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338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#9Slide07 SVNAdam Gorry" panose="02040603050506020204" charset="0"/>
      <p:regular r:id="rId12"/>
    </p:embeddedFont>
    <p:embeddedFont>
      <p:font typeface="#9Slide03 SFU Toledo Bold" panose="020B0604020202020204" charset="0"/>
      <p:bold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656"/>
    <a:srgbClr val="F5849B"/>
    <a:srgbClr val="FFCCFF"/>
    <a:srgbClr val="FF99FF"/>
    <a:srgbClr val="0093DE"/>
    <a:srgbClr val="2F9D9A"/>
    <a:srgbClr val="5DC0AC"/>
    <a:srgbClr val="C7D42C"/>
    <a:srgbClr val="38BAB7"/>
    <a:srgbClr val="18B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93741" autoAdjust="0"/>
  </p:normalViewPr>
  <p:slideViewPr>
    <p:cSldViewPr snapToGrid="0" showGuides="1">
      <p:cViewPr varScale="1">
        <p:scale>
          <a:sx n="69" d="100"/>
          <a:sy n="69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114E-629B-4657-AE39-D1ACBF62928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7903-5196-4A15-91E0-5D369AFE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/>
              <a:t>Cây vạn tuế</a:t>
            </a:r>
          </a:p>
          <a:p>
            <a:pPr marL="228600" indent="-228600">
              <a:buAutoNum type="arabicParenBoth"/>
            </a:pPr>
            <a:r>
              <a:rPr lang="en-US"/>
              <a:t>Cây trầu bà</a:t>
            </a:r>
          </a:p>
          <a:p>
            <a:pPr marL="228600" indent="-228600">
              <a:buAutoNum type="arabicParenBoth"/>
            </a:pPr>
            <a:r>
              <a:rPr lang="en-US"/>
              <a:t>Cây hồng môn</a:t>
            </a:r>
          </a:p>
          <a:p>
            <a:pPr marL="228600" indent="-228600">
              <a:buAutoNum type="arabicParenBoth"/>
            </a:pPr>
            <a:r>
              <a:rPr lang="en-US"/>
              <a:t>Cây vạn niên thanh</a:t>
            </a:r>
          </a:p>
          <a:p>
            <a:pPr marL="228600" indent="-228600">
              <a:buAutoNum type="arabicParenBoth"/>
            </a:pPr>
            <a:r>
              <a:rPr lang="en-US"/>
              <a:t>Cây kim tiền</a:t>
            </a:r>
          </a:p>
          <a:p>
            <a:pPr marL="228600" indent="-228600">
              <a:buAutoNum type="arabicParenBoth"/>
            </a:pPr>
            <a:r>
              <a:rPr lang="en-US"/>
              <a:t>Cẩm tú cầu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7903-5196-4A15-91E0-5D369AFEA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5953-EDA9-4E03-AE7A-949CB0E8B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95682-D0C4-4BE6-8406-339B15DE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6CEE1-F4C5-4094-B3D7-390826DE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B412-5710-4870-9003-9A7A4CDA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4002-9D2B-4649-AA45-14014E5E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DBFF-038E-4E4D-9618-B059561D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59679-EBBD-4D91-8AC6-405C831F6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2642-E5C7-4282-8E08-809F0E10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D129-600D-47F0-8115-192E95C2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AE1A-F284-4793-A167-E05507A4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7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F2445-6C05-4974-8059-CDE80DD0F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F7117-648B-4FF8-B19A-C959DB00A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95F8-8356-40F2-8214-D5ABE409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B9769-E5D0-4938-9628-42ECD10D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E7AA5-A5DE-472A-B3D1-D86DFCB0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0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6BC-163F-4A9C-BF82-ED3BC5A3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F7D1-A585-43DA-BB3D-354180C4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4879-66F8-4B51-8190-778F7C08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1201-BA24-4EA8-B89E-440761F7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F89C1-B8E2-4911-AD8D-7D2F2D2C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BD8-CDC9-4085-A5AB-6BB5B59E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A6B4-0183-45C7-8A03-A07C7ED5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C745-6CB7-4FDC-9249-F005C56C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BD4A-DC4A-4F03-AA3B-CD032C99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DBDF-591D-4287-9F2C-EC7E6391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9DD6-C682-4EDB-AC70-83653ABC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180-4D0C-484C-B717-6EF95A8C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C19FF-468C-4F53-B728-691FEEDB9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97198-B6C5-4913-AEA1-D8D80EF3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A67A-A7FC-4B66-8EFB-45AC6D7C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FE9FC-D7FF-48EF-8B23-A1512E97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92B1-BBC6-4856-BAC5-5BBF5DC2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2BD71-50E4-46A2-A145-DFB84D30E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CB2A8-CA45-4739-878F-A099C4029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E5D2F-5A7E-4E4C-989D-21483E189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66E42-E473-41C0-8ADF-3A531620F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ADE07-9D11-4CDC-82F6-10BA239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53E33-E7CB-4CD7-8460-CA8560D2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748AB-2669-4DFD-A30F-6BA81035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6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5272-E74D-4A24-AE19-9F4C98D7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629D-F302-4FE0-8482-44C9E78E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2514-BB69-4559-B305-9C98A1B5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4113D-2780-4DA1-B454-F5A2DE0E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35F48-7DE3-4191-83B8-D9918BC3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D53B8-2A54-4B26-9548-02AD7C3E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E0BDB-C499-4492-9C4D-229672E2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6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A1A6-9676-409B-B7F9-DC237C0B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E716-8F62-45BF-AE07-D9FDDAC7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3C9B1-7F60-4877-AE8C-A7D4DC61D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E523F-F654-4129-BEDF-C3755B07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B03CB-9227-4928-B823-7EEC5773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3A2D6-347A-462B-BC8F-1FE848A7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5373-7133-45CE-93E8-F455FE80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27E1C-2AB6-4AB1-89BA-257A235E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402BC-969F-4B59-A189-E86B78A56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BAE2D-BC4C-4B80-AB0A-710A06D7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A20A3-C2DE-4EA2-8C00-2F5949F1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B6B65-82CC-4C0D-9056-71066C5F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4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11161-6662-405A-840A-1332879E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756BC-849D-491E-BA77-D7D60DC23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8E616-2B30-4250-BCDE-A4E5F2B6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E612-EF23-41C1-A5CC-E0212E0D284D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A57B-ADF8-4BDD-B805-0BCEDA0D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9846-D624-4CB1-A699-82AA596AB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0637C4-F539-8E46-22F2-98910BA13C79}"/>
              </a:ext>
            </a:extLst>
          </p:cNvPr>
          <p:cNvSpPr/>
          <p:nvPr/>
        </p:nvSpPr>
        <p:spPr>
          <a:xfrm>
            <a:off x="4052236" y="386710"/>
            <a:ext cx="79504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CD0DA"/>
                </a:solidFill>
                <a:latin typeface="#9Slide07 SVNAdam Gorry" panose="02040603050506020204" pitchFamily="18" charset="0"/>
              </a:rPr>
              <a:t>Chủ</a:t>
            </a:r>
            <a:r>
              <a:rPr lang="en-US" sz="6600" dirty="0">
                <a:solidFill>
                  <a:srgbClr val="FCD0DA"/>
                </a:solidFill>
                <a:latin typeface="#9Slide07 SVNAdam Gorry" panose="02040603050506020204" pitchFamily="18" charset="0"/>
              </a:rPr>
              <a:t> </a:t>
            </a:r>
            <a:r>
              <a:rPr lang="en-US" sz="6600" err="1">
                <a:solidFill>
                  <a:srgbClr val="FCD0DA"/>
                </a:solidFill>
                <a:latin typeface="#9Slide07 SVNAdam Gorry" panose="02040603050506020204" pitchFamily="18" charset="0"/>
              </a:rPr>
              <a:t>đề</a:t>
            </a:r>
            <a:r>
              <a:rPr lang="en-US" sz="6600">
                <a:solidFill>
                  <a:srgbClr val="FCD0DA"/>
                </a:solidFill>
                <a:latin typeface="#9Slide07 SVNAdam Gorry" panose="02040603050506020204" pitchFamily="18" charset="0"/>
              </a:rPr>
              <a:t> 4: </a:t>
            </a:r>
          </a:p>
          <a:p>
            <a:r>
              <a:rPr lang="en-US" sz="4800">
                <a:solidFill>
                  <a:srgbClr val="FCD0DA"/>
                </a:solidFill>
                <a:latin typeface="#9Slide07 SVNAdam Gorry" panose="02040603050506020204" pitchFamily="18" charset="0"/>
              </a:rPr>
              <a:t> THỰC VẬT VÀ ĐỘNG VẬT</a:t>
            </a:r>
            <a:endParaRPr lang="en-US" sz="4800" dirty="0">
              <a:solidFill>
                <a:srgbClr val="FCD0DA"/>
              </a:solidFill>
              <a:latin typeface="#9Slide07 SVNAdam Gorry" panose="020406030505060202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CE664D9-F5A5-D4C6-F0FC-1DCA64C8E6F1}"/>
              </a:ext>
            </a:extLst>
          </p:cNvPr>
          <p:cNvSpPr txBox="1">
            <a:spLocks/>
          </p:cNvSpPr>
          <p:nvPr/>
        </p:nvSpPr>
        <p:spPr>
          <a:xfrm>
            <a:off x="3785955" y="2525496"/>
            <a:ext cx="8796463" cy="1587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5400" b="1" err="1">
                <a:solidFill>
                  <a:schemeClr val="bg1"/>
                </a:solidFill>
                <a:latin typeface="#9Slide03 SFU Toledo Bold" panose="00000700000000000000" pitchFamily="2" charset="0"/>
              </a:rPr>
              <a:t>Bài</a:t>
            </a:r>
            <a:r>
              <a:rPr lang="en-US" sz="5400" b="1">
                <a:solidFill>
                  <a:schemeClr val="bg1"/>
                </a:solidFill>
                <a:latin typeface="#9Slide03 SFU Toledo Bold" panose="00000700000000000000" pitchFamily="2" charset="0"/>
              </a:rPr>
              <a:t> 16: Chăm sóc và </a:t>
            </a:r>
          </a:p>
          <a:p>
            <a:pPr>
              <a:lnSpc>
                <a:spcPct val="110000"/>
              </a:lnSpc>
            </a:pPr>
            <a:r>
              <a:rPr lang="en-US" sz="5400" b="1">
                <a:solidFill>
                  <a:schemeClr val="bg1"/>
                </a:solidFill>
                <a:latin typeface="#9Slide03 SFU Toledo Bold" panose="00000700000000000000" pitchFamily="2" charset="0"/>
              </a:rPr>
              <a:t>bảo vệ cây trồng</a:t>
            </a:r>
          </a:p>
        </p:txBody>
      </p:sp>
    </p:spTree>
    <p:extLst>
      <p:ext uri="{BB962C8B-B14F-4D97-AF65-F5344CB8AC3E}">
        <p14:creationId xmlns:p14="http://schemas.microsoft.com/office/powerpoint/2010/main" val="149616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6B32004-4736-02BF-2B5C-2540F5F80675}"/>
              </a:ext>
            </a:extLst>
          </p:cNvPr>
          <p:cNvSpPr/>
          <p:nvPr/>
        </p:nvSpPr>
        <p:spPr>
          <a:xfrm>
            <a:off x="5474699" y="113015"/>
            <a:ext cx="5939890" cy="2894091"/>
          </a:xfrm>
          <a:custGeom>
            <a:avLst/>
            <a:gdLst/>
            <a:ahLst/>
            <a:cxnLst/>
            <a:rect l="l" t="t" r="r" b="b"/>
            <a:pathLst>
              <a:path w="12145322" h="6171493">
                <a:moveTo>
                  <a:pt x="0" y="0"/>
                </a:moveTo>
                <a:lnTo>
                  <a:pt x="12145322" y="0"/>
                </a:lnTo>
                <a:lnTo>
                  <a:pt x="12145322" y="6171492"/>
                </a:lnTo>
                <a:lnTo>
                  <a:pt x="0" y="6171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3" t="-4292" r="-813"/>
            </a:stretch>
          </a:blipFill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39A2AA-9221-35BB-DC29-16FDE7AE5EC7}"/>
              </a:ext>
            </a:extLst>
          </p:cNvPr>
          <p:cNvSpPr/>
          <p:nvPr/>
        </p:nvSpPr>
        <p:spPr>
          <a:xfrm>
            <a:off x="321093" y="1347969"/>
            <a:ext cx="4582275" cy="102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Điều gì xảy ra với các bạn trong mỗi hình dưới đây? Theo em, cần lưu ý gì khi tiếp xúc với cây?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7A756-B14B-C7F7-6690-1C843E5E33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26" y="0"/>
            <a:ext cx="2320437" cy="731520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5764F087-55D1-8394-3909-3AEDFE46DE81}"/>
              </a:ext>
            </a:extLst>
          </p:cNvPr>
          <p:cNvSpPr/>
          <p:nvPr/>
        </p:nvSpPr>
        <p:spPr>
          <a:xfrm>
            <a:off x="6096000" y="2889507"/>
            <a:ext cx="4809423" cy="3662864"/>
          </a:xfrm>
          <a:custGeom>
            <a:avLst/>
            <a:gdLst/>
            <a:ahLst/>
            <a:cxnLst/>
            <a:rect l="l" t="t" r="r" b="b"/>
            <a:pathLst>
              <a:path w="11273333" h="8704466">
                <a:moveTo>
                  <a:pt x="0" y="0"/>
                </a:moveTo>
                <a:lnTo>
                  <a:pt x="11273332" y="0"/>
                </a:lnTo>
                <a:lnTo>
                  <a:pt x="11273332" y="8704466"/>
                </a:lnTo>
                <a:lnTo>
                  <a:pt x="0" y="8704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7" t="-1310" r="-467"/>
            </a:stretch>
          </a:blipFill>
        </p:spPr>
      </p:sp>
    </p:spTree>
    <p:extLst>
      <p:ext uri="{BB962C8B-B14F-4D97-AF65-F5344CB8AC3E}">
        <p14:creationId xmlns:p14="http://schemas.microsoft.com/office/powerpoint/2010/main" val="20594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77E20B-829A-7B61-EB28-29338FE2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FD8475-BEAD-825C-4348-F6D88CA38743}"/>
              </a:ext>
            </a:extLst>
          </p:cNvPr>
          <p:cNvSpPr/>
          <p:nvPr/>
        </p:nvSpPr>
        <p:spPr>
          <a:xfrm>
            <a:off x="487680" y="770020"/>
            <a:ext cx="10446619" cy="662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Kể tên những loại cây có độc, có gai mà em biết.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51C98-91A7-55F1-3820-63F54032E0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26" y="0"/>
            <a:ext cx="2320437" cy="731520"/>
          </a:xfrm>
          <a:prstGeom prst="rect">
            <a:avLst/>
          </a:prstGeom>
        </p:spPr>
      </p:pic>
      <p:pic>
        <p:nvPicPr>
          <p:cNvPr id="9218" name="Picture 2" descr="Cây vạn tuế">
            <a:extLst>
              <a:ext uri="{FF2B5EF4-FFF2-40B4-BE49-F238E27FC236}">
                <a16:creationId xmlns:a16="http://schemas.microsoft.com/office/drawing/2014/main" id="{84C167FF-E50D-7EFC-0817-FCF91C90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6" b="17573"/>
          <a:stretch/>
        </p:blipFill>
        <p:spPr bwMode="auto">
          <a:xfrm>
            <a:off x="487680" y="1507734"/>
            <a:ext cx="3067178" cy="23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Đặc điểm và công dụng của cây trầu bà - 10/07/2024">
            <a:extLst>
              <a:ext uri="{FF2B5EF4-FFF2-40B4-BE49-F238E27FC236}">
                <a16:creationId xmlns:a16="http://schemas.microsoft.com/office/drawing/2014/main" id="{1FB47A8B-28E0-9CF3-8880-1EDF18E1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44" y="1562701"/>
            <a:ext cx="3067178" cy="23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8CD25-B4A1-624A-1140-DA0C630E2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847" y="1334445"/>
            <a:ext cx="2682411" cy="2682411"/>
          </a:xfrm>
          <a:prstGeom prst="rect">
            <a:avLst/>
          </a:prstGeom>
        </p:spPr>
      </p:pic>
      <p:pic>
        <p:nvPicPr>
          <p:cNvPr id="9222" name="Picture 6" descr="Cây Vạn Niên Thanh hợp tuổi, mệnh gì? Ý nghĩa, cách trồng và chăm sóc">
            <a:extLst>
              <a:ext uri="{FF2B5EF4-FFF2-40B4-BE49-F238E27FC236}">
                <a16:creationId xmlns:a16="http://schemas.microsoft.com/office/drawing/2014/main" id="{305492E3-6609-5C7D-B695-EE36BFD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7" b="5394"/>
          <a:stretch/>
        </p:blipFill>
        <p:spPr bwMode="auto">
          <a:xfrm>
            <a:off x="342969" y="3938758"/>
            <a:ext cx="3211889" cy="25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ây kim tiền? Ý nghĩa phong thủy và cách trồng">
            <a:extLst>
              <a:ext uri="{FF2B5EF4-FFF2-40B4-BE49-F238E27FC236}">
                <a16:creationId xmlns:a16="http://schemas.microsoft.com/office/drawing/2014/main" id="{2A21C08F-F771-818F-B5C3-D4240C52E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1"/>
          <a:stretch/>
        </p:blipFill>
        <p:spPr bwMode="auto">
          <a:xfrm>
            <a:off x="4140228" y="3954093"/>
            <a:ext cx="2930813" cy="25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oa cẩm tú cầu Đặc điểm, phân loại và ý nghĩa của loại hoa này">
            <a:extLst>
              <a:ext uri="{FF2B5EF4-FFF2-40B4-BE49-F238E27FC236}">
                <a16:creationId xmlns:a16="http://schemas.microsoft.com/office/drawing/2014/main" id="{A3DE1C58-24EC-A93E-BEF8-4A2F9A38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11" y="4235604"/>
            <a:ext cx="3811284" cy="22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84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Calibri</vt:lpstr>
      <vt:lpstr>#9Slide07 SVNAdam Gorry</vt:lpstr>
      <vt:lpstr>#9Slide03 SFU Toledo Bold</vt:lpstr>
      <vt:lpstr>Lato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Duc Anh</dc:creator>
  <cp:lastModifiedBy>STD_HIEU</cp:lastModifiedBy>
  <cp:revision>178</cp:revision>
  <dcterms:created xsi:type="dcterms:W3CDTF">2020-05-07T04:14:13Z</dcterms:created>
  <dcterms:modified xsi:type="dcterms:W3CDTF">2026-01-12T10:52:33Z</dcterms:modified>
</cp:coreProperties>
</file>