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8" r:id="rId3"/>
  </p:sldMasterIdLst>
  <p:notesMasterIdLst>
    <p:notesMasterId r:id="rId13"/>
  </p:notesMasterIdLst>
  <p:sldIdLst>
    <p:sldId id="448" r:id="rId4"/>
    <p:sldId id="326" r:id="rId5"/>
    <p:sldId id="258" r:id="rId6"/>
    <p:sldId id="259" r:id="rId7"/>
    <p:sldId id="260" r:id="rId8"/>
    <p:sldId id="261" r:id="rId9"/>
    <p:sldId id="307" r:id="rId10"/>
    <p:sldId id="369" r:id="rId11"/>
    <p:sldId id="35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3D785-747B-4740-B67D-2B9E8403C54E}" v="84" dt="2025-01-12T10:57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ị Thảo Lê" userId="1d0b7e1b5d9fee65" providerId="LiveId" clId="{D493D785-747B-4740-B67D-2B9E8403C54E}"/>
    <pc:docChg chg="custSel addSld delSld modSld sldOrd delMainMaster">
      <pc:chgData name="Thị Thảo Lê" userId="1d0b7e1b5d9fee65" providerId="LiveId" clId="{D493D785-747B-4740-B67D-2B9E8403C54E}" dt="2025-01-12T10:59:41.950" v="257" actId="1076"/>
      <pc:docMkLst>
        <pc:docMk/>
      </pc:docMkLst>
      <pc:sldChg chg="modSp add mod setBg">
        <pc:chgData name="Thị Thảo Lê" userId="1d0b7e1b5d9fee65" providerId="LiveId" clId="{D493D785-747B-4740-B67D-2B9E8403C54E}" dt="2025-01-12T10:43:11.667" v="71" actId="14100"/>
        <pc:sldMkLst>
          <pc:docMk/>
          <pc:sldMk cId="2410572778" sldId="257"/>
        </pc:sldMkLst>
        <pc:spChg chg="mod">
          <ac:chgData name="Thị Thảo Lê" userId="1d0b7e1b5d9fee65" providerId="LiveId" clId="{D493D785-747B-4740-B67D-2B9E8403C54E}" dt="2025-01-12T10:43:11.667" v="71" actId="14100"/>
          <ac:spMkLst>
            <pc:docMk/>
            <pc:sldMk cId="2410572778" sldId="257"/>
            <ac:spMk id="4" creationId="{FFED4761-CF8D-0F11-D29E-635C507D28A4}"/>
          </ac:spMkLst>
        </pc:spChg>
        <pc:spChg chg="mod">
          <ac:chgData name="Thị Thảo Lê" userId="1d0b7e1b5d9fee65" providerId="LiveId" clId="{D493D785-747B-4740-B67D-2B9E8403C54E}" dt="2025-01-12T10:43:01.207" v="68" actId="1076"/>
          <ac:spMkLst>
            <pc:docMk/>
            <pc:sldMk cId="2410572778" sldId="257"/>
            <ac:spMk id="5" creationId="{F9B91B3C-EA5D-DE48-74B4-63DEE9EBFCC9}"/>
          </ac:spMkLst>
        </pc:spChg>
        <pc:picChg chg="mod">
          <ac:chgData name="Thị Thảo Lê" userId="1d0b7e1b5d9fee65" providerId="LiveId" clId="{D493D785-747B-4740-B67D-2B9E8403C54E}" dt="2025-01-12T10:42:58.229" v="67" actId="1076"/>
          <ac:picMkLst>
            <pc:docMk/>
            <pc:sldMk cId="2410572778" sldId="257"/>
            <ac:picMk id="6" creationId="{C5EC1A8E-5E84-5FB0-BF81-45F0E056F348}"/>
          </ac:picMkLst>
        </pc:picChg>
      </pc:sldChg>
      <pc:sldChg chg="del">
        <pc:chgData name="Thị Thảo Lê" userId="1d0b7e1b5d9fee65" providerId="LiveId" clId="{D493D785-747B-4740-B67D-2B9E8403C54E}" dt="2025-01-12T10:42:02.658" v="64" actId="47"/>
        <pc:sldMkLst>
          <pc:docMk/>
          <pc:sldMk cId="0" sldId="262"/>
        </pc:sldMkLst>
      </pc:sldChg>
      <pc:sldChg chg="addSp delSp modSp mod delAnim">
        <pc:chgData name="Thị Thảo Lê" userId="1d0b7e1b5d9fee65" providerId="LiveId" clId="{D493D785-747B-4740-B67D-2B9E8403C54E}" dt="2025-01-12T10:37:46.969" v="25" actId="14100"/>
        <pc:sldMkLst>
          <pc:docMk/>
          <pc:sldMk cId="0" sldId="268"/>
        </pc:sldMkLst>
        <pc:spChg chg="mod">
          <ac:chgData name="Thị Thảo Lê" userId="1d0b7e1b5d9fee65" providerId="LiveId" clId="{D493D785-747B-4740-B67D-2B9E8403C54E}" dt="2025-01-12T10:37:14.164" v="16" actId="404"/>
          <ac:spMkLst>
            <pc:docMk/>
            <pc:sldMk cId="0" sldId="268"/>
            <ac:spMk id="2" creationId="{00000000-0000-0000-0000-000000000000}"/>
          </ac:spMkLst>
        </pc:spChg>
        <pc:spChg chg="del mod">
          <ac:chgData name="Thị Thảo Lê" userId="1d0b7e1b5d9fee65" providerId="LiveId" clId="{D493D785-747B-4740-B67D-2B9E8403C54E}" dt="2025-01-12T10:37:31.347" v="21" actId="478"/>
          <ac:spMkLst>
            <pc:docMk/>
            <pc:sldMk cId="0" sldId="268"/>
            <ac:spMk id="8" creationId="{00000000-0000-0000-0000-000000000000}"/>
          </ac:spMkLst>
        </pc:spChg>
        <pc:spChg chg="del mod">
          <ac:chgData name="Thị Thảo Lê" userId="1d0b7e1b5d9fee65" providerId="LiveId" clId="{D493D785-747B-4740-B67D-2B9E8403C54E}" dt="2025-01-12T10:37:33.830" v="22" actId="478"/>
          <ac:spMkLst>
            <pc:docMk/>
            <pc:sldMk cId="0" sldId="268"/>
            <ac:spMk id="11" creationId="{00000000-0000-0000-0000-000000000000}"/>
          </ac:spMkLst>
        </pc:spChg>
        <pc:picChg chg="add mod">
          <ac:chgData name="Thị Thảo Lê" userId="1d0b7e1b5d9fee65" providerId="LiveId" clId="{D493D785-747B-4740-B67D-2B9E8403C54E}" dt="2025-01-12T10:37:46.969" v="25" actId="14100"/>
          <ac:picMkLst>
            <pc:docMk/>
            <pc:sldMk cId="0" sldId="268"/>
            <ac:picMk id="1026" creationId="{63DE6A12-1578-504D-5319-D2090233A133}"/>
          </ac:picMkLst>
        </pc:picChg>
      </pc:sldChg>
      <pc:sldChg chg="delSp">
        <pc:chgData name="Thị Thảo Lê" userId="1d0b7e1b5d9fee65" providerId="LiveId" clId="{D493D785-747B-4740-B67D-2B9E8403C54E}" dt="2025-01-12T10:38:20.155" v="35" actId="478"/>
        <pc:sldMkLst>
          <pc:docMk/>
          <pc:sldMk cId="0" sldId="269"/>
        </pc:sldMkLst>
        <pc:picChg chg="del">
          <ac:chgData name="Thị Thảo Lê" userId="1d0b7e1b5d9fee65" providerId="LiveId" clId="{D493D785-747B-4740-B67D-2B9E8403C54E}" dt="2025-01-12T10:38:20.155" v="35" actId="478"/>
          <ac:picMkLst>
            <pc:docMk/>
            <pc:sldMk cId="0" sldId="269"/>
            <ac:picMk id="1026" creationId="{00000000-0000-0000-0000-000000000000}"/>
          </ac:picMkLst>
        </pc:picChg>
      </pc:sldChg>
      <pc:sldChg chg="modSp del">
        <pc:chgData name="Thị Thảo Lê" userId="1d0b7e1b5d9fee65" providerId="LiveId" clId="{D493D785-747B-4740-B67D-2B9E8403C54E}" dt="2025-01-12T10:48:01.819" v="131" actId="47"/>
        <pc:sldMkLst>
          <pc:docMk/>
          <pc:sldMk cId="0" sldId="270"/>
        </pc:sldMkLst>
        <pc:spChg chg="mod">
          <ac:chgData name="Thị Thảo Lê" userId="1d0b7e1b5d9fee65" providerId="LiveId" clId="{D493D785-747B-4740-B67D-2B9E8403C54E}" dt="2025-01-12T10:40:28.396" v="51" actId="20577"/>
          <ac:spMkLst>
            <pc:docMk/>
            <pc:sldMk cId="0" sldId="270"/>
            <ac:spMk id="2" creationId="{00000000-0000-0000-0000-000000000000}"/>
          </ac:spMkLst>
        </pc:spChg>
      </pc:sldChg>
      <pc:sldChg chg="modSp del">
        <pc:chgData name="Thị Thảo Lê" userId="1d0b7e1b5d9fee65" providerId="LiveId" clId="{D493D785-747B-4740-B67D-2B9E8403C54E}" dt="2025-01-12T10:47:34.368" v="126" actId="47"/>
        <pc:sldMkLst>
          <pc:docMk/>
          <pc:sldMk cId="0" sldId="272"/>
        </pc:sldMkLst>
        <pc:picChg chg="mod">
          <ac:chgData name="Thị Thảo Lê" userId="1d0b7e1b5d9fee65" providerId="LiveId" clId="{D493D785-747B-4740-B67D-2B9E8403C54E}" dt="2025-01-12T10:39:31.742" v="44" actId="1076"/>
          <ac:picMkLst>
            <pc:docMk/>
            <pc:sldMk cId="0" sldId="272"/>
            <ac:picMk id="17410" creationId="{00000000-0000-0000-0000-000000000000}"/>
          </ac:picMkLst>
        </pc:picChg>
        <pc:picChg chg="mod">
          <ac:chgData name="Thị Thảo Lê" userId="1d0b7e1b5d9fee65" providerId="LiveId" clId="{D493D785-747B-4740-B67D-2B9E8403C54E}" dt="2025-01-12T10:39:24.982" v="42" actId="14100"/>
          <ac:picMkLst>
            <pc:docMk/>
            <pc:sldMk cId="0" sldId="272"/>
            <ac:picMk id="17411" creationId="{00000000-0000-0000-0000-000000000000}"/>
          </ac:picMkLst>
        </pc:picChg>
      </pc:sldChg>
      <pc:sldChg chg="del">
        <pc:chgData name="Thị Thảo Lê" userId="1d0b7e1b5d9fee65" providerId="LiveId" clId="{D493D785-747B-4740-B67D-2B9E8403C54E}" dt="2025-01-12T10:51:22.668" v="149" actId="47"/>
        <pc:sldMkLst>
          <pc:docMk/>
          <pc:sldMk cId="0" sldId="275"/>
        </pc:sldMkLst>
      </pc:sldChg>
      <pc:sldChg chg="del">
        <pc:chgData name="Thị Thảo Lê" userId="1d0b7e1b5d9fee65" providerId="LiveId" clId="{D493D785-747B-4740-B67D-2B9E8403C54E}" dt="2025-01-12T10:56:58.404" v="157" actId="47"/>
        <pc:sldMkLst>
          <pc:docMk/>
          <pc:sldMk cId="0" sldId="277"/>
        </pc:sldMkLst>
      </pc:sldChg>
      <pc:sldChg chg="del">
        <pc:chgData name="Thị Thảo Lê" userId="1d0b7e1b5d9fee65" providerId="LiveId" clId="{D493D785-747B-4740-B67D-2B9E8403C54E}" dt="2025-01-12T10:59:33.354" v="255" actId="47"/>
        <pc:sldMkLst>
          <pc:docMk/>
          <pc:sldMk cId="0" sldId="279"/>
        </pc:sldMkLst>
      </pc:sldChg>
      <pc:sldChg chg="add del setBg">
        <pc:chgData name="Thị Thảo Lê" userId="1d0b7e1b5d9fee65" providerId="LiveId" clId="{D493D785-747B-4740-B67D-2B9E8403C54E}" dt="2025-01-12T10:53:41.214" v="155" actId="47"/>
        <pc:sldMkLst>
          <pc:docMk/>
          <pc:sldMk cId="567999768" sldId="300"/>
        </pc:sldMkLst>
      </pc:sldChg>
      <pc:sldChg chg="add">
        <pc:chgData name="Thị Thảo Lê" userId="1d0b7e1b5d9fee65" providerId="LiveId" clId="{D493D785-747B-4740-B67D-2B9E8403C54E}" dt="2025-01-12T10:42:17.262" v="65"/>
        <pc:sldMkLst>
          <pc:docMk/>
          <pc:sldMk cId="1616186681" sldId="308"/>
        </pc:sldMkLst>
      </pc:sldChg>
      <pc:sldChg chg="add ord">
        <pc:chgData name="Thị Thảo Lê" userId="1d0b7e1b5d9fee65" providerId="LiveId" clId="{D493D785-747B-4740-B67D-2B9E8403C54E}" dt="2025-01-12T10:49:26.198" v="144"/>
        <pc:sldMkLst>
          <pc:docMk/>
          <pc:sldMk cId="2519515598" sldId="322"/>
        </pc:sldMkLst>
      </pc:sldChg>
      <pc:sldChg chg="modSp add mod setBg">
        <pc:chgData name="Thị Thảo Lê" userId="1d0b7e1b5d9fee65" providerId="LiveId" clId="{D493D785-747B-4740-B67D-2B9E8403C54E}" dt="2025-01-12T10:47:51.648" v="130" actId="14100"/>
        <pc:sldMkLst>
          <pc:docMk/>
          <pc:sldMk cId="1634899520" sldId="328"/>
        </pc:sldMkLst>
        <pc:spChg chg="mod">
          <ac:chgData name="Thị Thảo Lê" userId="1d0b7e1b5d9fee65" providerId="LiveId" clId="{D493D785-747B-4740-B67D-2B9E8403C54E}" dt="2025-01-12T10:47:43.180" v="128" actId="1076"/>
          <ac:spMkLst>
            <pc:docMk/>
            <pc:sldMk cId="1634899520" sldId="328"/>
            <ac:spMk id="3" creationId="{00000000-0000-0000-0000-000000000000}"/>
          </ac:spMkLst>
        </pc:spChg>
        <pc:grpChg chg="mod">
          <ac:chgData name="Thị Thảo Lê" userId="1d0b7e1b5d9fee65" providerId="LiveId" clId="{D493D785-747B-4740-B67D-2B9E8403C54E}" dt="2025-01-12T10:47:51.648" v="130" actId="14100"/>
          <ac:grpSpMkLst>
            <pc:docMk/>
            <pc:sldMk cId="1634899520" sldId="328"/>
            <ac:grpSpMk id="7" creationId="{A6A10C95-2463-5301-398B-881E79708203}"/>
          </ac:grpSpMkLst>
        </pc:grpChg>
        <pc:picChg chg="mod">
          <ac:chgData name="Thị Thảo Lê" userId="1d0b7e1b5d9fee65" providerId="LiveId" clId="{D493D785-747B-4740-B67D-2B9E8403C54E}" dt="2025-01-12T10:47:39.897" v="127" actId="1076"/>
          <ac:picMkLst>
            <pc:docMk/>
            <pc:sldMk cId="1634899520" sldId="328"/>
            <ac:picMk id="4" creationId="{B89BB4D0-A375-417B-AFD6-B6E89BD86159}"/>
          </ac:picMkLst>
        </pc:picChg>
      </pc:sldChg>
      <pc:sldChg chg="modSp add mod setBg">
        <pc:chgData name="Thị Thảo Lê" userId="1d0b7e1b5d9fee65" providerId="LiveId" clId="{D493D785-747B-4740-B67D-2B9E8403C54E}" dt="2025-01-12T10:48:22.282" v="137" actId="14100"/>
        <pc:sldMkLst>
          <pc:docMk/>
          <pc:sldMk cId="2899380264" sldId="333"/>
        </pc:sldMkLst>
        <pc:spChg chg="mod">
          <ac:chgData name="Thị Thảo Lê" userId="1d0b7e1b5d9fee65" providerId="LiveId" clId="{D493D785-747B-4740-B67D-2B9E8403C54E}" dt="2025-01-12T10:48:22.282" v="137" actId="14100"/>
          <ac:spMkLst>
            <pc:docMk/>
            <pc:sldMk cId="2899380264" sldId="333"/>
            <ac:spMk id="3" creationId="{C786927A-A4FE-F950-EA94-D1F9F8776C19}"/>
          </ac:spMkLst>
        </pc:spChg>
        <pc:picChg chg="mod">
          <ac:chgData name="Thị Thảo Lê" userId="1d0b7e1b5d9fee65" providerId="LiveId" clId="{D493D785-747B-4740-B67D-2B9E8403C54E}" dt="2025-01-12T10:48:10.513" v="133" actId="1076"/>
          <ac:picMkLst>
            <pc:docMk/>
            <pc:sldMk cId="2899380264" sldId="333"/>
            <ac:picMk id="2" creationId="{D0D32FD7-634B-12F8-253D-A40B925F63E7}"/>
          </ac:picMkLst>
        </pc:picChg>
      </pc:sldChg>
      <pc:sldChg chg="addSp delSp modSp add mod setBg">
        <pc:chgData name="Thị Thảo Lê" userId="1d0b7e1b5d9fee65" providerId="LiveId" clId="{D493D785-747B-4740-B67D-2B9E8403C54E}" dt="2025-01-12T10:42:00.570" v="63" actId="1076"/>
        <pc:sldMkLst>
          <pc:docMk/>
          <pc:sldMk cId="3126694083" sldId="335"/>
        </pc:sldMkLst>
        <pc:spChg chg="add mod">
          <ac:chgData name="Thị Thảo Lê" userId="1d0b7e1b5d9fee65" providerId="LiveId" clId="{D493D785-747B-4740-B67D-2B9E8403C54E}" dt="2025-01-12T10:42:00.570" v="63" actId="1076"/>
          <ac:spMkLst>
            <pc:docMk/>
            <pc:sldMk cId="3126694083" sldId="335"/>
            <ac:spMk id="2" creationId="{1A214B31-57E2-9804-FECE-09B9AD22B42C}"/>
          </ac:spMkLst>
        </pc:spChg>
        <pc:spChg chg="mod">
          <ac:chgData name="Thị Thảo Lê" userId="1d0b7e1b5d9fee65" providerId="LiveId" clId="{D493D785-747B-4740-B67D-2B9E8403C54E}" dt="2025-01-12T10:41:57.589" v="62" actId="14100"/>
          <ac:spMkLst>
            <pc:docMk/>
            <pc:sldMk cId="3126694083" sldId="335"/>
            <ac:spMk id="3" creationId="{8C5C7BDD-4170-67B5-EAC7-36CEFF18282F}"/>
          </ac:spMkLst>
        </pc:spChg>
        <pc:spChg chg="del mod">
          <ac:chgData name="Thị Thảo Lê" userId="1d0b7e1b5d9fee65" providerId="LiveId" clId="{D493D785-747B-4740-B67D-2B9E8403C54E}" dt="2025-01-12T10:41:49.704" v="60" actId="478"/>
          <ac:spMkLst>
            <pc:docMk/>
            <pc:sldMk cId="3126694083" sldId="335"/>
            <ac:spMk id="5" creationId="{48A341AC-D8E4-5A05-A63A-0372974E2B22}"/>
          </ac:spMkLst>
        </pc:spChg>
      </pc:sldChg>
      <pc:sldChg chg="delSp modSp add mod ord setBg">
        <pc:chgData name="Thị Thảo Lê" userId="1d0b7e1b5d9fee65" providerId="LiveId" clId="{D493D785-747B-4740-B67D-2B9E8403C54E}" dt="2025-01-12T10:43:50.525" v="83" actId="14100"/>
        <pc:sldMkLst>
          <pc:docMk/>
          <pc:sldMk cId="1190201749" sldId="336"/>
        </pc:sldMkLst>
        <pc:spChg chg="mod">
          <ac:chgData name="Thị Thảo Lê" userId="1d0b7e1b5d9fee65" providerId="LiveId" clId="{D493D785-747B-4740-B67D-2B9E8403C54E}" dt="2025-01-12T10:43:44.095" v="81" actId="14100"/>
          <ac:spMkLst>
            <pc:docMk/>
            <pc:sldMk cId="1190201749" sldId="336"/>
            <ac:spMk id="3" creationId="{350E1E30-C4D4-295C-3FE3-2FE319E5B74E}"/>
          </ac:spMkLst>
        </pc:spChg>
        <pc:spChg chg="mod">
          <ac:chgData name="Thị Thảo Lê" userId="1d0b7e1b5d9fee65" providerId="LiveId" clId="{D493D785-747B-4740-B67D-2B9E8403C54E}" dt="2025-01-12T10:43:50.525" v="83" actId="14100"/>
          <ac:spMkLst>
            <pc:docMk/>
            <pc:sldMk cId="1190201749" sldId="336"/>
            <ac:spMk id="5" creationId="{76B18C17-C752-31F6-479F-C3EB9A1C192D}"/>
          </ac:spMkLst>
        </pc:spChg>
        <pc:picChg chg="del">
          <ac:chgData name="Thị Thảo Lê" userId="1d0b7e1b5d9fee65" providerId="LiveId" clId="{D493D785-747B-4740-B67D-2B9E8403C54E}" dt="2025-01-12T10:43:36.713" v="79" actId="478"/>
          <ac:picMkLst>
            <pc:docMk/>
            <pc:sldMk cId="1190201749" sldId="336"/>
            <ac:picMk id="4" creationId="{059232FB-54EE-E5B1-9AF5-4B0DC1CC8869}"/>
          </ac:picMkLst>
        </pc:picChg>
      </pc:sldChg>
      <pc:sldChg chg="delSp modSp add mod setBg">
        <pc:chgData name="Thị Thảo Lê" userId="1d0b7e1b5d9fee65" providerId="LiveId" clId="{D493D785-747B-4740-B67D-2B9E8403C54E}" dt="2025-01-12T10:44:47.673" v="97" actId="1076"/>
        <pc:sldMkLst>
          <pc:docMk/>
          <pc:sldMk cId="182468006" sldId="337"/>
        </pc:sldMkLst>
        <pc:spChg chg="mod">
          <ac:chgData name="Thị Thảo Lê" userId="1d0b7e1b5d9fee65" providerId="LiveId" clId="{D493D785-747B-4740-B67D-2B9E8403C54E}" dt="2025-01-12T10:44:20.336" v="86" actId="1076"/>
          <ac:spMkLst>
            <pc:docMk/>
            <pc:sldMk cId="182468006" sldId="337"/>
            <ac:spMk id="3" creationId="{09C0A733-241A-FB06-8740-3367AA6CA16C}"/>
          </ac:spMkLst>
        </pc:spChg>
        <pc:picChg chg="del">
          <ac:chgData name="Thị Thảo Lê" userId="1d0b7e1b5d9fee65" providerId="LiveId" clId="{D493D785-747B-4740-B67D-2B9E8403C54E}" dt="2025-01-12T10:44:02.860" v="85" actId="478"/>
          <ac:picMkLst>
            <pc:docMk/>
            <pc:sldMk cId="182468006" sldId="337"/>
            <ac:picMk id="4" creationId="{3AABC484-7D95-9825-9728-E34BC0567C36}"/>
          </ac:picMkLst>
        </pc:picChg>
        <pc:picChg chg="mod">
          <ac:chgData name="Thị Thảo Lê" userId="1d0b7e1b5d9fee65" providerId="LiveId" clId="{D493D785-747B-4740-B67D-2B9E8403C54E}" dt="2025-01-12T10:44:28.697" v="88" actId="1076"/>
          <ac:picMkLst>
            <pc:docMk/>
            <pc:sldMk cId="182468006" sldId="337"/>
            <ac:picMk id="6" creationId="{60BCC328-9AD8-220A-74A3-347021969DFF}"/>
          </ac:picMkLst>
        </pc:picChg>
        <pc:picChg chg="mod">
          <ac:chgData name="Thị Thảo Lê" userId="1d0b7e1b5d9fee65" providerId="LiveId" clId="{D493D785-747B-4740-B67D-2B9E8403C54E}" dt="2025-01-12T10:44:47.673" v="97" actId="1076"/>
          <ac:picMkLst>
            <pc:docMk/>
            <pc:sldMk cId="182468006" sldId="337"/>
            <ac:picMk id="8" creationId="{DA77874D-C912-0113-7F8E-7D47DEDD9BC6}"/>
          </ac:picMkLst>
        </pc:picChg>
        <pc:picChg chg="mod">
          <ac:chgData name="Thị Thảo Lê" userId="1d0b7e1b5d9fee65" providerId="LiveId" clId="{D493D785-747B-4740-B67D-2B9E8403C54E}" dt="2025-01-12T10:44:31.593" v="89" actId="14100"/>
          <ac:picMkLst>
            <pc:docMk/>
            <pc:sldMk cId="182468006" sldId="337"/>
            <ac:picMk id="8196" creationId="{06E2D0EB-A99D-AAAC-3385-7875108927F9}"/>
          </ac:picMkLst>
        </pc:picChg>
        <pc:picChg chg="mod">
          <ac:chgData name="Thị Thảo Lê" userId="1d0b7e1b5d9fee65" providerId="LiveId" clId="{D493D785-747B-4740-B67D-2B9E8403C54E}" dt="2025-01-12T10:44:42.929" v="95" actId="1076"/>
          <ac:picMkLst>
            <pc:docMk/>
            <pc:sldMk cId="182468006" sldId="337"/>
            <ac:picMk id="8198" creationId="{6509FE5A-650A-7A92-4560-686F353E8A84}"/>
          </ac:picMkLst>
        </pc:picChg>
        <pc:picChg chg="mod">
          <ac:chgData name="Thị Thảo Lê" userId="1d0b7e1b5d9fee65" providerId="LiveId" clId="{D493D785-747B-4740-B67D-2B9E8403C54E}" dt="2025-01-12T10:44:40.763" v="94" actId="1076"/>
          <ac:picMkLst>
            <pc:docMk/>
            <pc:sldMk cId="182468006" sldId="337"/>
            <ac:picMk id="8200" creationId="{A43C3BAE-B437-CF3B-845D-7E4A041A90D2}"/>
          </ac:picMkLst>
        </pc:picChg>
      </pc:sldChg>
      <pc:sldChg chg="delSp modSp add mod setBg">
        <pc:chgData name="Thị Thảo Lê" userId="1d0b7e1b5d9fee65" providerId="LiveId" clId="{D493D785-747B-4740-B67D-2B9E8403C54E}" dt="2025-01-12T10:47:22.567" v="124" actId="14100"/>
        <pc:sldMkLst>
          <pc:docMk/>
          <pc:sldMk cId="277912416" sldId="338"/>
        </pc:sldMkLst>
        <pc:spChg chg="del">
          <ac:chgData name="Thị Thảo Lê" userId="1d0b7e1b5d9fee65" providerId="LiveId" clId="{D493D785-747B-4740-B67D-2B9E8403C54E}" dt="2025-01-12T10:45:45.522" v="99" actId="478"/>
          <ac:spMkLst>
            <pc:docMk/>
            <pc:sldMk cId="277912416" sldId="338"/>
            <ac:spMk id="3" creationId="{D8FD8475-BEAD-825C-4348-F6D88CA38743}"/>
          </ac:spMkLst>
        </pc:spChg>
        <pc:picChg chg="del">
          <ac:chgData name="Thị Thảo Lê" userId="1d0b7e1b5d9fee65" providerId="LiveId" clId="{D493D785-747B-4740-B67D-2B9E8403C54E}" dt="2025-01-12T10:45:46.873" v="100" actId="478"/>
          <ac:picMkLst>
            <pc:docMk/>
            <pc:sldMk cId="277912416" sldId="338"/>
            <ac:picMk id="4" creationId="{95851C98-91A7-55F1-3820-63F54032E084}"/>
          </ac:picMkLst>
        </pc:picChg>
        <pc:picChg chg="mod">
          <ac:chgData name="Thị Thảo Lê" userId="1d0b7e1b5d9fee65" providerId="LiveId" clId="{D493D785-747B-4740-B67D-2B9E8403C54E}" dt="2025-01-12T10:47:08.040" v="117" actId="1076"/>
          <ac:picMkLst>
            <pc:docMk/>
            <pc:sldMk cId="277912416" sldId="338"/>
            <ac:picMk id="5" creationId="{95D8CD25-B4A1-624A-1140-DA0C630E2E59}"/>
          </ac:picMkLst>
        </pc:picChg>
        <pc:picChg chg="mod">
          <ac:chgData name="Thị Thảo Lê" userId="1d0b7e1b5d9fee65" providerId="LiveId" clId="{D493D785-747B-4740-B67D-2B9E8403C54E}" dt="2025-01-12T10:47:00.569" v="113" actId="14100"/>
          <ac:picMkLst>
            <pc:docMk/>
            <pc:sldMk cId="277912416" sldId="338"/>
            <ac:picMk id="9218" creationId="{84C167FF-E50D-7EFC-0817-FCF91C9020B2}"/>
          </ac:picMkLst>
        </pc:picChg>
        <pc:picChg chg="mod">
          <ac:chgData name="Thị Thảo Lê" userId="1d0b7e1b5d9fee65" providerId="LiveId" clId="{D493D785-747B-4740-B67D-2B9E8403C54E}" dt="2025-01-12T10:47:02.054" v="114" actId="1076"/>
          <ac:picMkLst>
            <pc:docMk/>
            <pc:sldMk cId="277912416" sldId="338"/>
            <ac:picMk id="9220" creationId="{1FB47A8B-28E0-9CF3-8880-1EDF18E1E7BF}"/>
          </ac:picMkLst>
        </pc:picChg>
        <pc:picChg chg="mod">
          <ac:chgData name="Thị Thảo Lê" userId="1d0b7e1b5d9fee65" providerId="LiveId" clId="{D493D785-747B-4740-B67D-2B9E8403C54E}" dt="2025-01-12T10:47:10.870" v="118" actId="14100"/>
          <ac:picMkLst>
            <pc:docMk/>
            <pc:sldMk cId="277912416" sldId="338"/>
            <ac:picMk id="9222" creationId="{305492E3-6609-5C7D-B695-EE36BFD96E5A}"/>
          </ac:picMkLst>
        </pc:picChg>
        <pc:picChg chg="mod">
          <ac:chgData name="Thị Thảo Lê" userId="1d0b7e1b5d9fee65" providerId="LiveId" clId="{D493D785-747B-4740-B67D-2B9E8403C54E}" dt="2025-01-12T10:47:12.733" v="119" actId="1076"/>
          <ac:picMkLst>
            <pc:docMk/>
            <pc:sldMk cId="277912416" sldId="338"/>
            <ac:picMk id="9224" creationId="{2A21C08F-F771-818F-B5C3-D4240C52EA4A}"/>
          </ac:picMkLst>
        </pc:picChg>
        <pc:picChg chg="mod">
          <ac:chgData name="Thị Thảo Lê" userId="1d0b7e1b5d9fee65" providerId="LiveId" clId="{D493D785-747B-4740-B67D-2B9E8403C54E}" dt="2025-01-12T10:47:22.567" v="124" actId="14100"/>
          <ac:picMkLst>
            <pc:docMk/>
            <pc:sldMk cId="277912416" sldId="338"/>
            <ac:picMk id="9226" creationId="{A3DE1C58-24EC-A93E-BEF8-4A2F9A38712D}"/>
          </ac:picMkLst>
        </pc:picChg>
      </pc:sldChg>
      <pc:sldChg chg="add del setBg">
        <pc:chgData name="Thị Thảo Lê" userId="1d0b7e1b5d9fee65" providerId="LiveId" clId="{D493D785-747B-4740-B67D-2B9E8403C54E}" dt="2025-01-12T10:49:35.516" v="146" actId="47"/>
        <pc:sldMkLst>
          <pc:docMk/>
          <pc:sldMk cId="1966716378" sldId="368"/>
        </pc:sldMkLst>
      </pc:sldChg>
      <pc:sldChg chg="del">
        <pc:chgData name="Thị Thảo Lê" userId="1d0b7e1b5d9fee65" providerId="LiveId" clId="{D493D785-747B-4740-B67D-2B9E8403C54E}" dt="2025-01-12T10:53:37.321" v="153" actId="47"/>
        <pc:sldMkLst>
          <pc:docMk/>
          <pc:sldMk cId="4094200958" sldId="444"/>
        </pc:sldMkLst>
      </pc:sldChg>
      <pc:sldChg chg="delSp modSp add mod ord">
        <pc:chgData name="Thị Thảo Lê" userId="1d0b7e1b5d9fee65" providerId="LiveId" clId="{D493D785-747B-4740-B67D-2B9E8403C54E}" dt="2025-01-12T10:38:14.231" v="34" actId="1076"/>
        <pc:sldMkLst>
          <pc:docMk/>
          <pc:sldMk cId="2860871250" sldId="445"/>
        </pc:sldMkLst>
        <pc:spChg chg="mod">
          <ac:chgData name="Thị Thảo Lê" userId="1d0b7e1b5d9fee65" providerId="LiveId" clId="{D493D785-747B-4740-B67D-2B9E8403C54E}" dt="2025-01-12T10:38:05.561" v="32" actId="404"/>
          <ac:spMkLst>
            <pc:docMk/>
            <pc:sldMk cId="2860871250" sldId="445"/>
            <ac:spMk id="2" creationId="{D0D27487-2E9D-F66B-5B48-17EC17A86043}"/>
          </ac:spMkLst>
        </pc:spChg>
        <pc:spChg chg="mod">
          <ac:chgData name="Thị Thảo Lê" userId="1d0b7e1b5d9fee65" providerId="LiveId" clId="{D493D785-747B-4740-B67D-2B9E8403C54E}" dt="2025-01-12T10:37:53.050" v="27" actId="1076"/>
          <ac:spMkLst>
            <pc:docMk/>
            <pc:sldMk cId="2860871250" sldId="445"/>
            <ac:spMk id="8" creationId="{AD0C52E9-0F43-E2D1-9325-810B0E9AA071}"/>
          </ac:spMkLst>
        </pc:spChg>
        <pc:spChg chg="mod">
          <ac:chgData name="Thị Thảo Lê" userId="1d0b7e1b5d9fee65" providerId="LiveId" clId="{D493D785-747B-4740-B67D-2B9E8403C54E}" dt="2025-01-12T10:38:14.231" v="34" actId="1076"/>
          <ac:spMkLst>
            <pc:docMk/>
            <pc:sldMk cId="2860871250" sldId="445"/>
            <ac:spMk id="11" creationId="{369D0635-F7F0-87BD-F7BB-2A98D2F6283C}"/>
          </ac:spMkLst>
        </pc:spChg>
        <pc:picChg chg="del">
          <ac:chgData name="Thị Thảo Lê" userId="1d0b7e1b5d9fee65" providerId="LiveId" clId="{D493D785-747B-4740-B67D-2B9E8403C54E}" dt="2025-01-12T10:37:49.730" v="26" actId="478"/>
          <ac:picMkLst>
            <pc:docMk/>
            <pc:sldMk cId="2860871250" sldId="445"/>
            <ac:picMk id="1026" creationId="{C82220CE-3918-2AAD-F2FB-037DA3F6C5C5}"/>
          </ac:picMkLst>
        </pc:picChg>
      </pc:sldChg>
      <pc:sldChg chg="modSp add del mod">
        <pc:chgData name="Thị Thảo Lê" userId="1d0b7e1b5d9fee65" providerId="LiveId" clId="{D493D785-747B-4740-B67D-2B9E8403C54E}" dt="2025-01-12T10:53:39.475" v="154" actId="47"/>
        <pc:sldMkLst>
          <pc:docMk/>
          <pc:sldMk cId="976838730" sldId="446"/>
        </pc:sldMkLst>
        <pc:spChg chg="mod">
          <ac:chgData name="Thị Thảo Lê" userId="1d0b7e1b5d9fee65" providerId="LiveId" clId="{D493D785-747B-4740-B67D-2B9E8403C54E}" dt="2025-01-12T10:50:27.509" v="148" actId="14100"/>
          <ac:spMkLst>
            <pc:docMk/>
            <pc:sldMk cId="976838730" sldId="446"/>
            <ac:spMk id="3" creationId="{93EA5994-4B93-2525-13E7-FC0C8EAB98C3}"/>
          </ac:spMkLst>
        </pc:spChg>
        <pc:spChg chg="mod">
          <ac:chgData name="Thị Thảo Lê" userId="1d0b7e1b5d9fee65" providerId="LiveId" clId="{D493D785-747B-4740-B67D-2B9E8403C54E}" dt="2025-01-12T10:53:08.445" v="152" actId="1076"/>
          <ac:spMkLst>
            <pc:docMk/>
            <pc:sldMk cId="976838730" sldId="446"/>
            <ac:spMk id="4" creationId="{E930D0B4-DE6A-449C-8B9B-998E1EDE365D}"/>
          </ac:spMkLst>
        </pc:spChg>
        <pc:picChg chg="mod">
          <ac:chgData name="Thị Thảo Lê" userId="1d0b7e1b5d9fee65" providerId="LiveId" clId="{D493D785-747B-4740-B67D-2B9E8403C54E}" dt="2025-01-12T10:53:03.525" v="151" actId="1076"/>
          <ac:picMkLst>
            <pc:docMk/>
            <pc:sldMk cId="976838730" sldId="446"/>
            <ac:picMk id="2" creationId="{F3C9E6FE-D1D6-61ED-D4B7-0AB198A22375}"/>
          </ac:picMkLst>
        </pc:picChg>
      </pc:sldChg>
      <pc:sldChg chg="add del setBg">
        <pc:chgData name="Thị Thảo Lê" userId="1d0b7e1b5d9fee65" providerId="LiveId" clId="{D493D785-747B-4740-B67D-2B9E8403C54E}" dt="2025-01-12T10:43:24.386" v="73" actId="47"/>
        <pc:sldMkLst>
          <pc:docMk/>
          <pc:sldMk cId="1805733858" sldId="446"/>
        </pc:sldMkLst>
      </pc:sldChg>
      <pc:sldChg chg="add">
        <pc:chgData name="Thị Thảo Lê" userId="1d0b7e1b5d9fee65" providerId="LiveId" clId="{D493D785-747B-4740-B67D-2B9E8403C54E}" dt="2025-01-12T10:51:24.737" v="150"/>
        <pc:sldMkLst>
          <pc:docMk/>
          <pc:sldMk cId="285287256" sldId="447"/>
        </pc:sldMkLst>
      </pc:sldChg>
      <pc:sldChg chg="add del">
        <pc:chgData name="Thị Thảo Lê" userId="1d0b7e1b5d9fee65" providerId="LiveId" clId="{D493D785-747B-4740-B67D-2B9E8403C54E}" dt="2025-01-12T10:48:51.110" v="141" actId="47"/>
        <pc:sldMkLst>
          <pc:docMk/>
          <pc:sldMk cId="415211698" sldId="447"/>
        </pc:sldMkLst>
      </pc:sldChg>
      <pc:sldChg chg="addSp delSp modSp add mod delAnim">
        <pc:chgData name="Thị Thảo Lê" userId="1d0b7e1b5d9fee65" providerId="LiveId" clId="{D493D785-747B-4740-B67D-2B9E8403C54E}" dt="2025-01-12T10:59:41.950" v="257" actId="1076"/>
        <pc:sldMkLst>
          <pc:docMk/>
          <pc:sldMk cId="3591417764" sldId="448"/>
        </pc:sldMkLst>
        <pc:spChg chg="add mod">
          <ac:chgData name="Thị Thảo Lê" userId="1d0b7e1b5d9fee65" providerId="LiveId" clId="{D493D785-747B-4740-B67D-2B9E8403C54E}" dt="2025-01-12T10:59:41.950" v="257" actId="1076"/>
          <ac:spMkLst>
            <pc:docMk/>
            <pc:sldMk cId="3591417764" sldId="448"/>
            <ac:spMk id="2" creationId="{4C16D5B2-9617-C831-03F7-29C566FE2B41}"/>
          </ac:spMkLst>
        </pc:spChg>
        <pc:picChg chg="mod">
          <ac:chgData name="Thị Thảo Lê" userId="1d0b7e1b5d9fee65" providerId="LiveId" clId="{D493D785-747B-4740-B67D-2B9E8403C54E}" dt="2025-01-12T10:59:12.858" v="250" actId="14100"/>
          <ac:picMkLst>
            <pc:docMk/>
            <pc:sldMk cId="3591417764" sldId="448"/>
            <ac:picMk id="3" creationId="{893F72FA-6B10-680B-3F12-B88BB41B3B96}"/>
          </ac:picMkLst>
        </pc:picChg>
        <pc:picChg chg="mod">
          <ac:chgData name="Thị Thảo Lê" userId="1d0b7e1b5d9fee65" providerId="LiveId" clId="{D493D785-747B-4740-B67D-2B9E8403C54E}" dt="2025-01-12T10:59:00.023" v="246" actId="1076"/>
          <ac:picMkLst>
            <pc:docMk/>
            <pc:sldMk cId="3591417764" sldId="448"/>
            <ac:picMk id="4" creationId="{44065314-2D40-B916-0379-7F4FF4B4B55B}"/>
          </ac:picMkLst>
        </pc:picChg>
        <pc:picChg chg="del">
          <ac:chgData name="Thị Thảo Lê" userId="1d0b7e1b5d9fee65" providerId="LiveId" clId="{D493D785-747B-4740-B67D-2B9E8403C54E}" dt="2025-01-12T10:57:01.334" v="158" actId="478"/>
          <ac:picMkLst>
            <pc:docMk/>
            <pc:sldMk cId="3591417764" sldId="448"/>
            <ac:picMk id="6" creationId="{8D848786-EF76-E0F3-A841-9532A3614051}"/>
          </ac:picMkLst>
        </pc:picChg>
      </pc:sldChg>
      <pc:sldMasterChg chg="del delSldLayout">
        <pc:chgData name="Thị Thảo Lê" userId="1d0b7e1b5d9fee65" providerId="LiveId" clId="{D493D785-747B-4740-B67D-2B9E8403C54E}" dt="2025-01-12T10:59:33.354" v="255" actId="47"/>
        <pc:sldMasterMkLst>
          <pc:docMk/>
          <pc:sldMasterMk cId="0" sldId="2147483672"/>
        </pc:sldMasterMkLst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3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4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5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6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4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5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8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svg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audio" Target="NULL"/><Relationship Id="rId4" Type="http://schemas.openxmlformats.org/officeDocument/2006/relationships/audio" Target="../media/audio6.wav"/><Relationship Id="rId9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7804"/>
            <a:ext cx="4380356" cy="1391857"/>
          </a:xfrm>
          <a:prstGeom prst="rect">
            <a:avLst/>
          </a:prstGeom>
        </p:spPr>
      </p:pic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991679" y="5403115"/>
            <a:ext cx="714794" cy="5373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16391" y="5275172"/>
            <a:ext cx="563219" cy="42340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2678" y="5107732"/>
            <a:ext cx="603584" cy="4168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06986" y="779180"/>
            <a:ext cx="1278970" cy="650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7" y="630938"/>
            <a:ext cx="1139399" cy="104191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595848" y="1182291"/>
            <a:ext cx="1278970" cy="650081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8" y="4629613"/>
            <a:ext cx="849104" cy="6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21" y="857250"/>
            <a:ext cx="770803" cy="13577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73" y="2475081"/>
            <a:ext cx="3525669" cy="3525669"/>
          </a:xfrm>
          <a:prstGeom prst="rect">
            <a:avLst/>
          </a:prstGeom>
        </p:spPr>
      </p:pic>
      <p:pic>
        <p:nvPicPr>
          <p:cNvPr id="3" name="图片 12" descr="形状&#10;&#10;描述已自动生成">
            <a:extLst>
              <a:ext uri="{FF2B5EF4-FFF2-40B4-BE49-F238E27FC236}">
                <a16:creationId xmlns:a16="http://schemas.microsoft.com/office/drawing/2014/main" id="{893F72FA-6B10-680B-3F12-B88BB41B3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286" r="9286" b="3059"/>
          <a:stretch/>
        </p:blipFill>
        <p:spPr>
          <a:xfrm>
            <a:off x="-838200" y="228682"/>
            <a:ext cx="8268360" cy="4609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065314-2D40-B916-0379-7F4FF4B4B5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3855" y="1182291"/>
            <a:ext cx="3205250" cy="621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6D5B2-9617-C831-03F7-29C566FE2B41}"/>
              </a:ext>
            </a:extLst>
          </p:cNvPr>
          <p:cNvSpPr txBox="1"/>
          <p:nvPr/>
        </p:nvSpPr>
        <p:spPr>
          <a:xfrm>
            <a:off x="963681" y="1953391"/>
            <a:ext cx="5521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CHĂM SÓC VÀ BẢO VỆ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TRỒNG</a:t>
            </a:r>
          </a:p>
        </p:txBody>
      </p:sp>
    </p:spTree>
    <p:extLst>
      <p:ext uri="{BB962C8B-B14F-4D97-AF65-F5344CB8AC3E}">
        <p14:creationId xmlns:p14="http://schemas.microsoft.com/office/powerpoint/2010/main" val="35914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Ủ ĐỀ 2 NGHE NHẠC  Bài hát trồng cây  Bộ sách Âm nhạc 1 Cùng học để phát triển năng lực_360">
            <a:hlinkClick r:id="" action="ppaction://media"/>
            <a:extLst>
              <a:ext uri="{FF2B5EF4-FFF2-40B4-BE49-F238E27FC236}">
                <a16:creationId xmlns:a16="http://schemas.microsoft.com/office/drawing/2014/main" id="{254E20CC-C007-1FBB-7646-8CFBEDC84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3" y="152400"/>
            <a:ext cx="9156146" cy="605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19225" y="1938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75" y="6032500"/>
            <a:ext cx="85077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spc="20">
                <a:solidFill>
                  <a:srgbClr val="FF0000"/>
                </a:solidFill>
                <a:latin typeface="+mj-lt"/>
              </a:rPr>
              <a:t>V</a:t>
            </a:r>
            <a:r>
              <a:rPr lang="vi-VN" sz="2800" spc="20">
                <a:solidFill>
                  <a:srgbClr val="FF0000"/>
                </a:solidFill>
                <a:latin typeface="+mj-lt"/>
              </a:rPr>
              <a:t>un đất, tưới cây, rào cây, bón phân, bắt sâu, nhổ cỏ</a:t>
            </a:r>
            <a:r>
              <a:rPr lang="vi-VN" spc="20"/>
              <a:t>.</a:t>
            </a:r>
            <a:endParaRPr lang="en-US" sz="2800" spc="20">
              <a:solidFill>
                <a:srgbClr val="000000"/>
              </a:solidFill>
              <a:latin typeface="Palatino Linotype" panose="02040502050505030304"/>
              <a:ea typeface="Palatino Linotype" panose="02040502050505030304"/>
              <a:cs typeface="Palatino Linotype" panose="02040502050505030304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798161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67" y="5047456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5069215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35" y="5044610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39" y="4956175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7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42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45" y="5095032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07" y="1069759"/>
            <a:ext cx="724612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3527790"/>
            <a:ext cx="1212166" cy="143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37040"/>
            <a:ext cx="1093787" cy="141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52" y="4629888"/>
            <a:ext cx="1169305" cy="1449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59" y="4768397"/>
            <a:ext cx="1132764" cy="1356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80" y="4853600"/>
            <a:ext cx="954087" cy="1530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67" y="4925054"/>
            <a:ext cx="1113275" cy="1524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48" y="4702623"/>
            <a:ext cx="1001218" cy="1488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11" y="4405769"/>
            <a:ext cx="1317904" cy="189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6314 L 0.05278 0.03746 C 0.06389 0.0599 0.08039 0.07262 0.09792 0.07262 C 0.11754 0.07262 0.13334 0.0599 0.14445 0.03746 L 0.19792 -0.06314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67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9593E-6 L -0.05972 -0.330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-16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75486E-6 L 0.23282 -0.358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-1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1443E-6 L -0.14167 -0.334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-0.0192 L 0.05122 -0.274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-0.07933 L -0.3868 -0.450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8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73913E-6 L -0.08525 -0.227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11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5486E-6 L -0.13437 -0.358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50"/>
          <a:stretch/>
        </p:blipFill>
        <p:spPr bwMode="auto">
          <a:xfrm>
            <a:off x="741642" y="174578"/>
            <a:ext cx="7337425" cy="128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" y="1615241"/>
            <a:ext cx="9244029" cy="539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62" y="5791200"/>
            <a:ext cx="847725" cy="84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01" y="2232121"/>
            <a:ext cx="84772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06" y="5866172"/>
            <a:ext cx="759620" cy="75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06" y="4093199"/>
            <a:ext cx="759620" cy="759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BC3A6-452C-2D77-0D10-F57CCFFAB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CFCF6CAD-D9A4-30F5-F71D-C20A93348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4"/>
          <a:stretch/>
        </p:blipFill>
        <p:spPr bwMode="auto">
          <a:xfrm>
            <a:off x="-609600" y="38100"/>
            <a:ext cx="9753600" cy="89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5 Bước Chăm Sóc Cây Xanh, Sân Vườn Luôn Xanh Tươi">
            <a:extLst>
              <a:ext uri="{FF2B5EF4-FFF2-40B4-BE49-F238E27FC236}">
                <a16:creationId xmlns:a16="http://schemas.microsoft.com/office/drawing/2014/main" id="{A3800E67-2C27-00EE-DD7A-E5F62086D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" y="1171424"/>
            <a:ext cx="9203268" cy="56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95025" y="1069658"/>
            <a:ext cx="8753951" cy="5788342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144B8B3D-94F5-464B-865E-BD66F985E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788" y="2860069"/>
            <a:ext cx="5555742" cy="3180663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2422DE3-AB8D-4212-9D12-89BC510A3E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9328" y="1562741"/>
            <a:ext cx="2393467" cy="201649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1576273-0CAB-460D-BF9E-F0CD62074F43}"/>
              </a:ext>
            </a:extLst>
          </p:cNvPr>
          <p:cNvSpPr txBox="1"/>
          <p:nvPr/>
        </p:nvSpPr>
        <p:spPr>
          <a:xfrm>
            <a:off x="529136" y="1982413"/>
            <a:ext cx="2244668" cy="77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defRPr/>
            </a:pPr>
            <a:r>
              <a:rPr lang="en-US" sz="3300" b="1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/>
              </a:rPr>
              <a:t>NHÓM 4</a:t>
            </a:r>
          </a:p>
        </p:txBody>
      </p:sp>
      <p:pic>
        <p:nvPicPr>
          <p:cNvPr id="65" name="图片 3">
            <a:extLst>
              <a:ext uri="{FF2B5EF4-FFF2-40B4-BE49-F238E27FC236}">
                <a16:creationId xmlns:a16="http://schemas.microsoft.com/office/drawing/2014/main" id="{6E26669C-C1A0-4E5E-A89F-E20C7C58C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6" y="1500187"/>
            <a:ext cx="5214938" cy="133064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EF1E6C6-9B4D-4269-9B41-5FF2080C68D0}"/>
              </a:ext>
            </a:extLst>
          </p:cNvPr>
          <p:cNvSpPr txBox="1"/>
          <p:nvPr/>
        </p:nvSpPr>
        <p:spPr>
          <a:xfrm>
            <a:off x="3321845" y="1630218"/>
            <a:ext cx="5029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42900">
              <a:defRPr/>
            </a:pP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79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" y="921544"/>
            <a:ext cx="9086850" cy="5079206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66C0B0D-9687-40EA-92BB-A26B7A9EED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5714996" y="857250"/>
            <a:ext cx="3429000" cy="1382662"/>
          </a:xfrm>
          <a:prstGeom prst="rect">
            <a:avLst/>
          </a:prstGeom>
        </p:spPr>
      </p:pic>
      <p:pic>
        <p:nvPicPr>
          <p:cNvPr id="63" name="Picture 6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A90E4EB0-C7A3-4544-8C11-8AE61A9ACF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491768" y="1450550"/>
            <a:ext cx="8160453" cy="4550199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6427A462-51F5-4D1B-A5CC-FE2D6EC62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700" y="1720031"/>
            <a:ext cx="2400300" cy="2400300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1082CCB3-6BF9-4A25-A374-0A47AE5DE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7" y="1720031"/>
            <a:ext cx="2400300" cy="24003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F0E0DCA-6351-403C-87E0-EFA3B62B6E86}"/>
              </a:ext>
            </a:extLst>
          </p:cNvPr>
          <p:cNvSpPr txBox="1"/>
          <p:nvPr/>
        </p:nvSpPr>
        <p:spPr>
          <a:xfrm>
            <a:off x="491768" y="2617931"/>
            <a:ext cx="149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</a:t>
            </a:r>
            <a:endParaRPr lang="en-US" sz="2400" b="1" dirty="0">
              <a:solidFill>
                <a:srgbClr val="800080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941048-85C1-4564-B382-101801DD8DB0}"/>
              </a:ext>
            </a:extLst>
          </p:cNvPr>
          <p:cNvSpPr txBox="1"/>
          <p:nvPr/>
        </p:nvSpPr>
        <p:spPr>
          <a:xfrm>
            <a:off x="7153480" y="2620026"/>
            <a:ext cx="149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  <a:endParaRPr lang="en-US" sz="2400" b="1" dirty="0">
              <a:solidFill>
                <a:srgbClr val="80008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257F791-6961-4FB7-B62A-5F07C8F59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099" y="1023958"/>
            <a:ext cx="3767654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51</Words>
  <Application>Microsoft Office PowerPoint</Application>
  <PresentationFormat>On-screen Show (4:3)</PresentationFormat>
  <Paragraphs>10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微软雅黑</vt:lpstr>
      <vt:lpstr>宋体</vt:lpstr>
      <vt:lpstr>Arial</vt:lpstr>
      <vt:lpstr>Calibri</vt:lpstr>
      <vt:lpstr>等线</vt:lpstr>
      <vt:lpstr>等线 Light</vt:lpstr>
      <vt:lpstr>Georgia</vt:lpstr>
      <vt:lpstr>Palatino Linotype</vt:lpstr>
      <vt:lpstr>Times New Roman</vt:lpstr>
      <vt:lpstr>Trebuchet MS</vt:lpstr>
      <vt:lpstr>Office Theme</vt:lpstr>
      <vt:lpstr>Slipstream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STD_HIEU</cp:lastModifiedBy>
  <cp:revision>25</cp:revision>
  <dcterms:created xsi:type="dcterms:W3CDTF">2006-08-16T00:00:00Z</dcterms:created>
  <dcterms:modified xsi:type="dcterms:W3CDTF">2026-01-12T10:43:55Z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