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8" r:id="rId3"/>
  </p:sldMasterIdLst>
  <p:notesMasterIdLst>
    <p:notesMasterId r:id="rId12"/>
  </p:notesMasterIdLst>
  <p:sldIdLst>
    <p:sldId id="285" r:id="rId4"/>
    <p:sldId id="286" r:id="rId5"/>
    <p:sldId id="270" r:id="rId6"/>
    <p:sldId id="264" r:id="rId7"/>
    <p:sldId id="275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E58E-F125-4930-A1B2-ED488E866F2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45D8-29D1-4BAF-9591-AEEF4DF4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79873">
            <a:extLst>
              <a:ext uri="{FF2B5EF4-FFF2-40B4-BE49-F238E27FC236}">
                <a16:creationId xmlns:a16="http://schemas.microsoft.com/office/drawing/2014/main" id="{FD972263-F11A-49FD-8FA3-1FA5B2D46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文本占位符 79874">
            <a:extLst>
              <a:ext uri="{FF2B5EF4-FFF2-40B4-BE49-F238E27FC236}">
                <a16:creationId xmlns:a16="http://schemas.microsoft.com/office/drawing/2014/main" id="{5D458D19-9C82-4233-8B7B-77699CB1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灯片编号占位符 1">
            <a:extLst>
              <a:ext uri="{FF2B5EF4-FFF2-40B4-BE49-F238E27FC236}">
                <a16:creationId xmlns:a16="http://schemas.microsoft.com/office/drawing/2014/main" id="{C2A3E7DF-70AA-4A98-8F3D-6458B8803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32928-17B2-4E65-8582-6107AD33281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9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7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C6B01AD9-4B74-46A7-B55B-CFBDCFBF31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9988DCD0-87C5-44FF-AA2C-05A62C8D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AB65F732-E496-4C78-95F4-343390E884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2026/1/19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DBAB9E54-A1DB-4E06-B5FD-7D34B874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459DA6E-E690-462F-9218-E2CE6ADD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D28DC5A-D846-4927-818D-5B10FF3A43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44384"/>
      </p:ext>
    </p:extLst>
  </p:cSld>
  <p:clrMapOvr>
    <a:masterClrMapping/>
  </p:clrMapOvr>
  <p:transition spd="slow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2D610217-551D-4E94-8385-27A51E25A0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F52FA7B9-03A9-4129-A42A-B2FB7673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8C3D09-AF63-4F36-8EBF-05ED115CE63E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2026/1/19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ECABF221-D3A8-4029-A63C-FDBFEAD2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BE2F1223-A628-450E-9B2B-A02D4C36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896F19-B4CE-41E8-9353-134C145463E3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48031"/>
      </p:ext>
    </p:extLst>
  </p:cSld>
  <p:clrMapOvr>
    <a:masterClrMapping/>
  </p:clrMapOvr>
  <p:transition spd="slow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6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F0822E84-3DB2-41B5-AF49-A7956C99D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05D2EEC2-05C2-422D-951D-FD1ACE45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6318B58E-4475-48D4-9317-596D216D59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2026/1/19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D631197E-1735-4DE5-B8D5-9A89669A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D7BC4BA-EDF9-4E31-9A9D-A6DDD8E1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4BF3BA64-FC60-4D5F-ADBC-FF0A81A9176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80551"/>
      </p:ext>
    </p:extLst>
  </p:cSld>
  <p:clrMapOvr>
    <a:masterClrMapping/>
  </p:clrMapOvr>
  <p:transition spd="slow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4236A47F-D2E5-4177-9A8B-74D75D453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81558563-4A96-447E-A370-3A47D0B6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14DE15-5262-4CEE-8AB7-D3E7F612F771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2026/1/19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28D7DAB4-24A3-4400-818C-30141E77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E878374-D591-4E85-8CD5-1A7C9374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66CCE6-F19A-406C-82F2-F6F5E2F99EA7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81829"/>
      </p:ext>
    </p:extLst>
  </p:cSld>
  <p:clrMapOvr>
    <a:masterClrMapping/>
  </p:clrMapOvr>
  <p:transition spd="slow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6E310C04-061C-40E5-AEAF-9E82E4E654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E365A2A5-AE9F-4956-8156-778B0D17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AF7854-F856-4677-8B31-9F3DB213AE60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2026/1/19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BCB34B56-2CA1-49FB-8126-DE949730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7E405EC4-81E7-4BDE-B74B-EF043BBD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336206-9A25-48C0-8E8D-FF1016D24664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8977"/>
      </p:ext>
    </p:extLst>
  </p:cSld>
  <p:clrMapOvr>
    <a:masterClrMapping/>
  </p:clrMapOvr>
  <p:transition spd="slow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163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003A3E02-2662-4CAD-B7B3-4BF832831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26431CD9-FD84-4182-9B37-80914E2A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6D0602B-EFB0-484C-BEFA-9E1703C45F1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2026/1/19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6ADCF69-6F96-43FA-AAA1-4E20C20A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CF6DEC6-1709-4B00-9FD0-8FD0B6A8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00271E1F-D6C7-4EA9-AED0-16266ACC467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66908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6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804B3A1D-9758-4CAC-A6DF-EB9E64BE7A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89A795CA-7DFC-4AE4-B842-7A96DFD0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E7DB3333-4809-40E5-AC7B-DD71C12503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2026/1/19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8066C09-2ABB-4648-A215-C9FF7BA5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6408A72-7926-4C90-B52D-FA7109B6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8997" lvl="1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17995" lvl="2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626993" lvl="3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5991" lvl="4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44988" lvl="5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3985" lvl="6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462983" lvl="7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71980" lvl="8" indent="0" algn="l" defTabSz="41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CEB19A0F-BA55-4666-8587-3768BC067A6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97866"/>
      </p:ext>
    </p:extLst>
  </p:cSld>
  <p:clrMapOvr>
    <a:masterClrMapping/>
  </p:clrMapOvr>
  <p:transition spd="slow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1" y="1158129"/>
            <a:ext cx="4485050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0373602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6483943D-C8DA-4DB9-AEB6-6413E8A32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8B27E7A7-E689-4A26-AF6D-4E555FF3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9712B9-4B32-4D3F-BCEB-FB72F9928040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2026/1/19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D9079393-B854-4F0F-A5B3-82638EBC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59C9BDB-BA1D-4158-89FC-5965059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AD1AB1-E43F-49F2-95C7-75B3344299E0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24157"/>
      </p:ext>
    </p:extLst>
  </p:cSld>
  <p:clrMapOvr>
    <a:masterClrMapping/>
  </p:clrMapOvr>
  <p:transition spd="slow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49C9A6CA-EAF8-4539-B2A0-1277DC005B8C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V="1">
            <a:off x="6375400" y="5759452"/>
            <a:ext cx="2768600" cy="779463"/>
            <a:chOff x="1566" y="164"/>
            <a:chExt cx="1455" cy="42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8F23A3B-4DDE-D58E-5066-C093DA4E28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98B86AF-C1D2-DA1F-BD50-40F201DE9C4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366E5D0-13CA-33B9-1F6E-FFE8F2E9C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3E16D08-9B7A-914C-75F0-667A70B50A61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F3BDDFF7-CDC6-6194-86BF-0B09E06957A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8D62E8D8-514D-30AA-FA29-F1E1122A5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FD8D5985-22BF-76E7-4DF7-4B49155DB9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BE786C00-4F11-F449-0A00-A545071BF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2B50E0BF-86E8-0939-7D43-4267FB930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105488AF-04FB-FA5D-B4E5-E41835C529E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237DD26-0C87-53DF-0B52-792DFDFC8D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DB30708-4D2E-FAF8-9384-DC73FF9D7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C17B4BC0-B6D8-803D-2279-59F5AAE176A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978EF2CE-B119-2EA1-9483-DEF4FEE54A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D06615D3-2D36-2934-6234-A8E97CA43996}"/>
                </a:ext>
              </a:extLst>
            </p:cNvPr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6FF74CB2-1C1D-55F3-9D8F-74A409D799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75">
            <a:extLst>
              <a:ext uri="{FF2B5EF4-FFF2-40B4-BE49-F238E27FC236}">
                <a16:creationId xmlns:a16="http://schemas.microsoft.com/office/drawing/2014/main" id="{57A10A2A-B5E0-0D57-E441-10AE3D68B57A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0" y="6356350"/>
            <a:ext cx="9143999" cy="501650"/>
            <a:chOff x="71" y="3751"/>
            <a:chExt cx="5626" cy="398"/>
          </a:xfrm>
          <a:solidFill>
            <a:srgbClr val="006600"/>
          </a:solidFill>
        </p:grpSpPr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DD238FAC-373E-DFFD-4A59-5EB7196B12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4D81A063-24D8-A120-8672-8DDE01EE2FF4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9">
            <a:extLst>
              <a:ext uri="{FF2B5EF4-FFF2-40B4-BE49-F238E27FC236}">
                <a16:creationId xmlns:a16="http://schemas.microsoft.com/office/drawing/2014/main" id="{68965E6E-32A4-ABC5-A1AA-2A6A7460DFB9}"/>
              </a:ext>
            </a:extLst>
          </p:cNvPr>
          <p:cNvSpPr>
            <a:spLocks noChangeArrowheads="1"/>
          </p:cNvSpPr>
          <p:nvPr userDrawn="1"/>
        </p:nvSpPr>
        <p:spPr bwMode="ltGray">
          <a:xfrm flipV="1">
            <a:off x="0" y="0"/>
            <a:ext cx="9144000" cy="1106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C673471B-0B06-03B1-1C33-898F1557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6" y="6483352"/>
            <a:ext cx="9115425" cy="365125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VNF-Caviar Dreams" pitchFamily="2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t>Lê Thị Thúy                                                                                                                                    Trường Tiểu học Đặng Lễ</a:t>
            </a:r>
            <a:endParaRPr lang="vi-VN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66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2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65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23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8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3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32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5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06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14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62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0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3.wmf"/><Relationship Id="rId1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71696" descr="21">
            <a:extLst>
              <a:ext uri="{FF2B5EF4-FFF2-40B4-BE49-F238E27FC236}">
                <a16:creationId xmlns:a16="http://schemas.microsoft.com/office/drawing/2014/main" id="{EB75FB7F-0AB8-4612-B124-A45D8670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18010"/>
            <a:ext cx="685681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71683" descr="PPT素材-06">
            <a:extLst>
              <a:ext uri="{FF2B5EF4-FFF2-40B4-BE49-F238E27FC236}">
                <a16:creationId xmlns:a16="http://schemas.microsoft.com/office/drawing/2014/main" id="{CB42AFC8-9B2B-4417-9EA6-F52C85B6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4" y="3464719"/>
            <a:ext cx="29110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71690">
            <a:extLst>
              <a:ext uri="{FF2B5EF4-FFF2-40B4-BE49-F238E27FC236}">
                <a16:creationId xmlns:a16="http://schemas.microsoft.com/office/drawing/2014/main" id="{AB384B91-1C39-42E7-818C-528304A9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310" y="2139555"/>
            <a:ext cx="1576388" cy="2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5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在此输入文字</a:t>
            </a:r>
          </a:p>
        </p:txBody>
      </p:sp>
      <p:pic>
        <p:nvPicPr>
          <p:cNvPr id="12293" name="图片 71695" descr="2">
            <a:extLst>
              <a:ext uri="{FF2B5EF4-FFF2-40B4-BE49-F238E27FC236}">
                <a16:creationId xmlns:a16="http://schemas.microsoft.com/office/drawing/2014/main" id="{498955C9-157A-4AA3-8574-FCF4F9B2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6" y="1396605"/>
            <a:ext cx="1264444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055">
            <a:extLst>
              <a:ext uri="{FF2B5EF4-FFF2-40B4-BE49-F238E27FC236}">
                <a16:creationId xmlns:a16="http://schemas.microsoft.com/office/drawing/2014/main" id="{3AF39A2E-1DDE-484A-B387-B304695D255B}"/>
              </a:ext>
            </a:extLst>
          </p:cNvPr>
          <p:cNvSpPr txBox="1"/>
          <p:nvPr/>
        </p:nvSpPr>
        <p:spPr>
          <a:xfrm>
            <a:off x="3308747" y="2520554"/>
            <a:ext cx="4600575" cy="2327449"/>
          </a:xfrm>
          <a:prstGeom prst="rect">
            <a:avLst/>
          </a:prstGeom>
          <a:noFill/>
          <a:ln w="9525">
            <a:noFill/>
          </a:ln>
        </p:spPr>
        <p:txBody>
          <a:bodyPr lIns="41800" tIns="20900" rIns="41800" bIns="20900">
            <a:spAutoFit/>
          </a:bodyPr>
          <a:lstStyle/>
          <a:p>
            <a:pPr algn="ctr" defTabSz="685919" eaLnBrk="0" fontAlgn="base" hangingPunct="0">
              <a:lnSpc>
                <a:spcPct val="150000"/>
              </a:lnSpc>
              <a:spcBef>
                <a:spcPts val="548"/>
              </a:spcBef>
              <a:spcAft>
                <a:spcPct val="0"/>
              </a:spcAft>
              <a:defRPr/>
            </a:pPr>
            <a:r>
              <a:rPr lang="en-US" altLang="zh-CN" sz="4950" b="1" dirty="0">
                <a:solidFill>
                  <a:srgbClr val="FF8021">
                    <a:lumMod val="25000"/>
                  </a:srgbClr>
                </a:solidFill>
                <a:latin typeface="VNF-Comic Sans" pitchFamily="2" charset="0"/>
                <a:ea typeface="方正正大黑简体" panose="02000000000000000000" pitchFamily="2" charset="-122"/>
                <a:cs typeface="Arial" panose="020B0604020202020204" pitchFamily="34" charset="0"/>
              </a:rPr>
              <a:t>HOẠT ĐỘNG KHỞI ĐỘNG</a:t>
            </a:r>
          </a:p>
        </p:txBody>
      </p:sp>
      <p:graphicFrame>
        <p:nvGraphicFramePr>
          <p:cNvPr id="12295" name="Object 46">
            <a:extLst>
              <a:ext uri="{FF2B5EF4-FFF2-40B4-BE49-F238E27FC236}">
                <a16:creationId xmlns:a16="http://schemas.microsoft.com/office/drawing/2014/main" id="{2FB6EC11-7AD6-489A-967C-7E5781747200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25791" y="3495676"/>
          <a:ext cx="46434" cy="11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12295" name="Object 46">
                        <a:extLst>
                          <a:ext uri="{FF2B5EF4-FFF2-40B4-BE49-F238E27FC236}">
                            <a16:creationId xmlns:a16="http://schemas.microsoft.com/office/drawing/2014/main" id="{2FB6EC11-7AD6-489A-967C-7E578174720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791" y="3495676"/>
                        <a:ext cx="46434" cy="117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7" descr="Spladge">
            <a:extLst>
              <a:ext uri="{FF2B5EF4-FFF2-40B4-BE49-F238E27FC236}">
                <a16:creationId xmlns:a16="http://schemas.microsoft.com/office/drawing/2014/main" id="{266D9361-B2E9-407F-83E4-08EB3345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67" y="3374231"/>
            <a:ext cx="15478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22">
            <a:extLst>
              <a:ext uri="{FF2B5EF4-FFF2-40B4-BE49-F238E27FC236}">
                <a16:creationId xmlns:a16="http://schemas.microsoft.com/office/drawing/2014/main" id="{DE6BDA6F-AB89-4011-B302-681C9B38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874" y="3261123"/>
            <a:ext cx="591740" cy="2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1125">
              <a:solidFill>
                <a:srgbClr val="FF0066"/>
              </a:solidFill>
            </a:endParaRPr>
          </a:p>
        </p:txBody>
      </p:sp>
      <p:graphicFrame>
        <p:nvGraphicFramePr>
          <p:cNvPr id="12298" name="Object 61">
            <a:extLst>
              <a:ext uri="{FF2B5EF4-FFF2-40B4-BE49-F238E27FC236}">
                <a16:creationId xmlns:a16="http://schemas.microsoft.com/office/drawing/2014/main" id="{216C10E4-A3A7-4B45-AEBC-4AB7AD583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2385" y="4088608"/>
          <a:ext cx="46434" cy="11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2298" name="Object 61">
                        <a:extLst>
                          <a:ext uri="{FF2B5EF4-FFF2-40B4-BE49-F238E27FC236}">
                            <a16:creationId xmlns:a16="http://schemas.microsoft.com/office/drawing/2014/main" id="{216C10E4-A3A7-4B45-AEBC-4AB7AD583A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385" y="4088608"/>
                        <a:ext cx="46434" cy="11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69">
            <a:extLst>
              <a:ext uri="{FF2B5EF4-FFF2-40B4-BE49-F238E27FC236}">
                <a16:creationId xmlns:a16="http://schemas.microsoft.com/office/drawing/2014/main" id="{BC7CA31E-47C4-47C7-82A6-D6B29E94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9256" y="3527824"/>
          <a:ext cx="47625" cy="11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2299" name="Object 69">
                        <a:extLst>
                          <a:ext uri="{FF2B5EF4-FFF2-40B4-BE49-F238E27FC236}">
                            <a16:creationId xmlns:a16="http://schemas.microsoft.com/office/drawing/2014/main" id="{BC7CA31E-47C4-47C7-82A6-D6B29E94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256" y="3527824"/>
                        <a:ext cx="47625" cy="11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76">
            <a:extLst>
              <a:ext uri="{FF2B5EF4-FFF2-40B4-BE49-F238E27FC236}">
                <a16:creationId xmlns:a16="http://schemas.microsoft.com/office/drawing/2014/main" id="{8F8FB467-623E-400D-B83F-1520D7EE6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5831" y="3426620"/>
          <a:ext cx="372666" cy="10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3" imgW="2743200" imgH="4267200" progId="">
                  <p:embed/>
                </p:oleObj>
              </mc:Choice>
              <mc:Fallback>
                <p:oleObj name="Equation" r:id="rId13" imgW="2743200" imgH="4267200" progId="">
                  <p:embed/>
                  <p:pic>
                    <p:nvPicPr>
                      <p:cNvPr id="12300" name="Object 176">
                        <a:extLst>
                          <a:ext uri="{FF2B5EF4-FFF2-40B4-BE49-F238E27FC236}">
                            <a16:creationId xmlns:a16="http://schemas.microsoft.com/office/drawing/2014/main" id="{8F8FB467-623E-400D-B83F-1520D7EE6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831" y="3426620"/>
                        <a:ext cx="372666" cy="107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72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5" y="1861176"/>
            <a:ext cx="589883" cy="438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9" y="2714751"/>
            <a:ext cx="544099" cy="4042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7" y="1272648"/>
            <a:ext cx="931980" cy="676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23" y="1949162"/>
            <a:ext cx="998942" cy="7655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1" y="1200267"/>
            <a:ext cx="1151656" cy="9274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71" y="4615849"/>
            <a:ext cx="889397" cy="7525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32" y="1227284"/>
            <a:ext cx="617919" cy="10036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7" y="3859210"/>
            <a:ext cx="548521" cy="885113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754786" y="2094259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7588915" y="2210904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23852" y="5193716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8767379" y="3557575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2159"/>
            <a:ext cx="9144000" cy="898551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15" y="1778950"/>
            <a:ext cx="3741239" cy="3730449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37" y="3731763"/>
            <a:ext cx="1735459" cy="1871481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90" y="4575391"/>
            <a:ext cx="1362192" cy="724725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7" y="1861176"/>
            <a:ext cx="3144507" cy="1892918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3807349" y="3142076"/>
            <a:ext cx="221411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950" b="1" spc="225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4950" b="1" spc="225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spc="225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  <a:endParaRPr lang="zh-CN" altLang="en-US" sz="2400" b="1" spc="225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19987" cy="4620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55395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289733"/>
            <a:ext cx="685800" cy="9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3400" y="76201"/>
            <a:ext cx="8001000" cy="9475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dưới đây gây hại gì cho người?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3" y="852392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-145474" y="2678207"/>
            <a:ext cx="2750429" cy="402517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362200" y="2438400"/>
            <a:ext cx="2406626" cy="4131194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ô nhiễm thức ăn, là trung gian truyền bệnh tiêu chảy , dịch tả, viêm da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582390" y="2530994"/>
            <a:ext cx="2495181" cy="39624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bệnh tiêu chảy , một số bệnh giun sán nhiễm trùng mắt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6694608" y="2614034"/>
            <a:ext cx="2635828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587726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" y="423428"/>
            <a:ext cx="891215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24" y="100323"/>
            <a:ext cx="8506691" cy="56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143804"/>
            <a:ext cx="9088578" cy="5091139"/>
          </a:xfrm>
          <a:prstGeom prst="rect">
            <a:avLst/>
          </a:prstGeom>
        </p:spPr>
      </p:pic>
      <p:pic>
        <p:nvPicPr>
          <p:cNvPr id="8" name="Picture 7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2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95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2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4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118</Words>
  <Application>Microsoft Office PowerPoint</Application>
  <PresentationFormat>On-screen Show (4:3)</PresentationFormat>
  <Paragraphs>11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Microsoft YaHei</vt:lpstr>
      <vt:lpstr>宋体</vt:lpstr>
      <vt:lpstr>Arial</vt:lpstr>
      <vt:lpstr>Calibri</vt:lpstr>
      <vt:lpstr>Calibri Light</vt:lpstr>
      <vt:lpstr>等线</vt:lpstr>
      <vt:lpstr>方正姚体</vt:lpstr>
      <vt:lpstr>Georgia</vt:lpstr>
      <vt:lpstr>SimHei</vt:lpstr>
      <vt:lpstr>Tahoma</vt:lpstr>
      <vt:lpstr>Times New Roman</vt:lpstr>
      <vt:lpstr>Trebuchet MS</vt:lpstr>
      <vt:lpstr>VNF-Caviar Dreams</vt:lpstr>
      <vt:lpstr>VNF-Comic Sans</vt:lpstr>
      <vt:lpstr>方正正大黑简体</vt:lpstr>
      <vt:lpstr>Office Theme</vt:lpstr>
      <vt:lpstr>Slipstream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STD_HIEU</cp:lastModifiedBy>
  <cp:revision>36</cp:revision>
  <dcterms:created xsi:type="dcterms:W3CDTF">2021-02-17T06:35:56Z</dcterms:created>
  <dcterms:modified xsi:type="dcterms:W3CDTF">2026-01-18T17:39:06Z</dcterms:modified>
</cp:coreProperties>
</file>