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9" r:id="rId12"/>
    <p:sldId id="272" r:id="rId13"/>
    <p:sldId id="273" r:id="rId14"/>
    <p:sldId id="277" r:id="rId15"/>
    <p:sldId id="278" r:id="rId16"/>
    <p:sldId id="279" r:id="rId17"/>
    <p:sldId id="274" r:id="rId18"/>
    <p:sldId id="280" r:id="rId19"/>
    <p:sldId id="281" r:id="rId20"/>
    <p:sldId id="282" r:id="rId21"/>
    <p:sldId id="283" r:id="rId22"/>
    <p:sldId id="275" r:id="rId23"/>
    <p:sldId id="264" r:id="rId24"/>
    <p:sldId id="265" r:id="rId25"/>
    <p:sldId id="276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slide" Target="slide7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8.xml"/><Relationship Id="rId15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1008171" y="2743060"/>
            <a:ext cx="7109555" cy="1177787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008171" y="2405324"/>
            <a:ext cx="7115175" cy="1028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: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25+14</a:t>
            </a:r>
          </a:p>
        </p:txBody>
      </p:sp>
      <p:pic>
        <p:nvPicPr>
          <p:cNvPr id="9" name="Picture 2" descr="D:\hinh nen\tai-hinh-nen-hoat-hinh-de-thuong-nhat-cho-may-tinh-mien-ph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4733" y="362004"/>
            <a:ext cx="6389531" cy="2057175"/>
          </a:xfrm>
        </p:spPr>
        <p:txBody>
          <a:bodyPr>
            <a:noAutofit/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1/11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HUỲNH THỊ KIM CƯƠNG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0" y="2352394"/>
            <a:ext cx="1607344" cy="16002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4680167"/>
            <a:ext cx="6389531" cy="20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XÃ HỘI</a:t>
            </a:r>
          </a:p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11: CÁC CON VẬT QUANH EM</a:t>
            </a:r>
          </a:p>
          <a:p>
            <a:pPr marL="0" indent="0"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7372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63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954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51765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pic>
        <p:nvPicPr>
          <p:cNvPr id="6" name="Picture 5" descr="2E81ED98BCDC4AE1AC88214618D0F62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E81ED98BCDC4AE1AC88214618D0F62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E81ED98BCDC4AE1AC88214618D0F62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1295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: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5257800" cy="60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52400"/>
            <a:ext cx="43434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2" y="381000"/>
            <a:ext cx="7592292" cy="5105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454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Con </a:t>
            </a:r>
            <a:r>
              <a:rPr lang="en-US" dirty="0" err="1"/>
              <a:t>gà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1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, pho - mat , </a:t>
            </a:r>
            <a:r>
              <a:rPr lang="en-US" dirty="0" err="1"/>
              <a:t>thịt</a:t>
            </a:r>
            <a:r>
              <a:rPr lang="en-US" dirty="0"/>
              <a:t> ,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0" y="381000"/>
            <a:ext cx="8015721" cy="48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5305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 smtClean="0"/>
              <a:t>người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553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mầm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lây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nhiễm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: </a:t>
            </a:r>
            <a:r>
              <a:rPr lang="en-US" sz="2800" dirty="0" err="1"/>
              <a:t>dịch</a:t>
            </a:r>
            <a:r>
              <a:rPr lang="en-US" sz="2800" dirty="0"/>
              <a:t> </a:t>
            </a:r>
            <a:r>
              <a:rPr lang="en-US" sz="2800" dirty="0" err="1"/>
              <a:t>hạch</a:t>
            </a:r>
            <a:r>
              <a:rPr lang="en-US" sz="2800" dirty="0"/>
              <a:t> ,</a:t>
            </a:r>
            <a:r>
              <a:rPr lang="vi-VN" sz="2800" dirty="0"/>
              <a:t> sốt ...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, do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 </a:t>
            </a:r>
            <a:r>
              <a:rPr lang="en-US" sz="2800" dirty="0" err="1"/>
              <a:t>nanh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hay </a:t>
            </a:r>
            <a:r>
              <a:rPr lang="en-US" sz="2800" dirty="0" err="1"/>
              <a:t>cằn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,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cắn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giật</a:t>
            </a:r>
            <a:r>
              <a:rPr lang="en-US" sz="2800" dirty="0"/>
              <a:t> , </a:t>
            </a:r>
            <a:r>
              <a:rPr lang="en-US" sz="2800" dirty="0" err="1"/>
              <a:t>hoả</a:t>
            </a:r>
            <a:r>
              <a:rPr lang="en-US" sz="2800" dirty="0"/>
              <a:t> </a:t>
            </a:r>
            <a:r>
              <a:rPr lang="en-US" sz="2800" dirty="0" err="1"/>
              <a:t>hoạn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chết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23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730367" cy="423627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2383" y="4953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900" dirty="0" err="1"/>
              <a:t>Ngoài</a:t>
            </a:r>
            <a:r>
              <a:rPr lang="en-US" sz="3900" dirty="0"/>
              <a:t> </a:t>
            </a:r>
            <a:r>
              <a:rPr lang="en-US" sz="3900" dirty="0" err="1"/>
              <a:t>cung</a:t>
            </a:r>
            <a:r>
              <a:rPr lang="en-US" sz="3900" dirty="0"/>
              <a:t> </a:t>
            </a:r>
            <a:r>
              <a:rPr lang="en-US" sz="3900" dirty="0" err="1"/>
              <a:t>cấp</a:t>
            </a:r>
            <a:r>
              <a:rPr lang="en-US" sz="3900" dirty="0"/>
              <a:t> </a:t>
            </a:r>
            <a:r>
              <a:rPr lang="en-US" sz="3900" dirty="0" err="1"/>
              <a:t>thịt</a:t>
            </a:r>
            <a:r>
              <a:rPr lang="en-US" sz="3900" dirty="0"/>
              <a:t>, </a:t>
            </a:r>
            <a:r>
              <a:rPr lang="en-US" sz="3900" dirty="0" err="1"/>
              <a:t>sữa</a:t>
            </a:r>
            <a:r>
              <a:rPr lang="en-US" sz="3900" dirty="0"/>
              <a:t>, ở </a:t>
            </a:r>
            <a:r>
              <a:rPr lang="en-US" sz="3900" dirty="0" err="1"/>
              <a:t>các</a:t>
            </a:r>
            <a:r>
              <a:rPr lang="en-US" sz="3900" dirty="0"/>
              <a:t> </a:t>
            </a:r>
            <a:r>
              <a:rPr lang="en-US" sz="3900" dirty="0" err="1"/>
              <a:t>vùng</a:t>
            </a:r>
            <a:r>
              <a:rPr lang="en-US" sz="3900" dirty="0"/>
              <a:t> </a:t>
            </a:r>
            <a:r>
              <a:rPr lang="en-US" sz="3900" dirty="0" err="1"/>
              <a:t>miền</a:t>
            </a:r>
            <a:r>
              <a:rPr lang="en-US" sz="3900" dirty="0"/>
              <a:t> </a:t>
            </a:r>
            <a:r>
              <a:rPr lang="en-US" sz="3900" dirty="0" err="1"/>
              <a:t>núi</a:t>
            </a:r>
            <a:r>
              <a:rPr lang="en-US" sz="3900" dirty="0"/>
              <a:t> </a:t>
            </a:r>
            <a:r>
              <a:rPr lang="en-US" sz="3900" dirty="0" err="1"/>
              <a:t>và</a:t>
            </a:r>
            <a:r>
              <a:rPr lang="en-US" sz="3900" dirty="0"/>
              <a:t> </a:t>
            </a:r>
            <a:r>
              <a:rPr lang="en-US" sz="3900" dirty="0" err="1"/>
              <a:t>nông</a:t>
            </a:r>
            <a:r>
              <a:rPr lang="en-US" sz="3900" dirty="0"/>
              <a:t> </a:t>
            </a:r>
            <a:r>
              <a:rPr lang="en-US" sz="3900" dirty="0" err="1"/>
              <a:t>thôn</a:t>
            </a:r>
            <a:r>
              <a:rPr lang="en-US" sz="3900" dirty="0"/>
              <a:t> , </a:t>
            </a:r>
            <a:r>
              <a:rPr lang="en-US" sz="3900" dirty="0" err="1"/>
              <a:t>bò</a:t>
            </a:r>
            <a:r>
              <a:rPr lang="en-US" sz="3900" dirty="0"/>
              <a:t> </a:t>
            </a:r>
            <a:r>
              <a:rPr lang="en-US" sz="3900" dirty="0" err="1"/>
              <a:t>còn</a:t>
            </a:r>
            <a:r>
              <a:rPr lang="en-US" sz="3900" dirty="0"/>
              <a:t> </a:t>
            </a:r>
            <a:r>
              <a:rPr lang="en-US" sz="3900" dirty="0" err="1"/>
              <a:t>dùng</a:t>
            </a:r>
            <a:r>
              <a:rPr lang="en-US" sz="3900" dirty="0"/>
              <a:t> </a:t>
            </a:r>
            <a:r>
              <a:rPr lang="vi-VN" sz="3900" dirty="0"/>
              <a:t>để chuyên chở hàng hóa kéo cày kéo bừa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36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Con </a:t>
            </a:r>
            <a:r>
              <a:rPr lang="en-US" sz="3000" dirty="0" err="1"/>
              <a:t>ong</a:t>
            </a:r>
            <a:r>
              <a:rPr lang="en-US" sz="3000" dirty="0"/>
              <a:t> </a:t>
            </a:r>
            <a:r>
              <a:rPr lang="en-US" sz="3000" dirty="0" err="1"/>
              <a:t>giúp</a:t>
            </a:r>
            <a:r>
              <a:rPr lang="en-US" sz="3000" dirty="0"/>
              <a:t> </a:t>
            </a:r>
            <a:r>
              <a:rPr lang="en-US" sz="3000" dirty="0" err="1"/>
              <a:t>thụ</a:t>
            </a:r>
            <a:r>
              <a:rPr lang="en-US" sz="3000" dirty="0"/>
              <a:t> </a:t>
            </a:r>
            <a:r>
              <a:rPr lang="en-US" sz="3000" dirty="0" err="1"/>
              <a:t>phấn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cây</a:t>
            </a:r>
            <a:r>
              <a:rPr lang="en-US" sz="3000" dirty="0"/>
              <a:t> ,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diệt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loài</a:t>
            </a:r>
            <a:r>
              <a:rPr lang="en-US" sz="3000" dirty="0"/>
              <a:t> </a:t>
            </a:r>
            <a:r>
              <a:rPr lang="en-US" sz="3000" dirty="0" err="1"/>
              <a:t>sâu</a:t>
            </a:r>
            <a:r>
              <a:rPr lang="en-US" sz="3000" dirty="0"/>
              <a:t> </a:t>
            </a: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vi-VN" sz="3000" dirty="0"/>
              <a:t>cho </a:t>
            </a:r>
            <a:r>
              <a:rPr lang="en-US" sz="3000" dirty="0" err="1"/>
              <a:t>cây</a:t>
            </a:r>
            <a:r>
              <a:rPr lang="en-US" sz="3000" dirty="0"/>
              <a:t> </a:t>
            </a:r>
            <a:r>
              <a:rPr lang="en-US" sz="3000" dirty="0" err="1"/>
              <a:t>trồng</a:t>
            </a:r>
            <a:r>
              <a:rPr lang="en-US" sz="3000" dirty="0"/>
              <a:t> , </a:t>
            </a:r>
            <a:r>
              <a:rPr lang="en-US" sz="3000" dirty="0" err="1"/>
              <a:t>hút</a:t>
            </a:r>
            <a:r>
              <a:rPr lang="en-US" sz="3000" dirty="0"/>
              <a:t> </a:t>
            </a:r>
            <a:r>
              <a:rPr lang="en-US" sz="3000" dirty="0" err="1"/>
              <a:t>mật</a:t>
            </a:r>
            <a:r>
              <a:rPr lang="en-US" sz="3000" dirty="0"/>
              <a:t> </a:t>
            </a:r>
            <a:r>
              <a:rPr lang="en-US" sz="3000" dirty="0" err="1"/>
              <a:t>hoa</a:t>
            </a:r>
            <a:r>
              <a:rPr lang="en-US" sz="3000" dirty="0"/>
              <a:t>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mật</a:t>
            </a:r>
            <a:r>
              <a:rPr lang="en-US" sz="3000" dirty="0"/>
              <a:t> , </a:t>
            </a:r>
            <a:r>
              <a:rPr lang="en-US" sz="3000" dirty="0" err="1"/>
              <a:t>mật</a:t>
            </a:r>
            <a:r>
              <a:rPr lang="en-US" sz="3000" dirty="0"/>
              <a:t> </a:t>
            </a:r>
            <a:r>
              <a:rPr lang="en-US" sz="3000" dirty="0" err="1"/>
              <a:t>ong</a:t>
            </a:r>
            <a:r>
              <a:rPr lang="en-US" sz="3000" dirty="0"/>
              <a:t>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bổ</a:t>
            </a:r>
            <a:r>
              <a:rPr lang="en-US" sz="3000" dirty="0"/>
              <a:t> </a:t>
            </a:r>
            <a:r>
              <a:rPr lang="en-US" sz="3000" dirty="0" err="1"/>
              <a:t>dưỡng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sức</a:t>
            </a:r>
            <a:r>
              <a:rPr lang="en-US" sz="3000" dirty="0"/>
              <a:t> </a:t>
            </a:r>
            <a:r>
              <a:rPr lang="en-US" sz="3000" dirty="0" err="1"/>
              <a:t>khoẻ</a:t>
            </a:r>
            <a:r>
              <a:rPr lang="en-US" sz="3000" dirty="0"/>
              <a:t> con </a:t>
            </a:r>
            <a:r>
              <a:rPr lang="en-US" sz="3000" dirty="0" err="1"/>
              <a:t>người</a:t>
            </a:r>
            <a:r>
              <a:rPr lang="en-US" sz="30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934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ruồi</a:t>
            </a:r>
            <a:r>
              <a:rPr lang="en-US" sz="3500" dirty="0"/>
              <a:t> </a:t>
            </a:r>
            <a:r>
              <a:rPr lang="en-US" sz="3500" dirty="0" err="1"/>
              <a:t>đậu</a:t>
            </a:r>
            <a:r>
              <a:rPr lang="en-US" sz="3500" dirty="0"/>
              <a:t> </a:t>
            </a:r>
            <a:r>
              <a:rPr lang="en-US" sz="3500" dirty="0" err="1"/>
              <a:t>vào</a:t>
            </a:r>
            <a:r>
              <a:rPr lang="en-US" sz="3500" dirty="0"/>
              <a:t> </a:t>
            </a:r>
            <a:r>
              <a:rPr lang="en-US" sz="3500" dirty="0" err="1"/>
              <a:t>phế</a:t>
            </a:r>
            <a:r>
              <a:rPr lang="en-US" sz="3500" dirty="0"/>
              <a:t> </a:t>
            </a:r>
            <a:r>
              <a:rPr lang="en-US" sz="3500" dirty="0" err="1"/>
              <a:t>thải</a:t>
            </a:r>
            <a:r>
              <a:rPr lang="en-US" sz="3500" dirty="0"/>
              <a:t> , </a:t>
            </a:r>
            <a:r>
              <a:rPr lang="en-US" sz="3500" dirty="0" err="1"/>
              <a:t>ăn</a:t>
            </a:r>
            <a:r>
              <a:rPr lang="en-US" sz="3500" dirty="0"/>
              <a:t> </a:t>
            </a:r>
            <a:r>
              <a:rPr lang="en-US" sz="3500" dirty="0" err="1"/>
              <a:t>thức</a:t>
            </a:r>
            <a:r>
              <a:rPr lang="en-US" sz="3500" dirty="0"/>
              <a:t> </a:t>
            </a:r>
            <a:r>
              <a:rPr lang="en-US" sz="3500" dirty="0" err="1"/>
              <a:t>ăn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người</a:t>
            </a:r>
            <a:r>
              <a:rPr lang="en-US" sz="3500" dirty="0"/>
              <a:t> . </a:t>
            </a:r>
            <a:r>
              <a:rPr lang="en-US" sz="3500" dirty="0" err="1"/>
              <a:t>Vì</a:t>
            </a:r>
            <a:r>
              <a:rPr lang="en-US" sz="3500" dirty="0"/>
              <a:t> </a:t>
            </a:r>
            <a:r>
              <a:rPr lang="en-US" sz="3500" dirty="0" err="1"/>
              <a:t>vậy</a:t>
            </a:r>
            <a:r>
              <a:rPr lang="en-US" sz="3500" dirty="0"/>
              <a:t> , </a:t>
            </a:r>
            <a:r>
              <a:rPr lang="en-US" sz="3500" dirty="0" err="1"/>
              <a:t>ruổi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nguyên</a:t>
            </a:r>
            <a:r>
              <a:rPr lang="en-US" sz="3500" dirty="0"/>
              <a:t> </a:t>
            </a:r>
            <a:r>
              <a:rPr lang="en-US" sz="3500" dirty="0" err="1"/>
              <a:t>nhân</a:t>
            </a:r>
            <a:r>
              <a:rPr lang="en-US" sz="3500" dirty="0"/>
              <a:t> </a:t>
            </a:r>
            <a:r>
              <a:rPr lang="en-US" sz="3500" dirty="0" err="1"/>
              <a:t>mang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phát</a:t>
            </a:r>
            <a:r>
              <a:rPr lang="en-US" sz="3500" dirty="0"/>
              <a:t> </a:t>
            </a:r>
            <a:r>
              <a:rPr lang="en-US" sz="3500" dirty="0" err="1"/>
              <a:t>tán</a:t>
            </a:r>
            <a:r>
              <a:rPr lang="en-US" sz="3500" dirty="0"/>
              <a:t> </a:t>
            </a:r>
            <a:r>
              <a:rPr lang="en-US" sz="3500" dirty="0" err="1"/>
              <a:t>nhiều</a:t>
            </a:r>
            <a:r>
              <a:rPr lang="en-US" sz="3500" dirty="0"/>
              <a:t> </a:t>
            </a:r>
            <a:r>
              <a:rPr lang="en-US" sz="3500" dirty="0" err="1"/>
              <a:t>mầm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khác</a:t>
            </a:r>
            <a:r>
              <a:rPr lang="en-US" sz="3500" dirty="0"/>
              <a:t> </a:t>
            </a:r>
            <a:r>
              <a:rPr lang="en-US" sz="3500" dirty="0" err="1"/>
              <a:t>nhau</a:t>
            </a:r>
            <a:r>
              <a:rPr lang="en-US" sz="3500" dirty="0"/>
              <a:t> </a:t>
            </a:r>
            <a:r>
              <a:rPr lang="en-US" sz="3500" dirty="0" err="1"/>
              <a:t>như</a:t>
            </a:r>
            <a:r>
              <a:rPr lang="en-US" sz="3500" dirty="0"/>
              <a:t> </a:t>
            </a:r>
            <a:r>
              <a:rPr lang="en-US" sz="3500" dirty="0" err="1"/>
              <a:t>tiêu</a:t>
            </a:r>
            <a:r>
              <a:rPr lang="en-US" sz="3500" dirty="0"/>
              <a:t> </a:t>
            </a:r>
            <a:r>
              <a:rPr lang="en-US" sz="3500" dirty="0" err="1"/>
              <a:t>chảy</a:t>
            </a:r>
            <a:r>
              <a:rPr lang="en-US" sz="3500" dirty="0"/>
              <a:t> , </a:t>
            </a:r>
            <a:r>
              <a:rPr lang="en-US" sz="3500" dirty="0" err="1"/>
              <a:t>nhiễm</a:t>
            </a:r>
            <a:r>
              <a:rPr lang="en-US" sz="3500" dirty="0"/>
              <a:t> </a:t>
            </a:r>
            <a:r>
              <a:rPr lang="en-US" sz="3500" dirty="0" err="1"/>
              <a:t>trùng</a:t>
            </a:r>
            <a:r>
              <a:rPr lang="en-US" sz="3500" dirty="0"/>
              <a:t> da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mắt</a:t>
            </a:r>
            <a:r>
              <a:rPr lang="en-US" sz="35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61440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admin\Pictures\ca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44" y="-49718"/>
            <a:ext cx="5098503" cy="61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con th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4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286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6927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2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0518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350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0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3837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31" y="51162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300" dirty="0"/>
              <a:t>Con </a:t>
            </a:r>
            <a:r>
              <a:rPr lang="en-US" sz="3300" dirty="0" err="1"/>
              <a:t>gián</a:t>
            </a:r>
            <a:r>
              <a:rPr lang="en-US" sz="3300" dirty="0"/>
              <a:t> </a:t>
            </a:r>
            <a:r>
              <a:rPr lang="en-US" sz="3300" dirty="0" err="1"/>
              <a:t>sống</a:t>
            </a:r>
            <a:r>
              <a:rPr lang="en-US" sz="3300" dirty="0"/>
              <a:t> ở </a:t>
            </a: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nơi</a:t>
            </a:r>
            <a:r>
              <a:rPr lang="en-US" sz="3300" dirty="0"/>
              <a:t> </a:t>
            </a:r>
            <a:r>
              <a:rPr lang="en-US" sz="3300" dirty="0" err="1"/>
              <a:t>ẩm</a:t>
            </a:r>
            <a:r>
              <a:rPr lang="en-US" sz="3300" dirty="0"/>
              <a:t> </a:t>
            </a:r>
            <a:r>
              <a:rPr lang="en-US" sz="3300" dirty="0" err="1"/>
              <a:t>thấp</a:t>
            </a:r>
            <a:r>
              <a:rPr lang="en-US" sz="3300" dirty="0"/>
              <a:t> , </a:t>
            </a:r>
            <a:r>
              <a:rPr lang="en-US" sz="3300" dirty="0" err="1"/>
              <a:t>bẩn</a:t>
            </a:r>
            <a:r>
              <a:rPr lang="en-US" sz="3300" dirty="0"/>
              <a:t> </a:t>
            </a:r>
            <a:r>
              <a:rPr lang="en-US" sz="3300" dirty="0" err="1"/>
              <a:t>thỉu</a:t>
            </a:r>
            <a:r>
              <a:rPr lang="en-US" sz="3300" dirty="0"/>
              <a:t> , </a:t>
            </a:r>
            <a:r>
              <a:rPr lang="en-US" sz="3300" dirty="0" err="1"/>
              <a:t>ăn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chất</a:t>
            </a:r>
            <a:r>
              <a:rPr lang="en-US" sz="3300" dirty="0"/>
              <a:t> </a:t>
            </a:r>
            <a:r>
              <a:rPr lang="en-US" sz="3300" dirty="0" err="1"/>
              <a:t>thải</a:t>
            </a:r>
            <a:r>
              <a:rPr lang="en-US" sz="3300" dirty="0"/>
              <a:t> </a:t>
            </a:r>
            <a:r>
              <a:rPr lang="en-US" sz="3300" dirty="0" err="1"/>
              <a:t>và</a:t>
            </a:r>
            <a:r>
              <a:rPr lang="en-US" sz="3300" dirty="0"/>
              <a:t> </a:t>
            </a:r>
            <a:r>
              <a:rPr lang="en-US" sz="3300" dirty="0" err="1"/>
              <a:t>khi</a:t>
            </a:r>
            <a:r>
              <a:rPr lang="en-US" sz="3300" dirty="0"/>
              <a:t> </a:t>
            </a:r>
            <a:r>
              <a:rPr lang="en-US" sz="3300" dirty="0" err="1"/>
              <a:t>chúng</a:t>
            </a:r>
            <a:r>
              <a:rPr lang="en-US" sz="3300" dirty="0"/>
              <a:t> </a:t>
            </a:r>
            <a:r>
              <a:rPr lang="en-US" sz="3300" dirty="0" err="1"/>
              <a:t>bò</a:t>
            </a:r>
            <a:r>
              <a:rPr lang="en-US" sz="3300" dirty="0"/>
              <a:t> </a:t>
            </a:r>
            <a:r>
              <a:rPr lang="en-US" sz="3300" dirty="0" err="1"/>
              <a:t>vào</a:t>
            </a:r>
            <a:r>
              <a:rPr lang="en-US" sz="3300" dirty="0"/>
              <a:t> </a:t>
            </a:r>
            <a:r>
              <a:rPr lang="en-US" sz="3300" dirty="0" err="1"/>
              <a:t>thức</a:t>
            </a:r>
            <a:r>
              <a:rPr lang="en-US" sz="3300" dirty="0"/>
              <a:t> </a:t>
            </a:r>
            <a:r>
              <a:rPr lang="en-US" sz="3300" dirty="0" err="1"/>
              <a:t>ăn</a:t>
            </a:r>
            <a:r>
              <a:rPr lang="en-US" sz="3300" dirty="0"/>
              <a:t> , </a:t>
            </a:r>
            <a:r>
              <a:rPr lang="en-US" sz="3300" dirty="0" err="1"/>
              <a:t>tủ</a:t>
            </a:r>
            <a:r>
              <a:rPr lang="en-US" sz="3300" dirty="0"/>
              <a:t> </a:t>
            </a:r>
            <a:r>
              <a:rPr lang="en-US" sz="3300" dirty="0" err="1"/>
              <a:t>bát</a:t>
            </a:r>
            <a:r>
              <a:rPr lang="en-US" sz="3300" dirty="0"/>
              <a:t> , ... </a:t>
            </a:r>
            <a:r>
              <a:rPr lang="en-US" sz="3300" dirty="0" err="1"/>
              <a:t>chúng</a:t>
            </a:r>
            <a:r>
              <a:rPr lang="en-US" sz="3300" dirty="0"/>
              <a:t> </a:t>
            </a:r>
            <a:r>
              <a:rPr lang="en-US" sz="3300" dirty="0" err="1"/>
              <a:t>sẽ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trung</a:t>
            </a:r>
            <a:r>
              <a:rPr lang="en-US" sz="3300" dirty="0"/>
              <a:t> </a:t>
            </a:r>
            <a:r>
              <a:rPr lang="en-US" sz="3300" dirty="0" err="1"/>
              <a:t>gian</a:t>
            </a:r>
            <a:r>
              <a:rPr lang="en-US" sz="3300" dirty="0"/>
              <a:t> </a:t>
            </a:r>
            <a:r>
              <a:rPr lang="en-US" sz="3300" dirty="0" err="1"/>
              <a:t>truyền</a:t>
            </a:r>
            <a:r>
              <a:rPr lang="en-US" sz="3300" dirty="0"/>
              <a:t> </a:t>
            </a:r>
            <a:r>
              <a:rPr lang="en-US" sz="3300" dirty="0" err="1"/>
              <a:t>bệnh</a:t>
            </a:r>
            <a:r>
              <a:rPr lang="en-US" sz="3300" dirty="0"/>
              <a:t> </a:t>
            </a:r>
            <a:r>
              <a:rPr lang="en-US" sz="3300" dirty="0" err="1"/>
              <a:t>cho</a:t>
            </a:r>
            <a:r>
              <a:rPr lang="en-US" sz="3300" dirty="0"/>
              <a:t> con </a:t>
            </a:r>
            <a:r>
              <a:rPr lang="en-US" sz="3300" dirty="0" err="1"/>
              <a:t>người</a:t>
            </a:r>
            <a:r>
              <a:rPr lang="en-US" sz="3300" dirty="0"/>
              <a:t> </a:t>
            </a:r>
            <a:r>
              <a:rPr lang="en-US" sz="3300" dirty="0" err="1"/>
              <a:t>như</a:t>
            </a:r>
            <a:r>
              <a:rPr lang="en-US" sz="3300" dirty="0"/>
              <a:t> </a:t>
            </a:r>
            <a:r>
              <a:rPr lang="en-US" sz="3300" dirty="0" err="1"/>
              <a:t>tiêu</a:t>
            </a:r>
            <a:r>
              <a:rPr lang="en-US" sz="3300" dirty="0"/>
              <a:t> </a:t>
            </a:r>
            <a:r>
              <a:rPr lang="en-US" sz="3300" dirty="0" err="1"/>
              <a:t>chảy</a:t>
            </a:r>
            <a:r>
              <a:rPr lang="en-US" sz="3300" dirty="0"/>
              <a:t> , </a:t>
            </a:r>
            <a:r>
              <a:rPr lang="en-US" sz="3300" dirty="0" err="1"/>
              <a:t>kiết</a:t>
            </a:r>
            <a:r>
              <a:rPr lang="en-US" sz="3300" dirty="0"/>
              <a:t> </a:t>
            </a:r>
            <a:r>
              <a:rPr lang="en-US" sz="3300" dirty="0" err="1"/>
              <a:t>lị</a:t>
            </a:r>
            <a:r>
              <a:rPr lang="en-US" sz="3300" dirty="0"/>
              <a:t> ,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977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hay </a:t>
            </a:r>
            <a:r>
              <a:rPr lang="en-US" sz="3500" dirty="0" err="1"/>
              <a:t>còn</a:t>
            </a:r>
            <a:r>
              <a:rPr lang="en-US" sz="3500" dirty="0"/>
              <a:t> </a:t>
            </a:r>
            <a:r>
              <a:rPr lang="en-US" sz="3500" dirty="0" err="1"/>
              <a:t>gọi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chích</a:t>
            </a:r>
            <a:r>
              <a:rPr lang="en-US" sz="3500" dirty="0"/>
              <a:t> </a:t>
            </a:r>
            <a:r>
              <a:rPr lang="en-US" sz="3500" dirty="0" err="1"/>
              <a:t>bông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</a:t>
            </a:r>
            <a:r>
              <a:rPr lang="en-US" sz="3500" dirty="0" err="1"/>
              <a:t>nhỏ</a:t>
            </a:r>
            <a:r>
              <a:rPr lang="en-US" sz="3500" dirty="0"/>
              <a:t> </a:t>
            </a:r>
            <a:r>
              <a:rPr lang="en-US" sz="3500" dirty="0" err="1"/>
              <a:t>bé</a:t>
            </a:r>
            <a:r>
              <a:rPr lang="en-US" sz="3500" dirty="0"/>
              <a:t> </a:t>
            </a:r>
            <a:r>
              <a:rPr lang="en-US" sz="3500" dirty="0" err="1"/>
              <a:t>nhưng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trợ</a:t>
            </a:r>
            <a:r>
              <a:rPr lang="en-US" sz="3500" dirty="0"/>
              <a:t> </a:t>
            </a:r>
            <a:r>
              <a:rPr lang="en-US" sz="3500" dirty="0" err="1"/>
              <a:t>thủ</a:t>
            </a:r>
            <a:r>
              <a:rPr lang="en-US" sz="3500" dirty="0"/>
              <a:t> </a:t>
            </a:r>
            <a:r>
              <a:rPr lang="en-US" sz="3500" dirty="0" err="1"/>
              <a:t>đắc</a:t>
            </a:r>
            <a:r>
              <a:rPr lang="en-US" sz="3500" dirty="0"/>
              <a:t> </a:t>
            </a:r>
            <a:r>
              <a:rPr lang="en-US" sz="3500" dirty="0" err="1"/>
              <a:t>lực</a:t>
            </a:r>
            <a:r>
              <a:rPr lang="en-US" sz="3500" dirty="0"/>
              <a:t> </a:t>
            </a:r>
            <a:r>
              <a:rPr lang="en-US" sz="3500" dirty="0" err="1"/>
              <a:t>bắt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</a:t>
            </a:r>
            <a:r>
              <a:rPr lang="en-US" sz="3500" dirty="0" err="1"/>
              <a:t>giúp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bác</a:t>
            </a:r>
            <a:r>
              <a:rPr lang="en-US" sz="3500" dirty="0"/>
              <a:t> </a:t>
            </a:r>
            <a:r>
              <a:rPr lang="en-US" sz="3500" dirty="0" err="1"/>
              <a:t>nông</a:t>
            </a:r>
            <a:r>
              <a:rPr lang="en-US" sz="3500" dirty="0"/>
              <a:t> </a:t>
            </a:r>
            <a:r>
              <a:rPr lang="en-US" sz="3500" dirty="0" err="1"/>
              <a:t>dân</a:t>
            </a:r>
            <a:r>
              <a:rPr lang="en-US" sz="3500" dirty="0"/>
              <a:t> . </a:t>
            </a:r>
            <a:r>
              <a:rPr lang="en-US" sz="3500" dirty="0" err="1"/>
              <a:t>Ngoài</a:t>
            </a:r>
            <a:r>
              <a:rPr lang="en-US" sz="3500" dirty="0"/>
              <a:t> </a:t>
            </a:r>
            <a:r>
              <a:rPr lang="en-US" sz="3500" dirty="0" err="1"/>
              <a:t>ra</a:t>
            </a:r>
            <a:r>
              <a:rPr lang="en-US" sz="3500" dirty="0"/>
              <a:t> ,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</a:t>
            </a:r>
            <a:r>
              <a:rPr lang="en-US" sz="3500" dirty="0" err="1"/>
              <a:t>còn</a:t>
            </a:r>
            <a:r>
              <a:rPr lang="en-US" sz="3500" dirty="0"/>
              <a:t> </a:t>
            </a:r>
            <a:r>
              <a:rPr lang="en-US" sz="3500" dirty="0" err="1"/>
              <a:t>có</a:t>
            </a:r>
            <a:r>
              <a:rPr lang="en-US" sz="3500" dirty="0"/>
              <a:t> </a:t>
            </a:r>
            <a:r>
              <a:rPr lang="en-US" sz="3500" dirty="0" err="1"/>
              <a:t>tiếng</a:t>
            </a:r>
            <a:r>
              <a:rPr lang="en-US" sz="3500" dirty="0"/>
              <a:t> </a:t>
            </a:r>
            <a:r>
              <a:rPr lang="en-US" sz="3500" dirty="0" err="1"/>
              <a:t>hót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hay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172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248400" cy="4191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hút</a:t>
            </a:r>
            <a:r>
              <a:rPr lang="en-US" sz="3500" dirty="0"/>
              <a:t> </a:t>
            </a:r>
            <a:r>
              <a:rPr lang="en-US" sz="3500" dirty="0" err="1"/>
              <a:t>máu</a:t>
            </a:r>
            <a:r>
              <a:rPr lang="en-US" sz="3500" dirty="0"/>
              <a:t> </a:t>
            </a:r>
            <a:r>
              <a:rPr lang="en-US" sz="3500" dirty="0" err="1"/>
              <a:t>người</a:t>
            </a:r>
            <a:r>
              <a:rPr lang="en-US" sz="3500" dirty="0"/>
              <a:t> </a:t>
            </a:r>
            <a:r>
              <a:rPr lang="en-US" sz="3500" dirty="0" err="1"/>
              <a:t>gây</a:t>
            </a:r>
            <a:r>
              <a:rPr lang="en-US" sz="3500" dirty="0"/>
              <a:t> </a:t>
            </a:r>
            <a:r>
              <a:rPr lang="en-US" sz="3500" dirty="0" err="1"/>
              <a:t>ngứa</a:t>
            </a:r>
            <a:r>
              <a:rPr lang="en-US" sz="3500" dirty="0"/>
              <a:t> </a:t>
            </a:r>
            <a:r>
              <a:rPr lang="en-US" sz="3500" dirty="0" err="1"/>
              <a:t>ngáy</a:t>
            </a:r>
            <a:r>
              <a:rPr lang="en-US" sz="3500" dirty="0"/>
              <a:t> , </a:t>
            </a:r>
            <a:r>
              <a:rPr lang="en-US" sz="3500" dirty="0" err="1"/>
              <a:t>khó</a:t>
            </a:r>
            <a:r>
              <a:rPr lang="en-US" sz="3500" dirty="0"/>
              <a:t> </a:t>
            </a:r>
            <a:r>
              <a:rPr lang="en-US" sz="3500" dirty="0" err="1"/>
              <a:t>chịu</a:t>
            </a:r>
            <a:r>
              <a:rPr lang="en-US" sz="3500" dirty="0"/>
              <a:t> . </a:t>
            </a:r>
            <a:r>
              <a:rPr lang="en-US" sz="3500" dirty="0" err="1"/>
              <a:t>Đặc</a:t>
            </a:r>
            <a:r>
              <a:rPr lang="en-US" sz="3500" dirty="0"/>
              <a:t> </a:t>
            </a:r>
            <a:r>
              <a:rPr lang="en-US" sz="3500" dirty="0" err="1"/>
              <a:t>biệt</a:t>
            </a:r>
            <a:r>
              <a:rPr lang="en-US" sz="3500" dirty="0"/>
              <a:t>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Anophen</a:t>
            </a:r>
            <a:r>
              <a:rPr lang="en-US" sz="3500" dirty="0"/>
              <a:t> </a:t>
            </a:r>
            <a:r>
              <a:rPr lang="en-US" sz="3500" dirty="0" err="1"/>
              <a:t>truyền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sốt</a:t>
            </a:r>
            <a:r>
              <a:rPr lang="en-US" sz="3500" dirty="0"/>
              <a:t> </a:t>
            </a:r>
            <a:r>
              <a:rPr lang="en-US" sz="3500" dirty="0" err="1"/>
              <a:t>rét</a:t>
            </a:r>
            <a:r>
              <a:rPr lang="en-US" sz="3500" dirty="0"/>
              <a:t>,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vằn</a:t>
            </a:r>
            <a:r>
              <a:rPr lang="en-US" sz="3500" dirty="0"/>
              <a:t> </a:t>
            </a:r>
            <a:r>
              <a:rPr lang="en-US" sz="3500" dirty="0" err="1" smtClean="0"/>
              <a:t>truyền</a:t>
            </a:r>
            <a:r>
              <a:rPr lang="en-US" sz="3500" dirty="0" smtClean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sốt</a:t>
            </a:r>
            <a:r>
              <a:rPr lang="en-US" sz="3500" dirty="0"/>
              <a:t> </a:t>
            </a:r>
            <a:r>
              <a:rPr lang="en-US" sz="3500" dirty="0" err="1"/>
              <a:t>xuất</a:t>
            </a:r>
            <a:r>
              <a:rPr lang="en-US" sz="3500" dirty="0"/>
              <a:t> </a:t>
            </a:r>
            <a:r>
              <a:rPr lang="en-US" sz="3500" dirty="0" err="1"/>
              <a:t>huyết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</a:t>
            </a:r>
            <a:r>
              <a:rPr lang="en-US" sz="3500" dirty="0" err="1"/>
              <a:t>nguy</a:t>
            </a:r>
            <a:r>
              <a:rPr lang="en-US" sz="3500" dirty="0"/>
              <a:t> </a:t>
            </a:r>
            <a:r>
              <a:rPr lang="en-US" sz="3500" dirty="0" err="1"/>
              <a:t>hiểm</a:t>
            </a:r>
            <a:r>
              <a:rPr lang="en-US" sz="3500" dirty="0"/>
              <a:t> </a:t>
            </a:r>
            <a:r>
              <a:rPr lang="en-US" sz="3500" dirty="0" err="1"/>
              <a:t>đối</a:t>
            </a:r>
            <a:r>
              <a:rPr lang="en-US" sz="3500" dirty="0"/>
              <a:t> </a:t>
            </a:r>
            <a:r>
              <a:rPr lang="en-US" sz="3500" dirty="0" err="1"/>
              <a:t>với</a:t>
            </a:r>
            <a:r>
              <a:rPr lang="en-US" sz="3500" dirty="0"/>
              <a:t> con </a:t>
            </a:r>
            <a:r>
              <a:rPr lang="en-US" sz="3500" dirty="0" err="1"/>
              <a:t>người</a:t>
            </a:r>
            <a:r>
              <a:rPr lang="en-US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00200" y="228600"/>
            <a:ext cx="6096000" cy="762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6927" y="2900363"/>
            <a:ext cx="1828800" cy="363421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514600" y="2670854"/>
            <a:ext cx="1600200" cy="372994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734791" y="2747054"/>
            <a:ext cx="1659082" cy="357754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7239000" y="2747054"/>
            <a:ext cx="1752600" cy="35775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19200" y="381000"/>
            <a:ext cx="62484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7800" y="3048000"/>
            <a:ext cx="655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600"/>
            <a:ext cx="914400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1752600"/>
            <a:ext cx="655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9550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gì thích các loài hoa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hoa nở dù xa cũng tìm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nhau cần mẫn ngày đêm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ra mật ngọt lặng im tặng người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(là con gì ?)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238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762000"/>
            <a:ext cx="704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gì hai mắt trong veo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 nằm sưởi nắng, thích trèo cây cau.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 là con gì?)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98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gì chân ngắn</a:t>
            </a:r>
          </a:p>
          <a:p>
            <a:r>
              <a:rPr lang="en-US" sz="2800" smtClean="0"/>
              <a:t>Mà lại có màng</a:t>
            </a:r>
          </a:p>
          <a:p>
            <a:r>
              <a:rPr lang="en-US" sz="2800" smtClean="0"/>
              <a:t>Mỏ bẹt màu vàng</a:t>
            </a:r>
          </a:p>
          <a:p>
            <a:r>
              <a:rPr lang="en-US" sz="2800" smtClean="0"/>
              <a:t>Giữ nhà cho chủ</a:t>
            </a:r>
          </a:p>
          <a:p>
            <a:r>
              <a:rPr lang="en-US" sz="2800"/>
              <a:t> </a:t>
            </a:r>
            <a:r>
              <a:rPr lang="en-US" sz="2800" smtClean="0"/>
              <a:t>        (là con gì?)</a:t>
            </a:r>
            <a:endParaRPr lang="en-US" sz="2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6645"/>
            <a:ext cx="569681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82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gì nhảy nhót leo trèo</a:t>
            </a:r>
          </a:p>
          <a:p>
            <a:r>
              <a:rPr lang="en-US" sz="2800" smtClean="0"/>
              <a:t>Mình đầy lông lá, nhăn nheo làm trò?</a:t>
            </a:r>
          </a:p>
          <a:p>
            <a:r>
              <a:rPr lang="en-US" sz="2800"/>
              <a:t> </a:t>
            </a:r>
            <a:r>
              <a:rPr lang="en-US" sz="2800" smtClean="0"/>
              <a:t>                            ( là con gì?)</a:t>
            </a:r>
            <a:endParaRPr lang="en-US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7502"/>
            <a:ext cx="3886200" cy="36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709" y="367145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nằm đầu hè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 nhà cho chủ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lạ nó sủa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quen nó mừng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 là con gì?)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67915"/>
            <a:ext cx="4495800" cy="33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95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</a:p>
          <a:p>
            <a:pPr algn="ctr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1765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508629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637002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" y="1638484"/>
            <a:ext cx="2433637" cy="18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8674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867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662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 gà cung cấp trứng , thịt cho con người </vt:lpstr>
      <vt:lpstr>Con bò cung cấp sữa , pho - mat , thịt , ... </vt:lpstr>
      <vt:lpstr>Con mèo bắt chuột , làm bạn thân thiết của con người.</vt:lpstr>
      <vt:lpstr>Con chuột mang nhiều mầm bệnh lây truyền nhiễm như : dịch hạch , sốt ... Ngoài ra , do có hai răng nanh luôn mọc dài ra nên chuột hay cằn các đồ vật , đặc biệt là cắn dây điện có thể gây điện giật , hoả hoạn có thể gây chết người . </vt:lpstr>
      <vt:lpstr>Ngoài cung cấp thịt, sữa, ở các vùng miền núi và nông thôn , bò còn dùng để chuyên chở hàng hóa kéo cày kéo bừa.</vt:lpstr>
      <vt:lpstr>Con ong giúp thụ phấn cho cây , tiêu diệt một số loài sâu bệnh cho cây trồng , hút mật hoa làm mật , mật ong rất bổ dưỡng cho sức khoẻ con người . </vt:lpstr>
      <vt:lpstr>Con ruồi đậu vào phế thải , ăn thức ăn của người . Vì vậy , ruổi là nguyên nhân mang và phát tán nhiều mầm bệnh khác nhau như tiêu chảy , nhiễm trùng da và mắt . </vt:lpstr>
      <vt:lpstr> Con gián sống ở những nơi ẩm thấp , bẩn thỉu , ăn các chất thải và khi chúng bò vào thức ăn , tủ bát , ... chúng sẽ là vật trung gian truyền bệnh cho con người như tiêu chảy , kiết lị , ... </vt:lpstr>
      <vt:lpstr>Con chim sâu hay còn gọi là chim chích bông rất nhỏ bé nhưng là trợ thủ đắc lực bắt sâu giúp các bác nông dân . Ngoài ra , chim sâu còn có tiếng hót rất hay . </vt:lpstr>
      <vt:lpstr>Con muỗi hút máu người gây ngứa ngáy , khó chịu . Đặc biệt muỗi Anophen truyền bệnh sốt rét, muỗi vằn truyền bệnh sốt xuất huyết rất nguy hiểm đối với con người.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47</cp:revision>
  <dcterms:created xsi:type="dcterms:W3CDTF">2021-02-17T06:35:56Z</dcterms:created>
  <dcterms:modified xsi:type="dcterms:W3CDTF">2025-06-01T02:07:09Z</dcterms:modified>
</cp:coreProperties>
</file>