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9" r:id="rId2"/>
    <p:sldId id="370" r:id="rId3"/>
    <p:sldId id="356" r:id="rId4"/>
    <p:sldId id="364" r:id="rId5"/>
    <p:sldId id="371" r:id="rId6"/>
    <p:sldId id="366" r:id="rId7"/>
    <p:sldId id="367" r:id="rId8"/>
    <p:sldId id="372" r:id="rId9"/>
    <p:sldId id="373" r:id="rId10"/>
    <p:sldId id="374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6" y="234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19/1/2026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9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1/19/2026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C563-413B-4305-83BB-F94C5391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5AE43906-9FEA-A828-710E-800E9CF5B66B}"/>
              </a:ext>
            </a:extLst>
          </p:cNvPr>
          <p:cNvSpPr/>
          <p:nvPr/>
        </p:nvSpPr>
        <p:spPr>
          <a:xfrm>
            <a:off x="640447" y="914399"/>
            <a:ext cx="10613090" cy="43794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Đạo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đức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</a:t>
            </a:r>
            <a:r>
              <a:rPr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TỰ GIÁC HỌC TẬP</a:t>
            </a:r>
            <a:endParaRPr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95760D-BBE8-43CB-81AC-84183C43D78B}"/>
              </a:ext>
            </a:extLst>
          </p:cNvPr>
          <p:cNvSpPr txBox="1">
            <a:spLocks/>
          </p:cNvSpPr>
          <p:nvPr/>
        </p:nvSpPr>
        <p:spPr>
          <a:xfrm>
            <a:off x="1540042" y="280737"/>
            <a:ext cx="9954126" cy="633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19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2026</a:t>
            </a:r>
          </a:p>
        </p:txBody>
      </p:sp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379FA598-20A4-F5FD-0C54-542DB5B5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8" y="91440"/>
            <a:ext cx="11173182" cy="59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ca04cb798b">
            <a:extLst>
              <a:ext uri="{FF2B5EF4-FFF2-40B4-BE49-F238E27FC236}">
                <a16:creationId xmlns:a16="http://schemas.microsoft.com/office/drawing/2014/main" id="{E13C2C62-0BCB-504F-E36C-F7B1F51D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113" y="9768"/>
            <a:ext cx="1335950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E:\0000000我图PPT\00001PNG素材\儿童卡通\4543.png">
            <a:extLst>
              <a:ext uri="{FF2B5EF4-FFF2-40B4-BE49-F238E27FC236}">
                <a16:creationId xmlns:a16="http://schemas.microsoft.com/office/drawing/2014/main" id="{EC873202-D566-D544-50E3-CBA17FD6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245" flipH="1">
            <a:off x="5496305" y="4739029"/>
            <a:ext cx="2615317" cy="20589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1DDB3869-CF67-5F56-2809-251AFC180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rot="864887" flipH="1">
            <a:off x="4513531" y="405767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0000000我图PPT\00001PNG素材\儿童卡通\tr.png">
            <a:extLst>
              <a:ext uri="{FF2B5EF4-FFF2-40B4-BE49-F238E27FC236}">
                <a16:creationId xmlns:a16="http://schemas.microsoft.com/office/drawing/2014/main" id="{A248886D-AE40-42C3-D101-26FC8C69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25" y="5250659"/>
            <a:ext cx="1483261" cy="9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635806-3832-5B0F-596C-5E6467DC61F3}"/>
              </a:ext>
            </a:extLst>
          </p:cNvPr>
          <p:cNvSpPr txBox="1">
            <a:spLocks/>
          </p:cNvSpPr>
          <p:nvPr/>
        </p:nvSpPr>
        <p:spPr>
          <a:xfrm>
            <a:off x="1095785" y="587547"/>
            <a:ext cx="9954126" cy="633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19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80814-4511-B50B-2F04-38316A49FB86}"/>
              </a:ext>
            </a:extLst>
          </p:cNvPr>
          <p:cNvSpPr txBox="1"/>
          <p:nvPr/>
        </p:nvSpPr>
        <p:spPr>
          <a:xfrm>
            <a:off x="5378476" y="1088858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191CC-6ACE-CCCE-0016-9ACF930AB679}"/>
              </a:ext>
            </a:extLst>
          </p:cNvPr>
          <p:cNvSpPr txBox="1"/>
          <p:nvPr/>
        </p:nvSpPr>
        <p:spPr>
          <a:xfrm>
            <a:off x="5390507" y="1717317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39DD7-0901-B936-E540-5D70753FBE0A}"/>
              </a:ext>
            </a:extLst>
          </p:cNvPr>
          <p:cNvSpPr txBox="1"/>
          <p:nvPr/>
        </p:nvSpPr>
        <p:spPr>
          <a:xfrm>
            <a:off x="3056027" y="2358772"/>
            <a:ext cx="653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5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00001">
            <a:extLst>
              <a:ext uri="{FF2B5EF4-FFF2-40B4-BE49-F238E27FC236}">
                <a16:creationId xmlns:a16="http://schemas.microsoft.com/office/drawing/2014/main" id="{44F7566C-303B-4629-9827-914F3EBF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13880"/>
            <a:ext cx="14016790" cy="15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A76663-BB34-8D5E-8FF4-E68A4B1ABE79}"/>
              </a:ext>
            </a:extLst>
          </p:cNvPr>
          <p:cNvSpPr/>
          <p:nvPr/>
        </p:nvSpPr>
        <p:spPr>
          <a:xfrm>
            <a:off x="5269841" y="1588160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C859EA-4591-EC51-F3F8-0DFAF19CA08C}"/>
              </a:ext>
            </a:extLst>
          </p:cNvPr>
          <p:cNvSpPr/>
          <p:nvPr/>
        </p:nvSpPr>
        <p:spPr>
          <a:xfrm>
            <a:off x="4944982" y="4150889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AFD942-0CAD-3A35-5303-10C719E5AADD}"/>
              </a:ext>
            </a:extLst>
          </p:cNvPr>
          <p:cNvSpPr/>
          <p:nvPr/>
        </p:nvSpPr>
        <p:spPr>
          <a:xfrm>
            <a:off x="8638677" y="4138858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2144307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sz="7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14802" y="1691696"/>
            <a:ext cx="810577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Kết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thúc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hôm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nay!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a04cb798b">
            <a:extLst>
              <a:ext uri="{FF2B5EF4-FFF2-40B4-BE49-F238E27FC236}">
                <a16:creationId xmlns:a16="http://schemas.microsoft.com/office/drawing/2014/main" id="{E2E14195-AA38-23C8-86A6-23AD16158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3019" y="-146643"/>
            <a:ext cx="1335950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ABF92-6904-F526-2C85-A551F2279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87" y="45720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2380E-D60F-C491-64BF-527D27C8738B}"/>
              </a:ext>
            </a:extLst>
          </p:cNvPr>
          <p:cNvSpPr txBox="1"/>
          <p:nvPr/>
        </p:nvSpPr>
        <p:spPr>
          <a:xfrm>
            <a:off x="3019925" y="1908689"/>
            <a:ext cx="8217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“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mèo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con”,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Phan Huỳnh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Anh Thy, Khương Duy – Hai Chú Mèo Ngoan">
            <a:hlinkClick r:id="" action="ppaction://media"/>
            <a:extLst>
              <a:ext uri="{FF2B5EF4-FFF2-40B4-BE49-F238E27FC236}">
                <a16:creationId xmlns:a16="http://schemas.microsoft.com/office/drawing/2014/main" id="{D7B83375-B96D-A436-000B-A946456189C9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087" y="5647991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2418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206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1607135" y="123982"/>
            <a:ext cx="10777537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 err="1">
                <a:latin typeface="HP001 4 hàng" panose="020B0603050302020204" pitchFamily="34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nào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đã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, </a:t>
            </a:r>
            <a:r>
              <a:rPr sz="3200" b="1" dirty="0" err="1">
                <a:latin typeface="HP001 4 hàng" panose="020B0603050302020204" pitchFamily="34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nào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chưa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?</a:t>
            </a:r>
            <a:endParaRPr sz="3200" b="1" i="1" dirty="0">
              <a:latin typeface="HP001 4 hàng" panose="020B0603050302020204" pitchFamily="34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5" y="1639132"/>
            <a:ext cx="10812722" cy="5327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1614573" y="1131801"/>
            <a:ext cx="8636000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 err="1">
                <a:latin typeface="HP001 4 hàng" panose="020B0603050302020204" pitchFamily="34" charset="0"/>
              </a:rPr>
              <a:t>Vì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sao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em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cần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?</a:t>
            </a:r>
            <a:r>
              <a:rPr lang="en-US" sz="3200" b="1" dirty="0">
                <a:latin typeface="HP001 4 hàng" panose="020B0603050302020204" pitchFamily="34" charset="0"/>
              </a:rPr>
              <a:t>   </a:t>
            </a:r>
            <a:endParaRPr sz="3200" b="1" i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0B7E-AE38-69ED-F37E-8EB63860318F}"/>
              </a:ext>
            </a:extLst>
          </p:cNvPr>
          <p:cNvSpPr/>
          <p:nvPr/>
        </p:nvSpPr>
        <p:spPr>
          <a:xfrm>
            <a:off x="1655261" y="120139"/>
            <a:ext cx="10536739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>
                <a:latin typeface="HP001 4 hàng" panose="020B0603050302020204" pitchFamily="34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ạn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gồi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trên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đã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dưới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chưa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sz="3200" b="1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DD7489-3CA7-0303-12FB-6364025FB496}"/>
              </a:ext>
            </a:extLst>
          </p:cNvPr>
          <p:cNvSpPr/>
          <p:nvPr/>
        </p:nvSpPr>
        <p:spPr>
          <a:xfrm>
            <a:off x="84221" y="1143898"/>
            <a:ext cx="12023558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quí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  </a:t>
            </a:r>
            <a:endParaRPr sz="3200" b="1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1" grpId="2"/>
      <p:bldP spid="16403" grpId="1"/>
      <p:bldP spid="16403" grpId="2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1" y="-120320"/>
            <a:ext cx="2785252" cy="1239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2628871" y="144780"/>
            <a:ext cx="84036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6278" y="1003151"/>
            <a:ext cx="13299409" cy="5854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64195" y="1588619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698359" y="1588175"/>
            <a:ext cx="79676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56192" y="4135026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103418" y="4056649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94F7-FBCF-B3B3-ECB5-4894938F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0EA81085-BB81-0A04-398D-CCD5A1F11C0F}"/>
              </a:ext>
            </a:extLst>
          </p:cNvPr>
          <p:cNvSpPr/>
          <p:nvPr/>
        </p:nvSpPr>
        <p:spPr>
          <a:xfrm>
            <a:off x="640447" y="914399"/>
            <a:ext cx="10613090" cy="43794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Đạo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đức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</a:t>
            </a:r>
            <a:r>
              <a:rPr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TỰ GIÁC HỌC TẬP</a:t>
            </a:r>
            <a:endParaRPr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801231-DB12-AC37-398C-84F1B290F873}"/>
              </a:ext>
            </a:extLst>
          </p:cNvPr>
          <p:cNvSpPr txBox="1">
            <a:spLocks/>
          </p:cNvSpPr>
          <p:nvPr/>
        </p:nvSpPr>
        <p:spPr>
          <a:xfrm>
            <a:off x="1540042" y="280737"/>
            <a:ext cx="9954126" cy="633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19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2026</a:t>
            </a:r>
          </a:p>
        </p:txBody>
      </p:sp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1FD1EDD9-9DFF-EE46-A1D2-7D9B9424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8" y="91440"/>
            <a:ext cx="11173182" cy="59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ca04cb798b">
            <a:extLst>
              <a:ext uri="{FF2B5EF4-FFF2-40B4-BE49-F238E27FC236}">
                <a16:creationId xmlns:a16="http://schemas.microsoft.com/office/drawing/2014/main" id="{730D87F4-4940-2F61-1873-B9468476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113" y="9768"/>
            <a:ext cx="1335950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E:\0000000我图PPT\00001PNG素材\儿童卡通\4543.png">
            <a:extLst>
              <a:ext uri="{FF2B5EF4-FFF2-40B4-BE49-F238E27FC236}">
                <a16:creationId xmlns:a16="http://schemas.microsoft.com/office/drawing/2014/main" id="{497CC4D8-A095-CC68-3A43-AB2A0EBD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245" flipH="1">
            <a:off x="8074081" y="4366156"/>
            <a:ext cx="2615317" cy="20589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369401AC-5015-BF67-6561-2BD0233F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rot="864887" flipH="1">
            <a:off x="7099071" y="4158846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0000000我图PPT\00001PNG素材\儿童卡通\tr.png">
            <a:extLst>
              <a:ext uri="{FF2B5EF4-FFF2-40B4-BE49-F238E27FC236}">
                <a16:creationId xmlns:a16="http://schemas.microsoft.com/office/drawing/2014/main" id="{B94405E3-080F-5F1C-ACFC-36AEACE2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2" y="5293894"/>
            <a:ext cx="1483261" cy="9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413EF3-A376-4913-704D-0B8AF6854F15}"/>
              </a:ext>
            </a:extLst>
          </p:cNvPr>
          <p:cNvSpPr txBox="1">
            <a:spLocks/>
          </p:cNvSpPr>
          <p:nvPr/>
        </p:nvSpPr>
        <p:spPr>
          <a:xfrm>
            <a:off x="1095785" y="587547"/>
            <a:ext cx="9954126" cy="633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19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0EDB5-FDF6-418B-0A63-BBDF6A97240F}"/>
              </a:ext>
            </a:extLst>
          </p:cNvPr>
          <p:cNvSpPr txBox="1"/>
          <p:nvPr/>
        </p:nvSpPr>
        <p:spPr>
          <a:xfrm>
            <a:off x="5378476" y="1004634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8D00F-E477-F3EF-F136-C1F2843BD14C}"/>
              </a:ext>
            </a:extLst>
          </p:cNvPr>
          <p:cNvSpPr txBox="1"/>
          <p:nvPr/>
        </p:nvSpPr>
        <p:spPr>
          <a:xfrm>
            <a:off x="2551044" y="1837632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17: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C56E26-9360-7E69-116E-E2FA0C8D45C7}"/>
              </a:ext>
            </a:extLst>
          </p:cNvPr>
          <p:cNvSpPr txBox="1"/>
          <p:nvPr/>
        </p:nvSpPr>
        <p:spPr>
          <a:xfrm>
            <a:off x="4071355" y="1549362"/>
            <a:ext cx="653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C4A6E-C17D-41F3-5C44-14720D925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7995" y="2501523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32062-3778-AE07-C09F-AF1AD7F3A085}"/>
              </a:ext>
            </a:extLst>
          </p:cNvPr>
          <p:cNvSpPr txBox="1"/>
          <p:nvPr/>
        </p:nvSpPr>
        <p:spPr>
          <a:xfrm>
            <a:off x="4271205" y="3035359"/>
            <a:ext cx="71503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chưa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sz="4000" b="1" dirty="0">
              <a:solidFill>
                <a:srgbClr val="00206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5" grpId="0"/>
      <p:bldP spid="12" grpId="0"/>
      <p:bldP spid="13" grpId="0"/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96" y="642619"/>
            <a:ext cx="6669504" cy="6267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898984" y="423631"/>
            <a:ext cx="652312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khuyên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sz="3600" b="1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4214" y="1562013"/>
            <a:ext cx="5847849" cy="36907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0" y="1034722"/>
            <a:ext cx="11885452" cy="490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_x00000">
            <a:extLst>
              <a:ext uri="{FF2B5EF4-FFF2-40B4-BE49-F238E27FC236}">
                <a16:creationId xmlns:a16="http://schemas.microsoft.com/office/drawing/2014/main" id="{2E69CCB7-D8E5-FF79-6D2E-DEB38D5F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6005"/>
            <a:ext cx="15195884" cy="16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23799-2944-3098-FC2F-1DFC126E26D6}"/>
              </a:ext>
            </a:extLst>
          </p:cNvPr>
          <p:cNvSpPr txBox="1"/>
          <p:nvPr/>
        </p:nvSpPr>
        <p:spPr>
          <a:xfrm>
            <a:off x="5317958" y="3007893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E296E-4A97-3713-D7ED-0961E43DD4DB}"/>
              </a:ext>
            </a:extLst>
          </p:cNvPr>
          <p:cNvSpPr txBox="1"/>
          <p:nvPr/>
        </p:nvSpPr>
        <p:spPr>
          <a:xfrm>
            <a:off x="9059780" y="3717756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96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_x00001">
            <a:extLst>
              <a:ext uri="{FF2B5EF4-FFF2-40B4-BE49-F238E27FC236}">
                <a16:creationId xmlns:a16="http://schemas.microsoft.com/office/drawing/2014/main" id="{BF0E6DB6-73B0-7898-04D0-F8A7B65D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620"/>
            <a:ext cx="12320338" cy="140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810A8F-B33F-78BA-79A3-D22589AF1026}"/>
              </a:ext>
            </a:extLst>
          </p:cNvPr>
          <p:cNvSpPr/>
          <p:nvPr/>
        </p:nvSpPr>
        <p:spPr>
          <a:xfrm>
            <a:off x="4559968" y="4776536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234</Words>
  <Application>Microsoft Office PowerPoint</Application>
  <PresentationFormat>Widescreen</PresentationFormat>
  <Paragraphs>37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Gill Sans MT</vt:lpstr>
      <vt:lpstr>Goudy Old Style</vt:lpstr>
      <vt:lpstr>HP001 4 hàng</vt:lpstr>
      <vt:lpstr>Times New Roman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2020-08-10T03:18:00Z</dcterms:created>
  <dcterms:modified xsi:type="dcterms:W3CDTF">2026-01-19T03:09:06Z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