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85" r:id="rId2"/>
    <p:sldId id="325" r:id="rId3"/>
    <p:sldId id="340" r:id="rId4"/>
    <p:sldId id="314" r:id="rId5"/>
    <p:sldId id="327" r:id="rId6"/>
    <p:sldId id="348" r:id="rId7"/>
    <p:sldId id="351" r:id="rId8"/>
    <p:sldId id="352" r:id="rId9"/>
    <p:sldId id="33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3" autoAdjust="0"/>
    <p:restoredTop sz="94660"/>
  </p:normalViewPr>
  <p:slideViewPr>
    <p:cSldViewPr snapToGrid="0">
      <p:cViewPr varScale="1">
        <p:scale>
          <a:sx n="69" d="100"/>
          <a:sy n="69" d="100"/>
        </p:scale>
        <p:origin x="4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5D56F-2C9C-4189-B3DA-DD543428131D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198D9-57A3-4F9E-82D8-4D7413F2B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69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64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2;p42">
            <a:extLst>
              <a:ext uri="{FF2B5EF4-FFF2-40B4-BE49-F238E27FC236}">
                <a16:creationId xmlns:a16="http://schemas.microsoft.com/office/drawing/2014/main" id="{6EEC1E47-317A-17C1-1866-E7AB6E1CEC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" name="Google Shape;313;p42">
            <a:extLst>
              <a:ext uri="{FF2B5EF4-FFF2-40B4-BE49-F238E27FC236}">
                <a16:creationId xmlns:a16="http://schemas.microsoft.com/office/drawing/2014/main" id="{58EB0375-6653-4C8B-C6A0-C092D9C63D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Google Shape;314;p42">
            <a:extLst>
              <a:ext uri="{FF2B5EF4-FFF2-40B4-BE49-F238E27FC236}">
                <a16:creationId xmlns:a16="http://schemas.microsoft.com/office/drawing/2014/main" id="{5E075F46-2B63-17B6-EBCD-6411185E2E48}"/>
              </a:ext>
            </a:extLst>
          </p:cNvPr>
          <p:cNvSpPr txBox="1">
            <a:spLocks noGrp="1"/>
          </p:cNvSpPr>
          <p:nvPr>
            <p:ph type="dt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315;p42">
            <a:extLst>
              <a:ext uri="{FF2B5EF4-FFF2-40B4-BE49-F238E27FC236}">
                <a16:creationId xmlns:a16="http://schemas.microsoft.com/office/drawing/2014/main" id="{6A19022E-2E5B-0D1F-2520-A236DC3EE9B0}"/>
              </a:ext>
            </a:extLst>
          </p:cNvPr>
          <p:cNvSpPr txBox="1">
            <a:spLocks noGrp="1"/>
          </p:cNvSpPr>
          <p:nvPr>
            <p:ph type="ft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316;p42">
            <a:extLst>
              <a:ext uri="{FF2B5EF4-FFF2-40B4-BE49-F238E27FC236}">
                <a16:creationId xmlns:a16="http://schemas.microsoft.com/office/drawing/2014/main" id="{9F978B13-9A76-62E8-53F0-B4CF3C09812A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19835D-34D8-E974-28C1-5C39DF5CB5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98782" y="156588"/>
            <a:ext cx="12192000" cy="6858000"/>
          </a:xfrm>
          <a:prstGeom prst="rect">
            <a:avLst/>
          </a:prstGeom>
        </p:spPr>
      </p:pic>
      <p:sp>
        <p:nvSpPr>
          <p:cNvPr id="10" name="Freeform 3">
            <a:extLst>
              <a:ext uri="{FF2B5EF4-FFF2-40B4-BE49-F238E27FC236}">
                <a16:creationId xmlns:a16="http://schemas.microsoft.com/office/drawing/2014/main" id="{BACEF68D-43C4-E732-367E-A36F2ACD9D91}"/>
              </a:ext>
            </a:extLst>
          </p:cNvPr>
          <p:cNvSpPr/>
          <p:nvPr userDrawn="1"/>
        </p:nvSpPr>
        <p:spPr>
          <a:xfrm>
            <a:off x="399393" y="283779"/>
            <a:ext cx="11445766" cy="6327228"/>
          </a:xfrm>
          <a:custGeom>
            <a:avLst/>
            <a:gdLst/>
            <a:ahLst/>
            <a:cxnLst/>
            <a:rect l="l" t="t" r="r" b="b"/>
            <a:pathLst>
              <a:path w="2773322" h="1330502">
                <a:moveTo>
                  <a:pt x="73138" y="0"/>
                </a:moveTo>
                <a:lnTo>
                  <a:pt x="2700185" y="0"/>
                </a:lnTo>
                <a:cubicBezTo>
                  <a:pt x="2740577" y="0"/>
                  <a:pt x="2773322" y="32745"/>
                  <a:pt x="2773322" y="73138"/>
                </a:cubicBezTo>
                <a:lnTo>
                  <a:pt x="2773322" y="1257365"/>
                </a:lnTo>
                <a:cubicBezTo>
                  <a:pt x="2773322" y="1297757"/>
                  <a:pt x="2740577" y="1330502"/>
                  <a:pt x="2700185" y="1330502"/>
                </a:cubicBezTo>
                <a:lnTo>
                  <a:pt x="73138" y="1330502"/>
                </a:lnTo>
                <a:cubicBezTo>
                  <a:pt x="32745" y="1330502"/>
                  <a:pt x="0" y="1297757"/>
                  <a:pt x="0" y="1257365"/>
                </a:cubicBezTo>
                <a:lnTo>
                  <a:pt x="0" y="73138"/>
                </a:lnTo>
                <a:cubicBezTo>
                  <a:pt x="0" y="32745"/>
                  <a:pt x="32745" y="0"/>
                  <a:pt x="73138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974411"/>
            </a:solidFill>
            <a:prstDash val="lgDash"/>
            <a:rou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63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9F1134F-68A6-46DA-AA10-C327ACE954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r="5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4F17991-CFA6-4E8E-A724-9846AC08B6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2" t="65334" r="64270" b="-1"/>
          <a:stretch/>
        </p:blipFill>
        <p:spPr>
          <a:xfrm>
            <a:off x="9196188" y="1963637"/>
            <a:ext cx="2710059" cy="27226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DFE2A8-B96D-21F6-8C78-4062101E5F5C}"/>
              </a:ext>
            </a:extLst>
          </p:cNvPr>
          <p:cNvSpPr txBox="1"/>
          <p:nvPr/>
        </p:nvSpPr>
        <p:spPr>
          <a:xfrm>
            <a:off x="5295900" y="4486275"/>
            <a:ext cx="1724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E04CA7-F97E-8E14-D103-EE1410285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8923" y="2389142"/>
            <a:ext cx="6316003" cy="25178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8A1419-3D0E-D5F2-C3E1-82C71C6A52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1954" y="1676333"/>
            <a:ext cx="744386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0261C07-C42A-4461-AC00-D0E75B1924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r="5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green and red letters&#10;&#10;AI-generated content may be incorrect.">
            <a:extLst>
              <a:ext uri="{FF2B5EF4-FFF2-40B4-BE49-F238E27FC236}">
                <a16:creationId xmlns:a16="http://schemas.microsoft.com/office/drawing/2014/main" id="{9E7126EF-9A60-887A-5874-00C212B8C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451" y="2455284"/>
            <a:ext cx="8328982" cy="1951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2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4FEB87-626B-EC17-7EA1-8B7777E36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5795" y="182878"/>
            <a:ext cx="12174435" cy="632242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13BD4D3-4089-E2FC-D911-65569EA338AF}"/>
              </a:ext>
            </a:extLst>
          </p:cNvPr>
          <p:cNvSpPr/>
          <p:nvPr/>
        </p:nvSpPr>
        <p:spPr>
          <a:xfrm>
            <a:off x="207917" y="1792059"/>
            <a:ext cx="1150620" cy="807449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13BD4D3-4089-E2FC-D911-65569EA338AF}"/>
              </a:ext>
            </a:extLst>
          </p:cNvPr>
          <p:cNvSpPr/>
          <p:nvPr/>
        </p:nvSpPr>
        <p:spPr>
          <a:xfrm>
            <a:off x="207918" y="2838586"/>
            <a:ext cx="1490253" cy="1011009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AD5B5E4-BC22-C301-0BC6-00F94007C3CD}"/>
              </a:ext>
            </a:extLst>
          </p:cNvPr>
          <p:cNvSpPr/>
          <p:nvPr/>
        </p:nvSpPr>
        <p:spPr>
          <a:xfrm>
            <a:off x="2880631" y="2227622"/>
            <a:ext cx="1991815" cy="1621973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DDCB1FC-2EA4-EB40-D7E6-2E263CEBCDB6}"/>
              </a:ext>
            </a:extLst>
          </p:cNvPr>
          <p:cNvSpPr/>
          <p:nvPr/>
        </p:nvSpPr>
        <p:spPr>
          <a:xfrm>
            <a:off x="7981407" y="718457"/>
            <a:ext cx="1977934" cy="90133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FCC588-2FD0-A64B-C374-61EAADFE76E0}"/>
              </a:ext>
            </a:extLst>
          </p:cNvPr>
          <p:cNvSpPr/>
          <p:nvPr/>
        </p:nvSpPr>
        <p:spPr>
          <a:xfrm>
            <a:off x="7876903" y="4545874"/>
            <a:ext cx="3709851" cy="1685109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D34404-8A61-645C-D59E-9EC5AF6C2763}"/>
              </a:ext>
            </a:extLst>
          </p:cNvPr>
          <p:cNvSpPr/>
          <p:nvPr/>
        </p:nvSpPr>
        <p:spPr>
          <a:xfrm>
            <a:off x="1200150" y="304801"/>
            <a:ext cx="9715500" cy="1181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nói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lợi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ích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con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Chia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sẻ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về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lợi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ích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con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vật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khác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</a:t>
            </a:r>
            <a:endParaRPr kumimoji="0" lang="en-US" sz="3200" b="0" i="1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FEB87-626B-EC17-7EA1-8B7777E36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725" y="1589767"/>
            <a:ext cx="8839200" cy="4630057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2698076-B0FD-6D24-1B5A-5575B2A7652D}"/>
              </a:ext>
            </a:extLst>
          </p:cNvPr>
          <p:cNvSpPr/>
          <p:nvPr/>
        </p:nvSpPr>
        <p:spPr>
          <a:xfrm>
            <a:off x="295274" y="1697083"/>
            <a:ext cx="1685925" cy="970825"/>
          </a:xfrm>
          <a:prstGeom prst="roundRect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>
              <a:solidFill>
                <a:srgbClr val="FF0000"/>
              </a:solidFill>
            </a:endParaRPr>
          </a:p>
          <a:p>
            <a:pPr algn="ctr"/>
            <a:r>
              <a:rPr lang="en-US" sz="2400" smtClean="0">
                <a:solidFill>
                  <a:srgbClr val="FF0000"/>
                </a:solidFill>
              </a:rPr>
              <a:t>Làm cảnh</a:t>
            </a:r>
          </a:p>
          <a:p>
            <a:pPr algn="ctr"/>
            <a:r>
              <a:rPr lang="en-US" sz="2400">
                <a:solidFill>
                  <a:srgbClr val="FF0000"/>
                </a:solidFill>
              </a:rPr>
              <a:t>Bắt chuột</a:t>
            </a:r>
          </a:p>
          <a:p>
            <a:pPr algn="ctr"/>
            <a:endParaRPr lang="en-US" sz="2400" smtClean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E467B09-68E1-5FCD-950F-CE1A316B0C87}"/>
              </a:ext>
            </a:extLst>
          </p:cNvPr>
          <p:cNvSpPr/>
          <p:nvPr/>
        </p:nvSpPr>
        <p:spPr>
          <a:xfrm>
            <a:off x="209550" y="3600449"/>
            <a:ext cx="1609725" cy="771526"/>
          </a:xfrm>
          <a:prstGeom prst="roundRect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err="1">
                <a:solidFill>
                  <a:srgbClr val="FF0000"/>
                </a:solidFill>
              </a:rPr>
              <a:t>Làm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smtClean="0">
                <a:solidFill>
                  <a:srgbClr val="FF0000"/>
                </a:solidFill>
              </a:rPr>
              <a:t>cảnh</a:t>
            </a:r>
          </a:p>
          <a:p>
            <a:pPr algn="ctr"/>
            <a:r>
              <a:rPr lang="en-US" sz="2400" smtClean="0">
                <a:solidFill>
                  <a:srgbClr val="FF0000"/>
                </a:solidFill>
              </a:rPr>
              <a:t>Lấy lông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F956C61-F922-CEE8-1DE1-8B268C54A042}"/>
              </a:ext>
            </a:extLst>
          </p:cNvPr>
          <p:cNvSpPr/>
          <p:nvPr/>
        </p:nvSpPr>
        <p:spPr>
          <a:xfrm>
            <a:off x="5114925" y="3914774"/>
            <a:ext cx="1885950" cy="666751"/>
          </a:xfrm>
          <a:prstGeom prst="roundRect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Làm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thức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ăn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3C80CB8-69E8-E611-23D2-136BD2D15EE9}"/>
              </a:ext>
            </a:extLst>
          </p:cNvPr>
          <p:cNvSpPr/>
          <p:nvPr/>
        </p:nvSpPr>
        <p:spPr>
          <a:xfrm>
            <a:off x="6448425" y="2676524"/>
            <a:ext cx="1885950" cy="666751"/>
          </a:xfrm>
          <a:prstGeom prst="roundRect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Làm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thức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ăn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75A2CDA-8FF8-7435-6514-E535CCC09145}"/>
              </a:ext>
            </a:extLst>
          </p:cNvPr>
          <p:cNvSpPr/>
          <p:nvPr/>
        </p:nvSpPr>
        <p:spPr>
          <a:xfrm>
            <a:off x="5581650" y="5400674"/>
            <a:ext cx="1885950" cy="666751"/>
          </a:xfrm>
          <a:prstGeom prst="roundRect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Làm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thức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smtClean="0">
                <a:solidFill>
                  <a:srgbClr val="FF0000"/>
                </a:solidFill>
              </a:rPr>
              <a:t>ăn</a:t>
            </a:r>
          </a:p>
          <a:p>
            <a:pPr algn="ctr"/>
            <a:r>
              <a:rPr lang="en-US" sz="2400" smtClean="0">
                <a:solidFill>
                  <a:srgbClr val="FF0000"/>
                </a:solidFill>
              </a:rPr>
              <a:t>Làm cảnh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07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0261C07-C42A-4461-AC00-D0E75B1924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r="5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F7E6103-D4C5-47C3-A6AC-13B86018D4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5" t="8499" r="12098"/>
          <a:stretch/>
        </p:blipFill>
        <p:spPr>
          <a:xfrm flipH="1">
            <a:off x="-163444" y="3272953"/>
            <a:ext cx="3897244" cy="37863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0EB46F-626A-5857-1139-4B29E932B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115" y="2240931"/>
            <a:ext cx="777917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5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A5E4DBC-ED20-409C-9000-5AA467B254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r="5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0A9D71C-97CB-4FAA-AE45-FA3D95EE83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-1293469" y="-296698"/>
            <a:ext cx="14110309" cy="745139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64264CA-DD1A-42C4-ADCD-DE6B057E6D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0" t="64301" r="35611" b="1638"/>
          <a:stretch/>
        </p:blipFill>
        <p:spPr>
          <a:xfrm>
            <a:off x="6595171" y="1178865"/>
            <a:ext cx="4817599" cy="4500270"/>
          </a:xfrm>
          <a:prstGeom prst="rect">
            <a:avLst/>
          </a:prstGeom>
        </p:spPr>
      </p:pic>
      <p:sp>
        <p:nvSpPr>
          <p:cNvPr id="7" name="Cloud 6">
            <a:extLst>
              <a:ext uri="{FF2B5EF4-FFF2-40B4-BE49-F238E27FC236}">
                <a16:creationId xmlns:a16="http://schemas.microsoft.com/office/drawing/2014/main" id="{C4F272C9-F0AE-F4B0-2751-DE5BD4B0EDDE}"/>
              </a:ext>
            </a:extLst>
          </p:cNvPr>
          <p:cNvSpPr/>
          <p:nvPr/>
        </p:nvSpPr>
        <p:spPr>
          <a:xfrm rot="11112132">
            <a:off x="800821" y="1378934"/>
            <a:ext cx="6737633" cy="3456888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F9E67DE8-5B42-BC73-DD6F-88CF1811E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224" y="2365161"/>
            <a:ext cx="613075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1pPr>
            <a:lvl2pPr marL="742950" indent="-28575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2pPr>
            <a:lvl3pPr marL="11430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3pPr>
            <a:lvl4pPr marL="16002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4pPr>
            <a:lvl5pPr marL="2057400" indent="-228600" defTabSz="912813"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tabLst>
                <a:tab pos="131763" algn="l"/>
                <a:tab pos="996950" algn="l"/>
              </a:tabLst>
              <a:defRPr sz="4800" b="1">
                <a:solidFill>
                  <a:srgbClr val="0000CC"/>
                </a:solidFill>
                <a:latin typeface="VNI-Times" pitchFamily="2" charset="0"/>
              </a:defRPr>
            </a:lvl9pPr>
          </a:lstStyle>
          <a:p>
            <a:pPr marL="0" marR="0" lvl="0" indent="0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1763" algn="l"/>
                <a:tab pos="996950" algn="l"/>
              </a:tabLst>
              <a:defRPr/>
            </a:pPr>
            <a:r>
              <a:rPr kumimoji="0" lang="en-US" alt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alt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US" altLang="en-US" sz="54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</a:p>
          <a:p>
            <a:pPr marL="0" marR="0" lvl="0" indent="0" algn="ctr" defTabSz="9128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31763" algn="l"/>
                <a:tab pos="996950" algn="l"/>
              </a:tabLst>
              <a:defRPr/>
            </a:pPr>
            <a:r>
              <a:rPr lang="en-US" altLang="en-US" sz="5400" noProof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 SỨC</a:t>
            </a:r>
            <a:r>
              <a:rPr lang="en-US" altLang="en-US" sz="5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26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0261C07-C42A-4461-AC00-D0E75B1924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r="5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D34404-8A61-645C-D59E-9EC5AF6C2763}"/>
              </a:ext>
            </a:extLst>
          </p:cNvPr>
          <p:cNvSpPr/>
          <p:nvPr/>
        </p:nvSpPr>
        <p:spPr>
          <a:xfrm>
            <a:off x="1654939" y="1678329"/>
            <a:ext cx="8924322" cy="18056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smtClean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1: TÌM HIỂU 1 SỐ CON VẬT CÓ HẠI CHO CON NGƯỜI</a:t>
            </a:r>
            <a:endParaRPr lang="vi-VN" sz="3200" b="1" dirty="0">
              <a:ln w="0"/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88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0261C07-C42A-4461-AC00-D0E75B1924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" r="553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F7E6103-D4C5-47C3-A6AC-13B86018D4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5" t="8499" r="12098"/>
          <a:stretch/>
        </p:blipFill>
        <p:spPr>
          <a:xfrm flipH="1">
            <a:off x="-163444" y="3272953"/>
            <a:ext cx="3897244" cy="37863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D34404-8A61-645C-D59E-9EC5AF6C2763}"/>
              </a:ext>
            </a:extLst>
          </p:cNvPr>
          <p:cNvSpPr/>
          <p:nvPr/>
        </p:nvSpPr>
        <p:spPr>
          <a:xfrm>
            <a:off x="1863523" y="1623349"/>
            <a:ext cx="7951809" cy="18056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smtClean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2: Tìm hiểu vì </a:t>
            </a:r>
            <a:r>
              <a:rPr lang="en-US" sz="3200" b="1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 </a:t>
            </a:r>
            <a:r>
              <a:rPr lang="en-US" sz="3200" b="1" smtClean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phải </a:t>
            </a:r>
            <a:r>
              <a:rPr lang="en-US" sz="3200" b="1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ngủ </a:t>
            </a:r>
            <a:r>
              <a:rPr lang="en-US" sz="3200" b="1" smtClean="0">
                <a:ln w="0"/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màn?</a:t>
            </a:r>
            <a:endParaRPr lang="en-US" sz="3200" i="1" dirty="0">
              <a:ln w="0"/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59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BD34404-8A61-645C-D59E-9EC5AF6C2763}"/>
              </a:ext>
            </a:extLst>
          </p:cNvPr>
          <p:cNvSpPr/>
          <p:nvPr/>
        </p:nvSpPr>
        <p:spPr>
          <a:xfrm>
            <a:off x="1995948" y="147485"/>
            <a:ext cx="7897147" cy="7779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Vì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sao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chúng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ta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phải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ngủ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màn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3200" b="0" i="1" u="none" strike="noStrike" kern="1200" cap="none" spc="0" normalizeH="0" baseline="0" noProof="0" dirty="0">
              <a:ln w="0"/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C63C16-33AD-8ABA-3EC3-9E69CDD67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912" y="1238249"/>
            <a:ext cx="5176838" cy="367787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C30E7C-899E-6547-18FF-2BD326507528}"/>
              </a:ext>
            </a:extLst>
          </p:cNvPr>
          <p:cNvSpPr/>
          <p:nvPr/>
        </p:nvSpPr>
        <p:spPr>
          <a:xfrm>
            <a:off x="1609725" y="4953000"/>
            <a:ext cx="8877300" cy="1162050"/>
          </a:xfrm>
          <a:prstGeom prst="roundRect">
            <a:avLst/>
          </a:prstGeom>
          <a:solidFill>
            <a:srgbClr val="FFFF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Chúng ta ngủ màn để phòng tránh bị muỗi đốt có như vậy sẽ không bị mắc các bệnh truyền nhiễm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  <a:r>
              <a:rPr lang="vi-VN" sz="28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486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112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Cambria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93</cp:revision>
  <dcterms:created xsi:type="dcterms:W3CDTF">2023-11-20T12:54:46Z</dcterms:created>
  <dcterms:modified xsi:type="dcterms:W3CDTF">2026-01-30T03:12:57Z</dcterms:modified>
</cp:coreProperties>
</file>