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4" r:id="rId6"/>
    <p:sldId id="269" r:id="rId7"/>
    <p:sldId id="271" r:id="rId8"/>
    <p:sldId id="270" r:id="rId9"/>
    <p:sldId id="274" r:id="rId10"/>
    <p:sldId id="257" r:id="rId11"/>
    <p:sldId id="258" r:id="rId12"/>
    <p:sldId id="259" r:id="rId13"/>
    <p:sldId id="260" r:id="rId14"/>
    <p:sldId id="261" r:id="rId15"/>
    <p:sldId id="26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A7F5-1BFE-4AAA-ADE2-7ECB5F845C7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9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A7F5-1BFE-4AAA-ADE2-7ECB5F845C7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2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A7F5-1BFE-4AAA-ADE2-7ECB5F845C7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8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A7F5-1BFE-4AAA-ADE2-7ECB5F845C7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3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A7F5-1BFE-4AAA-ADE2-7ECB5F845C7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7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A7F5-1BFE-4AAA-ADE2-7ECB5F845C7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5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A7F5-1BFE-4AAA-ADE2-7ECB5F845C7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6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A7F5-1BFE-4AAA-ADE2-7ECB5F845C7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2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A7F5-1BFE-4AAA-ADE2-7ECB5F845C7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1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A7F5-1BFE-4AAA-ADE2-7ECB5F845C7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3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A7F5-1BFE-4AAA-ADE2-7ECB5F845C7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5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9A7F5-1BFE-4AAA-ADE2-7ECB5F845C7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6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325" y="174626"/>
            <a:ext cx="8515350" cy="863600"/>
          </a:xfrm>
        </p:spPr>
        <p:txBody>
          <a:bodyPr>
            <a:normAutofit/>
          </a:bodyPr>
          <a:lstStyle/>
          <a:p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4875" y="29972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KHỞI ĐỘNG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 </a:t>
            </a:r>
            <a:r>
              <a:rPr lang="en-US" dirty="0" err="1" smtClean="0"/>
              <a:t>cành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vàng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đố</a:t>
            </a:r>
            <a:r>
              <a:rPr lang="en-US" dirty="0" smtClean="0"/>
              <a:t> </a:t>
            </a:r>
            <a:r>
              <a:rPr lang="en-US" dirty="0" err="1" smtClean="0"/>
              <a:t>làng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chi</a:t>
            </a:r>
          </a:p>
          <a:p>
            <a:pPr marL="0" indent="0">
              <a:buNone/>
            </a:pPr>
            <a:r>
              <a:rPr lang="en-US" dirty="0" err="1" smtClean="0"/>
              <a:t>Đố</a:t>
            </a:r>
            <a:r>
              <a:rPr lang="en-US" dirty="0" smtClean="0"/>
              <a:t> </a:t>
            </a:r>
            <a:r>
              <a:rPr lang="en-US" dirty="0" err="1" smtClean="0"/>
              <a:t>làng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?</a:t>
            </a:r>
          </a:p>
          <a:p>
            <a:pPr marL="0" indent="0">
              <a:buNone/>
            </a:pPr>
            <a:r>
              <a:rPr lang="en-US" dirty="0" err="1" smtClean="0"/>
              <a:t>Làng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đoán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mất</a:t>
            </a:r>
            <a:r>
              <a:rPr lang="en-US" dirty="0" smtClean="0"/>
              <a:t> </a:t>
            </a:r>
            <a:r>
              <a:rPr lang="en-US" dirty="0" err="1" smtClean="0"/>
              <a:t>trâu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gì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04875" y="11842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GIẢI ĐỐ VUI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721422" y="907594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24178" y="44565"/>
            <a:ext cx="10454662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Giải Tự nhiên và Xã hội lớp 2 Bài 19: Thực vật và động vật quanh em - Hay  nhất Kết nối tri th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45" y="2131367"/>
            <a:ext cx="8506693" cy="451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08364" y="1608147"/>
            <a:ext cx="93656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Hoàn thành phiếu quan sát theo gợi ý ở trang bên.</a:t>
            </a:r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0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6072" y="1607460"/>
            <a:ext cx="638694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quan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sát:</a:t>
            </a:r>
            <a:endParaRPr lang="vi-VN" sz="28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2" y="865974"/>
            <a:ext cx="704708" cy="727626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4178" y="70202"/>
            <a:ext cx="10454662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Thực vật và động vật quanh em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325" y="1529329"/>
            <a:ext cx="8280875" cy="532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8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6072" y="1607460"/>
            <a:ext cx="638694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quan sát</a:t>
            </a:r>
            <a:endParaRPr lang="vi-VN" sz="28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2" y="865974"/>
            <a:ext cx="704708" cy="727626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4178" y="70202"/>
            <a:ext cx="10454662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Thực vật và động vật quanh em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538" y="2130680"/>
            <a:ext cx="7700171" cy="47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4178" y="70202"/>
            <a:ext cx="10454662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Thực vật và động vật quanh em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5" y="803543"/>
            <a:ext cx="900752" cy="10177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39205" y="108462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089" y="2410691"/>
            <a:ext cx="8659090" cy="44473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28366" y="1472425"/>
            <a:ext cx="10941961" cy="1062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và các việc nên và không nên làm để bảo vệ môi trường sống của thực vật và động vật nơi em đã quan sát theo gợi ý sau:</a:t>
            </a:r>
            <a:endParaRPr lang="zh-CN" altLang="en-US" sz="2600" dirty="0">
              <a:solidFill>
                <a:schemeClr val="tx1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156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4178" y="70202"/>
            <a:ext cx="10454662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Thực vật và động vật quanh em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5" y="803543"/>
            <a:ext cx="900752" cy="10177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39205" y="108462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28366" y="1472425"/>
            <a:ext cx="10941961" cy="1062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và các việc nên và không nên làm để bảo vệ môi trường sống của thực vật và động vật nơi em đã quan sát theo gợi ý sau:</a:t>
            </a:r>
            <a:endParaRPr lang="zh-CN" altLang="en-US" sz="2600" dirty="0">
              <a:solidFill>
                <a:schemeClr val="tx1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872" y="2417185"/>
            <a:ext cx="9171709" cy="44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1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4178" y="70202"/>
            <a:ext cx="10454662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Thực vật và động vật quanh em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163781" y="1205858"/>
            <a:ext cx="9240983" cy="565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A_Dreamy_World_10th_by_grafixey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6" name="WordArt 20"/>
          <p:cNvSpPr>
            <a:spLocks noChangeArrowheads="1" noChangeShapeType="1" noTextEdit="1"/>
          </p:cNvSpPr>
          <p:nvPr/>
        </p:nvSpPr>
        <p:spPr bwMode="auto">
          <a:xfrm>
            <a:off x="1752600" y="2514600"/>
            <a:ext cx="861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CHÚC CÁC EM CHĂM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425570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GIẢI ĐỐ VUI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KHỞI ĐỘNG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 </a:t>
            </a:r>
            <a:r>
              <a:rPr lang="en-US" dirty="0" err="1" smtClean="0"/>
              <a:t>cành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vàng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đố</a:t>
            </a:r>
            <a:r>
              <a:rPr lang="en-US" dirty="0" smtClean="0"/>
              <a:t> </a:t>
            </a:r>
            <a:r>
              <a:rPr lang="en-US" dirty="0" err="1" smtClean="0"/>
              <a:t>làng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chi</a:t>
            </a:r>
          </a:p>
          <a:p>
            <a:pPr marL="0" indent="0">
              <a:buNone/>
            </a:pPr>
            <a:r>
              <a:rPr lang="en-US" dirty="0" err="1" smtClean="0"/>
              <a:t>Đố</a:t>
            </a:r>
            <a:r>
              <a:rPr lang="en-US" dirty="0" smtClean="0"/>
              <a:t> </a:t>
            </a:r>
            <a:r>
              <a:rPr lang="en-US" dirty="0" err="1" smtClean="0"/>
              <a:t>làng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?</a:t>
            </a:r>
          </a:p>
          <a:p>
            <a:pPr marL="0" indent="0">
              <a:buNone/>
            </a:pPr>
            <a:r>
              <a:rPr lang="en-US" dirty="0" err="1" smtClean="0"/>
              <a:t>Làng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đoán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mất</a:t>
            </a:r>
            <a:r>
              <a:rPr lang="en-US" dirty="0" smtClean="0"/>
              <a:t> </a:t>
            </a:r>
            <a:r>
              <a:rPr lang="en-US" dirty="0" err="1" smtClean="0"/>
              <a:t>trâu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GIẢI ĐỐ VUI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KHỞI ĐỘNG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bò</a:t>
            </a:r>
            <a:r>
              <a:rPr lang="en-US" dirty="0" smtClean="0"/>
              <a:t>;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bò</a:t>
            </a:r>
            <a:r>
              <a:rPr lang="en-US" dirty="0" smtClean="0"/>
              <a:t>,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bò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con </a:t>
            </a:r>
            <a:r>
              <a:rPr lang="en-US" dirty="0" err="1" smtClean="0">
                <a:solidFill>
                  <a:srgbClr val="FF0000"/>
                </a:solidFill>
              </a:rPr>
              <a:t>gì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GIẢI ĐỐ VUI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98657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KHỞI ĐỘNG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bò</a:t>
            </a:r>
            <a:r>
              <a:rPr lang="en-US" dirty="0" smtClean="0"/>
              <a:t>;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bò</a:t>
            </a:r>
            <a:r>
              <a:rPr lang="en-US" dirty="0" smtClean="0"/>
              <a:t>,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bò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con </a:t>
            </a:r>
            <a:r>
              <a:rPr lang="en-US" dirty="0" err="1" smtClean="0">
                <a:solidFill>
                  <a:srgbClr val="FF0000"/>
                </a:solidFill>
              </a:rPr>
              <a:t>ốc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sợi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 smtClean="0"/>
              <a:t>rủ</a:t>
            </a:r>
            <a:r>
              <a:rPr lang="en-US" dirty="0" smtClean="0"/>
              <a:t> </a:t>
            </a:r>
            <a:r>
              <a:rPr lang="en-US" dirty="0" err="1"/>
              <a:t>rỉ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bụi</a:t>
            </a: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con </a:t>
            </a:r>
            <a:r>
              <a:rPr lang="en-US" dirty="0" err="1">
                <a:solidFill>
                  <a:srgbClr val="FF0000"/>
                </a:solidFill>
              </a:rPr>
              <a:t>gì</a:t>
            </a:r>
            <a:r>
              <a:rPr lang="en-US" dirty="0" smtClean="0">
                <a:solidFill>
                  <a:srgbClr val="FF0000"/>
                </a:solidFill>
              </a:rPr>
              <a:t>?”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GIẢI ĐỐ VUI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sợi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 smtClean="0"/>
              <a:t>rủ</a:t>
            </a:r>
            <a:r>
              <a:rPr lang="en-US" dirty="0" smtClean="0"/>
              <a:t> </a:t>
            </a:r>
            <a:r>
              <a:rPr lang="en-US" dirty="0" err="1"/>
              <a:t>rỉ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bụi</a:t>
            </a:r>
            <a:endParaRPr lang="en-US" dirty="0"/>
          </a:p>
          <a:p>
            <a:r>
              <a:rPr lang="en-US" i="1" dirty="0" err="1" smtClean="0">
                <a:solidFill>
                  <a:srgbClr val="FF0000"/>
                </a:solidFill>
              </a:rPr>
              <a:t>Đáp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án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là</a:t>
            </a:r>
            <a:r>
              <a:rPr lang="en-US" i="1" dirty="0">
                <a:solidFill>
                  <a:srgbClr val="FF0000"/>
                </a:solidFill>
              </a:rPr>
              <a:t> con </a:t>
            </a:r>
            <a:r>
              <a:rPr lang="en-US" i="1" dirty="0" err="1">
                <a:solidFill>
                  <a:srgbClr val="FF0000"/>
                </a:solidFill>
              </a:rPr>
              <a:t>muỗi</a:t>
            </a:r>
            <a:r>
              <a:rPr lang="en-US" i="1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GIẢI ĐỐ VUI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“Vừa bằng quả mướp ăn cướp cả làng.”</a:t>
            </a:r>
            <a:endParaRPr lang="en-US" dirty="0" smtClean="0"/>
          </a:p>
          <a:p>
            <a:r>
              <a:rPr lang="en-US" sz="3200" i="1" dirty="0" err="1" smtClean="0">
                <a:solidFill>
                  <a:srgbClr val="FF0000"/>
                </a:solidFill>
              </a:rPr>
              <a:t>Là</a:t>
            </a:r>
            <a:r>
              <a:rPr lang="en-US" sz="3200" i="1" dirty="0" smtClean="0">
                <a:solidFill>
                  <a:srgbClr val="FF0000"/>
                </a:solidFill>
              </a:rPr>
              <a:t> con </a:t>
            </a:r>
            <a:r>
              <a:rPr lang="en-US" sz="3200" i="1" dirty="0" err="1" smtClean="0">
                <a:solidFill>
                  <a:srgbClr val="FF0000"/>
                </a:solidFill>
              </a:rPr>
              <a:t>gì</a:t>
            </a:r>
            <a:r>
              <a:rPr lang="en-US" sz="3200" i="1" dirty="0" smtClean="0">
                <a:solidFill>
                  <a:srgbClr val="FF0000"/>
                </a:solidFill>
              </a:rPr>
              <a:t> ? </a:t>
            </a:r>
            <a:endParaRPr lang="vi-VN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GIẢI ĐỐ VUI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GIẢI ĐỐ VUI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“Vừa bằng quả mướp ăn cướp cả làng.”</a:t>
            </a:r>
          </a:p>
          <a:p>
            <a:r>
              <a:rPr lang="vi-VN" i="1" dirty="0">
                <a:solidFill>
                  <a:srgbClr val="FF0000"/>
                </a:solidFill>
              </a:rPr>
              <a:t>Đáp án là con chuột.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23" y="2068527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26224" y="2593519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khám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26224" y="1114670"/>
            <a:ext cx="10454662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3166" y="3294072"/>
            <a:ext cx="93656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3950399" y="726419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TỰ NHIÊN VÀ XÃ HỘI 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38328" y="-81481"/>
            <a:ext cx="8515350" cy="863600"/>
          </a:xfrm>
        </p:spPr>
        <p:txBody>
          <a:bodyPr>
            <a:normAutofit/>
          </a:bodyPr>
          <a:lstStyle/>
          <a:p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402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字魂59号-创粗黑</vt:lpstr>
      <vt:lpstr>Office Theme</vt:lpstr>
      <vt:lpstr>Thứ hai ngày 6 tháng 02 năm 2026</vt:lpstr>
      <vt:lpstr>GIẢI ĐỐ VUI</vt:lpstr>
      <vt:lpstr>GIẢI ĐỐ VUI</vt:lpstr>
      <vt:lpstr>GIẢI ĐỐ VUI</vt:lpstr>
      <vt:lpstr>PowerPoint Presentation</vt:lpstr>
      <vt:lpstr>PowerPoint Presentation</vt:lpstr>
      <vt:lpstr>PowerPoint Presentation</vt:lpstr>
      <vt:lpstr>GIẢI ĐỐ VUI</vt:lpstr>
      <vt:lpstr>Thứ hai ngày 6 tháng 02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Thai</dc:creator>
  <cp:lastModifiedBy>Admin</cp:lastModifiedBy>
  <cp:revision>18</cp:revision>
  <dcterms:created xsi:type="dcterms:W3CDTF">2023-01-19T12:29:14Z</dcterms:created>
  <dcterms:modified xsi:type="dcterms:W3CDTF">2026-02-05T16:25:04Z</dcterms:modified>
</cp:coreProperties>
</file>