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264" r:id="rId5"/>
    <p:sldId id="299" r:id="rId6"/>
    <p:sldId id="307" r:id="rId7"/>
    <p:sldId id="312" r:id="rId8"/>
    <p:sldId id="290" r:id="rId9"/>
    <p:sldId id="309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D5B04-DE66-4523-ADB7-8CA27873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8839"/>
            <a:ext cx="7924800" cy="40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0B22-E656-4F03-9B8D-DE6828D9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153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1079428" y="2286000"/>
            <a:ext cx="57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86D6A-2880-42B2-8BAA-B23364F5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56" y="1494512"/>
            <a:ext cx="6202385" cy="3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447800" y="1981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97A58-8F5E-4F7B-9005-4D1182CC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911005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FCF11-826C-45E9-9EDC-33C37691D497}"/>
              </a:ext>
            </a:extLst>
          </p:cNvPr>
          <p:cNvSpPr txBox="1"/>
          <p:nvPr/>
        </p:nvSpPr>
        <p:spPr>
          <a:xfrm>
            <a:off x="1104900" y="457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F3B16-F10B-4FD7-A6F1-0AE2D47D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38589"/>
            <a:ext cx="3698924" cy="1878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9A77F-3420-4257-97D4-9797FB701E3F}"/>
              </a:ext>
            </a:extLst>
          </p:cNvPr>
          <p:cNvSpPr txBox="1"/>
          <p:nvPr/>
        </p:nvSpPr>
        <p:spPr>
          <a:xfrm>
            <a:off x="670635" y="2621886"/>
            <a:ext cx="243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52858-C529-4AB6-94F2-CFE3575D5CCB}"/>
              </a:ext>
            </a:extLst>
          </p:cNvPr>
          <p:cNvSpPr txBox="1"/>
          <p:nvPr/>
        </p:nvSpPr>
        <p:spPr>
          <a:xfrm>
            <a:off x="670635" y="4219741"/>
            <a:ext cx="535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C4F89-8551-401E-AEB7-167FCAE8E1AB}"/>
              </a:ext>
            </a:extLst>
          </p:cNvPr>
          <p:cNvSpPr txBox="1"/>
          <p:nvPr/>
        </p:nvSpPr>
        <p:spPr>
          <a:xfrm>
            <a:off x="664196" y="3312785"/>
            <a:ext cx="369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A8CA-2A0C-46E7-9226-84F70AF24ED5}"/>
              </a:ext>
            </a:extLst>
          </p:cNvPr>
          <p:cNvSpPr txBox="1"/>
          <p:nvPr/>
        </p:nvSpPr>
        <p:spPr>
          <a:xfrm>
            <a:off x="664196" y="50274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762000" y="21336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1170</TotalTime>
  <Words>160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110</cp:revision>
  <dcterms:created xsi:type="dcterms:W3CDTF">2020-08-08T13:30:12Z</dcterms:created>
  <dcterms:modified xsi:type="dcterms:W3CDTF">2026-02-05T16:16:21Z</dcterms:modified>
</cp:coreProperties>
</file>