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4" r:id="rId3"/>
    <p:sldId id="288" r:id="rId4"/>
    <p:sldId id="282" r:id="rId5"/>
    <p:sldId id="265" r:id="rId6"/>
    <p:sldId id="286" r:id="rId7"/>
    <p:sldId id="276" r:id="rId8"/>
    <p:sldId id="277" r:id="rId9"/>
    <p:sldId id="278" r:id="rId10"/>
    <p:sldId id="279" r:id="rId11"/>
    <p:sldId id="280" r:id="rId12"/>
    <p:sldId id="289" r:id="rId13"/>
    <p:sldId id="284" r:id="rId14"/>
    <p:sldId id="291" r:id="rId15"/>
    <p:sldId id="296" r:id="rId16"/>
    <p:sldId id="272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570E-2364-46C7-ADF3-21117846756D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F8B33-1277-406B-A5FB-136B240E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40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F8B33-1277-406B-A5FB-136B240E45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Tự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giác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tham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gia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các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hoạt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động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ở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trường</a:t>
            </a:r>
            <a:endParaRPr lang="vi-VN" sz="4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565564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18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3000"/>
            <a:ext cx="9525000" cy="800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1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91440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Up Arrow 3"/>
          <p:cNvSpPr/>
          <p:nvPr/>
        </p:nvSpPr>
        <p:spPr>
          <a:xfrm>
            <a:off x="4419600" y="2741676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2819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94" y="249702"/>
            <a:ext cx="292108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7" y="882491"/>
            <a:ext cx="923481" cy="97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97083"/>
            <a:ext cx="1022922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22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40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ight Arrow 4"/>
          <p:cNvSpPr/>
          <p:nvPr/>
        </p:nvSpPr>
        <p:spPr>
          <a:xfrm>
            <a:off x="152400" y="838200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66800" y="762000"/>
            <a:ext cx="7315200" cy="5334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6"/>
          <p:cNvSpPr/>
          <p:nvPr/>
        </p:nvSpPr>
        <p:spPr>
          <a:xfrm>
            <a:off x="1066800" y="609600"/>
            <a:ext cx="7391400" cy="5105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2008"/>
            <a:ext cx="9906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4131815" y="3136613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9600" y="1659285"/>
            <a:ext cx="822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luận:Học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vi,thói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87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p dễ thương - Học Điện T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77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8176" y="1447800"/>
            <a:ext cx="7375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8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p dễ thương - Học Điện T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77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8176" y="1447800"/>
            <a:ext cx="7375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8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trường,lớp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cờ,sinh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lớp,tham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nghèo,người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tật,vệ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124200" y="3110176"/>
            <a:ext cx="5943600" cy="2085443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00400" y="3614288"/>
            <a:ext cx="7004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152400" y="3110177"/>
            <a:ext cx="2743199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" y="54864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673E2-C4D3-46BF-8F21-9DF50743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1025511"/>
            <a:ext cx="9601200" cy="461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p dễ thương - Học Điện T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86" y="-381000"/>
            <a:ext cx="9144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7449" y="685800"/>
            <a:ext cx="73752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gia:quét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lớp,chăm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cây,hoa,vườn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trường,hoạt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đồng.Thì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.!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28600" y="838200"/>
            <a:ext cx="625776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56063" y="-429990"/>
            <a:ext cx="644512" cy="16902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066800" y="-145409"/>
            <a:ext cx="4897585" cy="1143000"/>
          </a:xfrm>
        </p:spPr>
        <p:txBody>
          <a:bodyPr>
            <a:noAutofit/>
          </a:bodyPr>
          <a:lstStyle/>
          <a:p>
            <a:r>
              <a:rPr lang="en-US" sz="24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24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387" y="1196180"/>
            <a:ext cx="852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8600" y="690330"/>
            <a:ext cx="8512175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49" y="1294982"/>
            <a:ext cx="620939" cy="54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19" y="2286000"/>
            <a:ext cx="597069" cy="51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3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1196180"/>
            <a:ext cx="8449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p dễ thương - Học Điện T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86" y="-381000"/>
            <a:ext cx="9144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7449" y="685800"/>
            <a:ext cx="73752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gia:quét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lớp,chăm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cây,hoa,vườn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trường,hoạt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đồng.Thì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.!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28600" y="838200"/>
            <a:ext cx="625776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6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85446"/>
            <a:ext cx="5352581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2511770" cy="235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64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10" y="0"/>
            <a:ext cx="5452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83503"/>
            <a:ext cx="3200399" cy="235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24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228600"/>
            <a:ext cx="6037385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2511770" cy="235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56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373</Words>
  <Application>Microsoft Office PowerPoint</Application>
  <PresentationFormat>On-screen Show (4:3)</PresentationFormat>
  <Paragraphs>26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.VnAvant</vt:lpstr>
      <vt:lpstr>.VnUniverse</vt:lpstr>
      <vt:lpstr>Arial</vt:lpstr>
      <vt:lpstr>Calibri</vt:lpstr>
      <vt:lpstr>HP001 TD 4H</vt:lpstr>
      <vt:lpstr>HP-087</vt:lpstr>
      <vt:lpstr>HP-089</vt:lpstr>
      <vt:lpstr>Times New Roman</vt:lpstr>
      <vt:lpstr>Office Theme</vt:lpstr>
      <vt:lpstr>PowerPoint Presentation</vt:lpstr>
      <vt:lpstr>Khám phá</vt:lpstr>
      <vt:lpstr>PowerPoint Presentation</vt:lpstr>
      <vt:lpstr>Luyện tập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48</cp:revision>
  <dcterms:created xsi:type="dcterms:W3CDTF">2006-08-16T00:00:00Z</dcterms:created>
  <dcterms:modified xsi:type="dcterms:W3CDTF">2026-02-05T16:39:32Z</dcterms:modified>
</cp:coreProperties>
</file>