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1" r:id="rId9"/>
    <p:sldId id="263" r:id="rId10"/>
    <p:sldId id="292" r:id="rId11"/>
    <p:sldId id="293" r:id="rId12"/>
  </p:sldIdLst>
  <p:sldSz cx="12192000" cy="6858000"/>
  <p:notesSz cx="6858000" cy="9144000"/>
  <p:embeddedFontLst>
    <p:embeddedFont>
      <p:font typeface="Abril Fatface" panose="020B0604020202020204" charset="0"/>
      <p:regular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hewy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109"/>
    <a:srgbClr val="FF7024"/>
    <a:srgbClr val="49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>
          <a:extLst>
            <a:ext uri="{FF2B5EF4-FFF2-40B4-BE49-F238E27FC236}">
              <a16:creationId xmlns:a16="http://schemas.microsoft.com/office/drawing/2014/main" id="{2D7ABE25-7D41-DA67-EBDB-664CC1B2B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11c3728c19_2_114:notes">
            <a:extLst>
              <a:ext uri="{FF2B5EF4-FFF2-40B4-BE49-F238E27FC236}">
                <a16:creationId xmlns:a16="http://schemas.microsoft.com/office/drawing/2014/main" id="{70445E69-9E8C-3FED-DA2D-2A3285C913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11c3728c19_2_114:notes">
            <a:extLst>
              <a:ext uri="{FF2B5EF4-FFF2-40B4-BE49-F238E27FC236}">
                <a16:creationId xmlns:a16="http://schemas.microsoft.com/office/drawing/2014/main" id="{A6A1FDA4-B8B6-2190-555C-2D9EE16B6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62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>
          <a:extLst>
            <a:ext uri="{FF2B5EF4-FFF2-40B4-BE49-F238E27FC236}">
              <a16:creationId xmlns:a16="http://schemas.microsoft.com/office/drawing/2014/main" id="{69EB68F2-D789-A0CE-7C38-18A882635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a073618e60_0_26:notes">
            <a:extLst>
              <a:ext uri="{FF2B5EF4-FFF2-40B4-BE49-F238E27FC236}">
                <a16:creationId xmlns:a16="http://schemas.microsoft.com/office/drawing/2014/main" id="{C70C4A0A-01EC-C063-DC09-0638B560F0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a073618e60_0_26:notes">
            <a:extLst>
              <a:ext uri="{FF2B5EF4-FFF2-40B4-BE49-F238E27FC236}">
                <a16:creationId xmlns:a16="http://schemas.microsoft.com/office/drawing/2014/main" id="{9D5DBD59-4F0E-C040-3696-7E59F44A1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>
          <a:extLst>
            <a:ext uri="{FF2B5EF4-FFF2-40B4-BE49-F238E27FC236}">
              <a16:creationId xmlns:a16="http://schemas.microsoft.com/office/drawing/2014/main" id="{0E9F646C-DCA4-14D7-4CA0-6A605FBB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>
            <a:extLst>
              <a:ext uri="{FF2B5EF4-FFF2-40B4-BE49-F238E27FC236}">
                <a16:creationId xmlns:a16="http://schemas.microsoft.com/office/drawing/2014/main" id="{C96CD250-FC60-2F6C-FE47-C080F0E4A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>
            <a:extLst>
              <a:ext uri="{FF2B5EF4-FFF2-40B4-BE49-F238E27FC236}">
                <a16:creationId xmlns:a16="http://schemas.microsoft.com/office/drawing/2014/main" id="{0BC7CA06-60B2-3E19-8A8A-6C8CA0A04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21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8">
          <a:extLst>
            <a:ext uri="{FF2B5EF4-FFF2-40B4-BE49-F238E27FC236}">
              <a16:creationId xmlns:a16="http://schemas.microsoft.com/office/drawing/2014/main" id="{0552DF3E-C698-B462-7A37-8F75F5BB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a073618e60_0_80:notes">
            <a:extLst>
              <a:ext uri="{FF2B5EF4-FFF2-40B4-BE49-F238E27FC236}">
                <a16:creationId xmlns:a16="http://schemas.microsoft.com/office/drawing/2014/main" id="{93FB204D-CA51-FD40-6BC0-FF995C33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0" name="Google Shape;2720;ga073618e60_0_80:notes">
            <a:extLst>
              <a:ext uri="{FF2B5EF4-FFF2-40B4-BE49-F238E27FC236}">
                <a16:creationId xmlns:a16="http://schemas.microsoft.com/office/drawing/2014/main" id="{B40D6A28-6D2D-5026-2725-0E1D71477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74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 rot="2850915">
            <a:off x="9831770" y="2044505"/>
            <a:ext cx="2191097" cy="5172540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9050380" y="3202175"/>
            <a:ext cx="3175142" cy="3663686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9811084" y="4716762"/>
            <a:ext cx="1936915" cy="1816327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5"/>
          <p:cNvGrpSpPr/>
          <p:nvPr/>
        </p:nvGrpSpPr>
        <p:grpSpPr>
          <a:xfrm>
            <a:off x="10845667" y="4534349"/>
            <a:ext cx="499077" cy="361784"/>
            <a:chOff x="9359899" y="2979475"/>
            <a:chExt cx="727821" cy="527602"/>
          </a:xfrm>
        </p:grpSpPr>
        <p:sp>
          <p:nvSpPr>
            <p:cNvPr id="378" name="Google Shape;378;p5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5"/>
          <p:cNvGrpSpPr/>
          <p:nvPr/>
        </p:nvGrpSpPr>
        <p:grpSpPr>
          <a:xfrm>
            <a:off x="11295642" y="2993041"/>
            <a:ext cx="485480" cy="330309"/>
            <a:chOff x="10016117" y="731733"/>
            <a:chExt cx="707992" cy="481701"/>
          </a:xfrm>
        </p:grpSpPr>
        <p:sp>
          <p:nvSpPr>
            <p:cNvPr id="385" name="Google Shape;385;p5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>
            <a:off x="9498599" y="5163372"/>
            <a:ext cx="357392" cy="514563"/>
            <a:chOff x="7395430" y="3896801"/>
            <a:chExt cx="521197" cy="750404"/>
          </a:xfrm>
        </p:grpSpPr>
        <p:sp>
          <p:nvSpPr>
            <p:cNvPr id="392" name="Google Shape;392;p5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11686435" y="2840534"/>
            <a:ext cx="451186" cy="335314"/>
            <a:chOff x="10586017" y="509328"/>
            <a:chExt cx="657980" cy="488999"/>
          </a:xfrm>
        </p:grpSpPr>
        <p:sp>
          <p:nvSpPr>
            <p:cNvPr id="399" name="Google Shape;399;p5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5"/>
          <p:cNvGrpSpPr/>
          <p:nvPr/>
        </p:nvGrpSpPr>
        <p:grpSpPr>
          <a:xfrm>
            <a:off x="9272461" y="3787131"/>
            <a:ext cx="2995776" cy="3405266"/>
            <a:chOff x="7079201" y="1893790"/>
            <a:chExt cx="4368931" cy="4966117"/>
          </a:xfrm>
        </p:grpSpPr>
        <p:sp>
          <p:nvSpPr>
            <p:cNvPr id="404" name="Google Shape;404;p5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415" name="Google Shape;415;p5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5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5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Google Shape;423;p5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5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5"/>
          <p:cNvGrpSpPr/>
          <p:nvPr/>
        </p:nvGrpSpPr>
        <p:grpSpPr>
          <a:xfrm>
            <a:off x="11353353" y="5212042"/>
            <a:ext cx="600226" cy="491185"/>
            <a:chOff x="10100277" y="3967778"/>
            <a:chExt cx="875330" cy="716312"/>
          </a:xfrm>
        </p:grpSpPr>
        <p:grpSp>
          <p:nvGrpSpPr>
            <p:cNvPr id="432" name="Google Shape;432;p5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433" name="Google Shape;433;p5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434" name="Google Shape;434;p5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3" name="Google Shape;443;p5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5" name="Google Shape;445;p5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446" name="Google Shape;446;p5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8" name="Google Shape;448;p5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5"/>
          <p:cNvGrpSpPr/>
          <p:nvPr/>
        </p:nvGrpSpPr>
        <p:grpSpPr>
          <a:xfrm>
            <a:off x="9714276" y="6403738"/>
            <a:ext cx="310496" cy="314805"/>
            <a:chOff x="7709956" y="5705664"/>
            <a:chExt cx="452807" cy="459091"/>
          </a:xfrm>
        </p:grpSpPr>
        <p:sp>
          <p:nvSpPr>
            <p:cNvPr id="451" name="Google Shape;451;p5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5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5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5"/>
          <p:cNvSpPr txBox="1">
            <a:spLocks noGrp="1"/>
          </p:cNvSpPr>
          <p:nvPr>
            <p:ph type="title"/>
          </p:nvPr>
        </p:nvSpPr>
        <p:spPr>
          <a:xfrm>
            <a:off x="5767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0" name="Google Shape;470;p5"/>
          <p:cNvSpPr txBox="1">
            <a:spLocks noGrp="1"/>
          </p:cNvSpPr>
          <p:nvPr>
            <p:ph type="body" idx="1"/>
          </p:nvPr>
        </p:nvSpPr>
        <p:spPr>
          <a:xfrm>
            <a:off x="5767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5"/>
          <p:cNvSpPr/>
          <p:nvPr/>
        </p:nvSpPr>
        <p:spPr>
          <a:xfrm>
            <a:off x="1" y="-9"/>
            <a:ext cx="4432995" cy="189534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"/>
          <p:cNvSpPr/>
          <p:nvPr/>
        </p:nvSpPr>
        <p:spPr>
          <a:xfrm rot="10800000">
            <a:off x="2038868" y="597795"/>
            <a:ext cx="3043634" cy="898053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5"/>
          <p:cNvGrpSpPr/>
          <p:nvPr/>
        </p:nvGrpSpPr>
        <p:grpSpPr>
          <a:xfrm rot="10800000">
            <a:off x="-23719" y="-398864"/>
            <a:ext cx="4828375" cy="1477455"/>
            <a:chOff x="1043332" y="5244050"/>
            <a:chExt cx="5088392" cy="1557019"/>
          </a:xfrm>
        </p:grpSpPr>
        <p:sp>
          <p:nvSpPr>
            <p:cNvPr id="474" name="Google Shape;474;p5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5"/>
          <p:cNvGrpSpPr/>
          <p:nvPr/>
        </p:nvGrpSpPr>
        <p:grpSpPr>
          <a:xfrm rot="10800000">
            <a:off x="4272053" y="855356"/>
            <a:ext cx="671858" cy="457064"/>
            <a:chOff x="896578" y="4997631"/>
            <a:chExt cx="708039" cy="481678"/>
          </a:xfrm>
        </p:grpSpPr>
        <p:sp>
          <p:nvSpPr>
            <p:cNvPr id="482" name="Google Shape;482;p5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5"/>
          <p:cNvGrpSpPr/>
          <p:nvPr/>
        </p:nvGrpSpPr>
        <p:grpSpPr>
          <a:xfrm rot="10800000">
            <a:off x="1468231" y="-108399"/>
            <a:ext cx="1183281" cy="1057246"/>
            <a:chOff x="3312428" y="5380779"/>
            <a:chExt cx="1247003" cy="1114181"/>
          </a:xfrm>
        </p:grpSpPr>
        <p:sp>
          <p:nvSpPr>
            <p:cNvPr id="489" name="Google Shape;489;p5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5"/>
          <p:cNvGrpSpPr/>
          <p:nvPr/>
        </p:nvGrpSpPr>
        <p:grpSpPr>
          <a:xfrm rot="10800000">
            <a:off x="793651" y="63621"/>
            <a:ext cx="732207" cy="771961"/>
            <a:chOff x="4498700" y="5500144"/>
            <a:chExt cx="771638" cy="813533"/>
          </a:xfrm>
        </p:grpSpPr>
        <p:sp>
          <p:nvSpPr>
            <p:cNvPr id="494" name="Google Shape;494;p5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5"/>
          <p:cNvGrpSpPr/>
          <p:nvPr/>
        </p:nvGrpSpPr>
        <p:grpSpPr>
          <a:xfrm rot="10800000">
            <a:off x="1618626" y="964897"/>
            <a:ext cx="636660" cy="438657"/>
            <a:chOff x="3729990" y="4901592"/>
            <a:chExt cx="670945" cy="462279"/>
          </a:xfrm>
        </p:grpSpPr>
        <p:sp>
          <p:nvSpPr>
            <p:cNvPr id="497" name="Google Shape;497;p5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5"/>
          <p:cNvGrpSpPr/>
          <p:nvPr/>
        </p:nvGrpSpPr>
        <p:grpSpPr>
          <a:xfrm rot="10800000">
            <a:off x="2929242" y="262240"/>
            <a:ext cx="510192" cy="399955"/>
            <a:chOff x="2482074" y="5682871"/>
            <a:chExt cx="537667" cy="421493"/>
          </a:xfrm>
        </p:grpSpPr>
        <p:sp>
          <p:nvSpPr>
            <p:cNvPr id="502" name="Google Shape;502;p5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5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521" name="Google Shape;521;p5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/>
          <p:nvPr/>
        </p:nvSpPr>
        <p:spPr>
          <a:xfrm flipH="1">
            <a:off x="-9156" y="3056476"/>
            <a:ext cx="3295736" cy="3802835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/>
          <p:nvPr/>
        </p:nvSpPr>
        <p:spPr>
          <a:xfrm flipH="1">
            <a:off x="7759005" y="-8820"/>
            <a:ext cx="4432995" cy="189534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"/>
          <p:cNvSpPr/>
          <p:nvPr/>
        </p:nvSpPr>
        <p:spPr>
          <a:xfrm rot="5400000">
            <a:off x="10533829" y="709722"/>
            <a:ext cx="1639952" cy="172425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 flipH="1">
            <a:off x="9998391" y="39875"/>
            <a:ext cx="1549668" cy="787748"/>
          </a:xfrm>
          <a:custGeom>
            <a:avLst/>
            <a:gdLst/>
            <a:ahLst/>
            <a:cxnLst/>
            <a:rect l="l" t="t" r="r" b="b"/>
            <a:pathLst>
              <a:path w="1344614" h="683512" extrusionOk="0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 rot="-1086060">
            <a:off x="10716457" y="64553"/>
            <a:ext cx="998240" cy="1478374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/>
          <p:nvPr/>
        </p:nvSpPr>
        <p:spPr>
          <a:xfrm flipH="1">
            <a:off x="7859690" y="-50728"/>
            <a:ext cx="2178563" cy="1296030"/>
          </a:xfrm>
          <a:custGeom>
            <a:avLst/>
            <a:gdLst/>
            <a:ahLst/>
            <a:cxnLst/>
            <a:rect l="l" t="t" r="r" b="b"/>
            <a:pathLst>
              <a:path w="1890293" h="1124538" extrusionOk="0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/>
          <p:nvPr/>
        </p:nvSpPr>
        <p:spPr>
          <a:xfrm flipH="1">
            <a:off x="9395700" y="-104933"/>
            <a:ext cx="1982873" cy="1173999"/>
          </a:xfrm>
          <a:custGeom>
            <a:avLst/>
            <a:gdLst/>
            <a:ahLst/>
            <a:cxnLst/>
            <a:rect l="l" t="t" r="r" b="b"/>
            <a:pathLst>
              <a:path w="1720497" h="1018654" extrusionOk="0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 rot="2054707" flipH="1">
            <a:off x="11152538" y="88490"/>
            <a:ext cx="1302918" cy="522092"/>
          </a:xfrm>
          <a:custGeom>
            <a:avLst/>
            <a:gdLst/>
            <a:ahLst/>
            <a:cxnLst/>
            <a:rect l="l" t="t" r="r" b="b"/>
            <a:pathLst>
              <a:path w="2022612" h="810480" extrusionOk="0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6"/>
          <p:cNvGrpSpPr/>
          <p:nvPr/>
        </p:nvGrpSpPr>
        <p:grpSpPr>
          <a:xfrm flipH="1">
            <a:off x="9558763" y="139611"/>
            <a:ext cx="642562" cy="443317"/>
            <a:chOff x="5654408" y="444554"/>
            <a:chExt cx="558119" cy="385058"/>
          </a:xfrm>
        </p:grpSpPr>
        <p:grpSp>
          <p:nvGrpSpPr>
            <p:cNvPr id="535" name="Google Shape;535;p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536" name="Google Shape;536;p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37" name="Google Shape;537;p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8" name="Google Shape;548;p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1" name="Google Shape;551;p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6"/>
          <p:cNvGrpSpPr/>
          <p:nvPr/>
        </p:nvGrpSpPr>
        <p:grpSpPr>
          <a:xfrm>
            <a:off x="9799447" y="1168298"/>
            <a:ext cx="552971" cy="376229"/>
            <a:chOff x="10016117" y="731733"/>
            <a:chExt cx="707992" cy="481701"/>
          </a:xfrm>
        </p:grpSpPr>
        <p:sp>
          <p:nvSpPr>
            <p:cNvPr id="554" name="Google Shape;554;p6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6"/>
          <p:cNvGrpSpPr/>
          <p:nvPr/>
        </p:nvGrpSpPr>
        <p:grpSpPr>
          <a:xfrm>
            <a:off x="10244568" y="994590"/>
            <a:ext cx="513910" cy="381929"/>
            <a:chOff x="10586017" y="509328"/>
            <a:chExt cx="657980" cy="488999"/>
          </a:xfrm>
        </p:grpSpPr>
        <p:sp>
          <p:nvSpPr>
            <p:cNvPr id="561" name="Google Shape;561;p6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6"/>
          <p:cNvGrpSpPr/>
          <p:nvPr/>
        </p:nvGrpSpPr>
        <p:grpSpPr>
          <a:xfrm>
            <a:off x="11379038" y="-426582"/>
            <a:ext cx="1201027" cy="1174053"/>
            <a:chOff x="11262488" y="6218769"/>
            <a:chExt cx="1154057" cy="1128138"/>
          </a:xfrm>
        </p:grpSpPr>
        <p:sp>
          <p:nvSpPr>
            <p:cNvPr id="566" name="Google Shape;566;p6"/>
            <p:cNvSpPr/>
            <p:nvPr/>
          </p:nvSpPr>
          <p:spPr>
            <a:xfrm rot="-1874457">
              <a:off x="11404894" y="6386745"/>
              <a:ext cx="869244" cy="792187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6"/>
          <p:cNvGrpSpPr/>
          <p:nvPr/>
        </p:nvGrpSpPr>
        <p:grpSpPr>
          <a:xfrm>
            <a:off x="11095294" y="306855"/>
            <a:ext cx="736447" cy="671162"/>
            <a:chOff x="11404955" y="6386605"/>
            <a:chExt cx="869580" cy="792492"/>
          </a:xfrm>
        </p:grpSpPr>
        <p:sp>
          <p:nvSpPr>
            <p:cNvPr id="569" name="Google Shape;569;p6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6"/>
          <p:cNvSpPr/>
          <p:nvPr/>
        </p:nvSpPr>
        <p:spPr>
          <a:xfrm rot="10800000">
            <a:off x="9696813" y="5783124"/>
            <a:ext cx="2508142" cy="1072365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"/>
          <p:cNvSpPr/>
          <p:nvPr/>
        </p:nvSpPr>
        <p:spPr>
          <a:xfrm rot="175499">
            <a:off x="10782027" y="6497929"/>
            <a:ext cx="1327078" cy="330710"/>
          </a:xfrm>
          <a:custGeom>
            <a:avLst/>
            <a:gdLst/>
            <a:ahLst/>
            <a:cxnLst/>
            <a:rect l="l" t="t" r="r" b="b"/>
            <a:pathLst>
              <a:path w="1934816" h="482160" extrusionOk="0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"/>
          <p:cNvSpPr/>
          <p:nvPr/>
        </p:nvSpPr>
        <p:spPr>
          <a:xfrm rot="744935">
            <a:off x="11110700" y="5757385"/>
            <a:ext cx="1138075" cy="913236"/>
          </a:xfrm>
          <a:custGeom>
            <a:avLst/>
            <a:gdLst/>
            <a:ahLst/>
            <a:cxnLst/>
            <a:rect l="l" t="t" r="r" b="b"/>
            <a:pathLst>
              <a:path w="1658895" h="869795" extrusionOk="0">
                <a:moveTo>
                  <a:pt x="1658895" y="869795"/>
                </a:moveTo>
                <a:cubicBezTo>
                  <a:pt x="1658895" y="869795"/>
                  <a:pt x="1550227" y="855853"/>
                  <a:pt x="1342555" y="812414"/>
                </a:cubicBezTo>
                <a:cubicBezTo>
                  <a:pt x="1134883" y="7689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1658895" y="869795"/>
                  <a:pt x="1658895" y="869795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6"/>
          <p:cNvGrpSpPr/>
          <p:nvPr/>
        </p:nvGrpSpPr>
        <p:grpSpPr>
          <a:xfrm rot="5241325">
            <a:off x="11658972" y="6285756"/>
            <a:ext cx="638681" cy="573933"/>
            <a:chOff x="8467136" y="943451"/>
            <a:chExt cx="818580" cy="735594"/>
          </a:xfrm>
        </p:grpSpPr>
        <p:sp>
          <p:nvSpPr>
            <p:cNvPr id="575" name="Google Shape;575;p6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6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589" name="Google Shape;589;p6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" name="Google Shape;591;p6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6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4" name="Google Shape;594;p6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5" name="Google Shape;595;p6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6" name="Google Shape;596;p6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6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6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9" name="Google Shape;599;p6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0" name="Google Shape;600;p6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1" name="Google Shape;601;p6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2" name="Google Shape;602;p6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6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6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5" name="Google Shape;605;p6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606" name="Google Shape;606;p6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07" name="Google Shape;607;p6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"/>
          <p:cNvSpPr/>
          <p:nvPr/>
        </p:nvSpPr>
        <p:spPr>
          <a:xfrm>
            <a:off x="-8020" y="5792227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3422242" y="5904217"/>
            <a:ext cx="772459" cy="532222"/>
            <a:chOff x="3729990" y="4901592"/>
            <a:chExt cx="670945" cy="462279"/>
          </a:xfrm>
        </p:grpSpPr>
        <p:sp>
          <p:nvSpPr>
            <p:cNvPr id="615" name="Google Shape;615;p6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"/>
          <p:cNvSpPr/>
          <p:nvPr/>
        </p:nvSpPr>
        <p:spPr>
          <a:xfrm flipH="1">
            <a:off x="-5686" y="3861822"/>
            <a:ext cx="3550143" cy="3002238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"/>
          <p:cNvSpPr/>
          <p:nvPr/>
        </p:nvSpPr>
        <p:spPr>
          <a:xfrm>
            <a:off x="-8020" y="5792227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7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24" name="Google Shape;624;p7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7"/>
          <p:cNvGrpSpPr/>
          <p:nvPr/>
        </p:nvGrpSpPr>
        <p:grpSpPr>
          <a:xfrm>
            <a:off x="2623754" y="6282879"/>
            <a:ext cx="772459" cy="532222"/>
            <a:chOff x="3729990" y="4901592"/>
            <a:chExt cx="670945" cy="462279"/>
          </a:xfrm>
        </p:grpSpPr>
        <p:sp>
          <p:nvSpPr>
            <p:cNvPr id="631" name="Google Shape;631;p7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7"/>
          <p:cNvGrpSpPr/>
          <p:nvPr/>
        </p:nvGrpSpPr>
        <p:grpSpPr>
          <a:xfrm>
            <a:off x="222419" y="4318590"/>
            <a:ext cx="671905" cy="457170"/>
            <a:chOff x="222419" y="4318590"/>
            <a:chExt cx="671905" cy="457170"/>
          </a:xfrm>
        </p:grpSpPr>
        <p:sp>
          <p:nvSpPr>
            <p:cNvPr id="636" name="Google Shape;636;p7"/>
            <p:cNvSpPr/>
            <p:nvPr/>
          </p:nvSpPr>
          <p:spPr>
            <a:xfrm rot="10800000" flipH="1">
              <a:off x="222419" y="4451216"/>
              <a:ext cx="212370" cy="212370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 rot="10800000" flipH="1">
              <a:off x="512976" y="4422483"/>
              <a:ext cx="166462" cy="166462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 rot="10800000" flipH="1">
              <a:off x="712641" y="4519238"/>
              <a:ext cx="84756" cy="84756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 rot="10800000" flipH="1">
              <a:off x="407956" y="4318590"/>
              <a:ext cx="99361" cy="9936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 rot="10800000" flipH="1">
              <a:off x="609489" y="4702278"/>
              <a:ext cx="73504" cy="73482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 rot="10800000" flipH="1">
              <a:off x="839401" y="4375101"/>
              <a:ext cx="54923" cy="54923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7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7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644" name="Google Shape;644;p7"/>
          <p:cNvGrpSpPr/>
          <p:nvPr/>
        </p:nvGrpSpPr>
        <p:grpSpPr>
          <a:xfrm>
            <a:off x="-315128" y="-138580"/>
            <a:ext cx="3088588" cy="1755707"/>
            <a:chOff x="4135512" y="210720"/>
            <a:chExt cx="3693600" cy="2099626"/>
          </a:xfrm>
        </p:grpSpPr>
        <p:grpSp>
          <p:nvGrpSpPr>
            <p:cNvPr id="645" name="Google Shape;645;p7"/>
            <p:cNvGrpSpPr/>
            <p:nvPr/>
          </p:nvGrpSpPr>
          <p:grpSpPr>
            <a:xfrm>
              <a:off x="4135512" y="210720"/>
              <a:ext cx="3693600" cy="2099626"/>
              <a:chOff x="4135512" y="210720"/>
              <a:chExt cx="3693600" cy="2099626"/>
            </a:xfrm>
          </p:grpSpPr>
          <p:sp>
            <p:nvSpPr>
              <p:cNvPr id="646" name="Google Shape;646;p7"/>
              <p:cNvSpPr/>
              <p:nvPr/>
            </p:nvSpPr>
            <p:spPr>
              <a:xfrm>
                <a:off x="4484590" y="266792"/>
                <a:ext cx="1344614" cy="683512"/>
              </a:xfrm>
              <a:custGeom>
                <a:avLst/>
                <a:gdLst/>
                <a:ahLst/>
                <a:cxnLst/>
                <a:rect l="l" t="t" r="r" b="b"/>
                <a:pathLst>
                  <a:path w="1344614" h="683512" extrusionOk="0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5938819" y="261964"/>
                <a:ext cx="1890293" cy="1124538"/>
              </a:xfrm>
              <a:custGeom>
                <a:avLst/>
                <a:gdLst/>
                <a:ahLst/>
                <a:cxnLst/>
                <a:rect l="l" t="t" r="r" b="b"/>
                <a:pathLst>
                  <a:path w="1890293" h="1124538" extrusionOk="0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avLst/>
                <a:gdLst/>
                <a:ahLst/>
                <a:cxnLst/>
                <a:rect l="l" t="t" r="r" b="b"/>
                <a:pathLst>
                  <a:path w="1720497" h="1018654" extrusionOk="0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 rot="-5769980">
                <a:off x="3635336" y="854972"/>
                <a:ext cx="2024210" cy="811121"/>
              </a:xfrm>
              <a:custGeom>
                <a:avLst/>
                <a:gdLst/>
                <a:ahLst/>
                <a:cxnLst/>
                <a:rect l="l" t="t" r="r" b="b"/>
                <a:pathLst>
                  <a:path w="2022612" h="810480" extrusionOk="0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7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651" name="Google Shape;651;p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652" name="Google Shape;652;p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653" name="Google Shape;653;p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4" name="Google Shape;654;p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5" name="Google Shape;655;p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6" name="Google Shape;656;p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" name="Google Shape;657;p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" name="Google Shape;658;p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9" name="Google Shape;659;p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0" name="Google Shape;660;p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1" name="Google Shape;661;p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2" name="Google Shape;662;p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4" name="Google Shape;664;p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665" name="Google Shape;665;p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" name="Google Shape;666;p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67" name="Google Shape;667;p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7"/>
          <p:cNvSpPr/>
          <p:nvPr/>
        </p:nvSpPr>
        <p:spPr>
          <a:xfrm rot="-1427625" flipH="1">
            <a:off x="11001482" y="5653749"/>
            <a:ext cx="996761" cy="1476184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7"/>
          <p:cNvGrpSpPr/>
          <p:nvPr/>
        </p:nvGrpSpPr>
        <p:grpSpPr>
          <a:xfrm rot="-532456" flipH="1">
            <a:off x="11111886" y="3996966"/>
            <a:ext cx="1118332" cy="3017742"/>
            <a:chOff x="393160" y="1915219"/>
            <a:chExt cx="1923315" cy="5189935"/>
          </a:xfrm>
        </p:grpSpPr>
        <p:sp>
          <p:nvSpPr>
            <p:cNvPr id="671" name="Google Shape;671;p7"/>
            <p:cNvSpPr/>
            <p:nvPr/>
          </p:nvSpPr>
          <p:spPr>
            <a:xfrm>
              <a:off x="608418" y="1915219"/>
              <a:ext cx="1109296" cy="5073542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 rot="860287">
              <a:off x="812764" y="3500688"/>
              <a:ext cx="1084108" cy="3525131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7"/>
          <p:cNvGrpSpPr/>
          <p:nvPr/>
        </p:nvGrpSpPr>
        <p:grpSpPr>
          <a:xfrm rot="998966">
            <a:off x="11307365" y="5793638"/>
            <a:ext cx="1091807" cy="975511"/>
            <a:chOff x="2922306" y="5742582"/>
            <a:chExt cx="1436268" cy="1283281"/>
          </a:xfrm>
        </p:grpSpPr>
        <p:sp>
          <p:nvSpPr>
            <p:cNvPr id="674" name="Google Shape;674;p7"/>
            <p:cNvSpPr/>
            <p:nvPr/>
          </p:nvSpPr>
          <p:spPr>
            <a:xfrm>
              <a:off x="3800891" y="6532896"/>
              <a:ext cx="557683" cy="49296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922306" y="5742582"/>
              <a:ext cx="907556" cy="1100457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2932459" y="5913304"/>
              <a:ext cx="897704" cy="666686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3561121" y="6330950"/>
              <a:ext cx="293060" cy="345192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"/>
          <p:cNvSpPr/>
          <p:nvPr/>
        </p:nvSpPr>
        <p:spPr>
          <a:xfrm flipH="1">
            <a:off x="7759005" y="-14136"/>
            <a:ext cx="4432995" cy="189534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7"/>
          <p:cNvGrpSpPr/>
          <p:nvPr/>
        </p:nvGrpSpPr>
        <p:grpSpPr>
          <a:xfrm rot="10800000" flipH="1">
            <a:off x="8044629" y="-412801"/>
            <a:ext cx="4828383" cy="1477458"/>
            <a:chOff x="1043332" y="5244050"/>
            <a:chExt cx="5088392" cy="1557019"/>
          </a:xfrm>
        </p:grpSpPr>
        <p:sp>
          <p:nvSpPr>
            <p:cNvPr id="681" name="Google Shape;681;p7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7"/>
          <p:cNvGrpSpPr/>
          <p:nvPr/>
        </p:nvGrpSpPr>
        <p:grpSpPr>
          <a:xfrm rot="10800000" flipH="1">
            <a:off x="7905374" y="841421"/>
            <a:ext cx="671859" cy="457065"/>
            <a:chOff x="896578" y="4997631"/>
            <a:chExt cx="708039" cy="481678"/>
          </a:xfrm>
        </p:grpSpPr>
        <p:sp>
          <p:nvSpPr>
            <p:cNvPr id="689" name="Google Shape;689;p7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7"/>
          <p:cNvGrpSpPr/>
          <p:nvPr/>
        </p:nvGrpSpPr>
        <p:grpSpPr>
          <a:xfrm rot="10800000" flipH="1">
            <a:off x="11323432" y="49685"/>
            <a:ext cx="732208" cy="771963"/>
            <a:chOff x="4498700" y="5500144"/>
            <a:chExt cx="771638" cy="813533"/>
          </a:xfrm>
        </p:grpSpPr>
        <p:sp>
          <p:nvSpPr>
            <p:cNvPr id="696" name="Google Shape;696;p7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7"/>
          <p:cNvGrpSpPr/>
          <p:nvPr/>
        </p:nvGrpSpPr>
        <p:grpSpPr>
          <a:xfrm rot="10800000" flipH="1">
            <a:off x="10594004" y="950962"/>
            <a:ext cx="636661" cy="438657"/>
            <a:chOff x="3729990" y="4901592"/>
            <a:chExt cx="670945" cy="462279"/>
          </a:xfrm>
        </p:grpSpPr>
        <p:sp>
          <p:nvSpPr>
            <p:cNvPr id="699" name="Google Shape;699;p7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7"/>
          <p:cNvGrpSpPr/>
          <p:nvPr/>
        </p:nvGrpSpPr>
        <p:grpSpPr>
          <a:xfrm rot="10800000" flipH="1">
            <a:off x="9409853" y="248304"/>
            <a:ext cx="510193" cy="399955"/>
            <a:chOff x="2482074" y="5682871"/>
            <a:chExt cx="537667" cy="421493"/>
          </a:xfrm>
        </p:grpSpPr>
        <p:sp>
          <p:nvSpPr>
            <p:cNvPr id="704" name="Google Shape;704;p7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7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718" name="Google Shape;718;p7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0" name="Google Shape;720;p7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7"/>
          <p:cNvGrpSpPr/>
          <p:nvPr/>
        </p:nvGrpSpPr>
        <p:grpSpPr>
          <a:xfrm flipH="1">
            <a:off x="11545889" y="1044819"/>
            <a:ext cx="346388" cy="434256"/>
            <a:chOff x="863710" y="1549068"/>
            <a:chExt cx="365042" cy="457641"/>
          </a:xfrm>
        </p:grpSpPr>
        <p:sp>
          <p:nvSpPr>
            <p:cNvPr id="723" name="Google Shape;723;p7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7"/>
          <p:cNvSpPr/>
          <p:nvPr/>
        </p:nvSpPr>
        <p:spPr>
          <a:xfrm rot="10800000" flipH="1">
            <a:off x="7766782" y="583972"/>
            <a:ext cx="3043283" cy="89795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7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7"/>
          <p:cNvGrpSpPr/>
          <p:nvPr/>
        </p:nvGrpSpPr>
        <p:grpSpPr>
          <a:xfrm rot="10800000" flipH="1">
            <a:off x="10197776" y="-122335"/>
            <a:ext cx="1183283" cy="1057248"/>
            <a:chOff x="3312428" y="5380779"/>
            <a:chExt cx="1247003" cy="1114181"/>
          </a:xfrm>
        </p:grpSpPr>
        <p:sp>
          <p:nvSpPr>
            <p:cNvPr id="730" name="Google Shape;730;p7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"/>
          <p:cNvSpPr/>
          <p:nvPr/>
        </p:nvSpPr>
        <p:spPr>
          <a:xfrm flipH="1">
            <a:off x="-2331" y="2382256"/>
            <a:ext cx="6348628" cy="4469999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0"/>
          <p:cNvSpPr/>
          <p:nvPr/>
        </p:nvSpPr>
        <p:spPr>
          <a:xfrm flipH="1">
            <a:off x="6966846" y="10292"/>
            <a:ext cx="5226268" cy="2234509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"/>
          <p:cNvSpPr/>
          <p:nvPr/>
        </p:nvSpPr>
        <p:spPr>
          <a:xfrm rot="-6367356">
            <a:off x="10790674" y="-212138"/>
            <a:ext cx="1638568" cy="1618642"/>
          </a:xfrm>
          <a:custGeom>
            <a:avLst/>
            <a:gdLst/>
            <a:ahLst/>
            <a:cxnLst/>
            <a:rect l="l" t="t" r="r" b="b"/>
            <a:pathLst>
              <a:path w="1639711" h="1619771" extrusionOk="0">
                <a:moveTo>
                  <a:pt x="1639711" y="216094"/>
                </a:moveTo>
                <a:lnTo>
                  <a:pt x="1245613" y="1576098"/>
                </a:lnTo>
                <a:lnTo>
                  <a:pt x="1237441" y="1580342"/>
                </a:lnTo>
                <a:lnTo>
                  <a:pt x="1134926" y="1619771"/>
                </a:lnTo>
                <a:lnTo>
                  <a:pt x="29063" y="1299317"/>
                </a:lnTo>
                <a:lnTo>
                  <a:pt x="7762" y="1239650"/>
                </a:lnTo>
                <a:cubicBezTo>
                  <a:pt x="-11068" y="1159574"/>
                  <a:pt x="2556" y="1084116"/>
                  <a:pt x="68614" y="1030620"/>
                </a:cubicBezTo>
                <a:cubicBezTo>
                  <a:pt x="364378" y="791076"/>
                  <a:pt x="608810" y="1103535"/>
                  <a:pt x="765735" y="780659"/>
                </a:cubicBezTo>
                <a:cubicBezTo>
                  <a:pt x="870934" y="564232"/>
                  <a:pt x="655969" y="162983"/>
                  <a:pt x="1019263" y="30815"/>
                </a:cubicBezTo>
                <a:cubicBezTo>
                  <a:pt x="1238416" y="-48922"/>
                  <a:pt x="1474303" y="31685"/>
                  <a:pt x="163344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"/>
          <p:cNvSpPr/>
          <p:nvPr/>
        </p:nvSpPr>
        <p:spPr>
          <a:xfrm>
            <a:off x="-1" y="7981"/>
            <a:ext cx="3940933" cy="1684959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rgbClr val="FEF0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10"/>
          <p:cNvGrpSpPr/>
          <p:nvPr/>
        </p:nvGrpSpPr>
        <p:grpSpPr>
          <a:xfrm rot="10800000">
            <a:off x="2129" y="-278691"/>
            <a:ext cx="4292432" cy="1313460"/>
            <a:chOff x="1043332" y="5244050"/>
            <a:chExt cx="5088392" cy="1557019"/>
          </a:xfrm>
        </p:grpSpPr>
        <p:sp>
          <p:nvSpPr>
            <p:cNvPr id="886" name="Google Shape;886;p10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10"/>
          <p:cNvGrpSpPr/>
          <p:nvPr/>
        </p:nvGrpSpPr>
        <p:grpSpPr>
          <a:xfrm rot="10800000">
            <a:off x="3821077" y="836312"/>
            <a:ext cx="597283" cy="406331"/>
            <a:chOff x="896578" y="4997631"/>
            <a:chExt cx="708039" cy="481678"/>
          </a:xfrm>
        </p:grpSpPr>
        <p:sp>
          <p:nvSpPr>
            <p:cNvPr id="894" name="Google Shape;894;p10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0"/>
          <p:cNvSpPr/>
          <p:nvPr/>
        </p:nvSpPr>
        <p:spPr>
          <a:xfrm rot="8851155">
            <a:off x="2024642" y="384416"/>
            <a:ext cx="2699310" cy="796457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" name="Google Shape;901;p10"/>
          <p:cNvGrpSpPr/>
          <p:nvPr/>
        </p:nvGrpSpPr>
        <p:grpSpPr>
          <a:xfrm rot="10800000">
            <a:off x="1328475" y="-20466"/>
            <a:ext cx="1051939" cy="939893"/>
            <a:chOff x="3312428" y="5380779"/>
            <a:chExt cx="1247003" cy="1114181"/>
          </a:xfrm>
        </p:grpSpPr>
        <p:sp>
          <p:nvSpPr>
            <p:cNvPr id="902" name="Google Shape;902;p10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10"/>
          <p:cNvGrpSpPr/>
          <p:nvPr/>
        </p:nvGrpSpPr>
        <p:grpSpPr>
          <a:xfrm rot="10800000">
            <a:off x="728773" y="132459"/>
            <a:ext cx="650933" cy="686275"/>
            <a:chOff x="4498700" y="5500144"/>
            <a:chExt cx="771638" cy="813533"/>
          </a:xfrm>
        </p:grpSpPr>
        <p:sp>
          <p:nvSpPr>
            <p:cNvPr id="907" name="Google Shape;907;p10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10"/>
          <p:cNvGrpSpPr/>
          <p:nvPr/>
        </p:nvGrpSpPr>
        <p:grpSpPr>
          <a:xfrm rot="10800000">
            <a:off x="1462176" y="933695"/>
            <a:ext cx="565991" cy="389966"/>
            <a:chOff x="3729990" y="4901592"/>
            <a:chExt cx="670945" cy="462279"/>
          </a:xfrm>
        </p:grpSpPr>
        <p:sp>
          <p:nvSpPr>
            <p:cNvPr id="910" name="Google Shape;910;p10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10"/>
          <p:cNvGrpSpPr/>
          <p:nvPr/>
        </p:nvGrpSpPr>
        <p:grpSpPr>
          <a:xfrm rot="10800000">
            <a:off x="2627316" y="309032"/>
            <a:ext cx="453562" cy="355560"/>
            <a:chOff x="2482074" y="5682871"/>
            <a:chExt cx="537667" cy="421493"/>
          </a:xfrm>
        </p:grpSpPr>
        <p:sp>
          <p:nvSpPr>
            <p:cNvPr id="915" name="Google Shape;915;p10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10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929" name="Google Shape;929;p10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0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1" name="Google Shape;931;p10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10"/>
          <p:cNvGrpSpPr/>
          <p:nvPr/>
        </p:nvGrpSpPr>
        <p:grpSpPr>
          <a:xfrm>
            <a:off x="94667" y="988868"/>
            <a:ext cx="307939" cy="386053"/>
            <a:chOff x="863710" y="1549068"/>
            <a:chExt cx="365042" cy="457641"/>
          </a:xfrm>
        </p:grpSpPr>
        <p:sp>
          <p:nvSpPr>
            <p:cNvPr id="934" name="Google Shape;934;p10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8" name="Google Shape;938;p10"/>
          <p:cNvSpPr txBox="1">
            <a:spLocks noGrp="1"/>
          </p:cNvSpPr>
          <p:nvPr>
            <p:ph type="subTitle" idx="1"/>
          </p:nvPr>
        </p:nvSpPr>
        <p:spPr>
          <a:xfrm>
            <a:off x="1149075" y="28097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39" name="Google Shape;939;p10"/>
          <p:cNvSpPr txBox="1">
            <a:spLocks noGrp="1"/>
          </p:cNvSpPr>
          <p:nvPr>
            <p:ph type="title"/>
          </p:nvPr>
        </p:nvSpPr>
        <p:spPr>
          <a:xfrm>
            <a:off x="1149075" y="17599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40" name="Google Shape;940;p10"/>
          <p:cNvSpPr txBox="1">
            <a:spLocks noGrp="1"/>
          </p:cNvSpPr>
          <p:nvPr>
            <p:ph type="body" idx="2"/>
          </p:nvPr>
        </p:nvSpPr>
        <p:spPr>
          <a:xfrm>
            <a:off x="1149075" y="3469875"/>
            <a:ext cx="7794000" cy="192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1" name="Google Shape;941;p10"/>
          <p:cNvSpPr/>
          <p:nvPr/>
        </p:nvSpPr>
        <p:spPr>
          <a:xfrm rot="2851910">
            <a:off x="10347590" y="3113920"/>
            <a:ext cx="1664576" cy="3929577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"/>
          <p:cNvSpPr/>
          <p:nvPr/>
        </p:nvSpPr>
        <p:spPr>
          <a:xfrm>
            <a:off x="9640520" y="3933858"/>
            <a:ext cx="2592997" cy="2991969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0"/>
          <p:cNvSpPr/>
          <p:nvPr/>
        </p:nvSpPr>
        <p:spPr>
          <a:xfrm>
            <a:off x="10018980" y="5170754"/>
            <a:ext cx="1821978" cy="170854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10"/>
          <p:cNvGrpSpPr/>
          <p:nvPr/>
        </p:nvGrpSpPr>
        <p:grpSpPr>
          <a:xfrm>
            <a:off x="11106651" y="5021786"/>
            <a:ext cx="407574" cy="295453"/>
            <a:chOff x="9359899" y="2979475"/>
            <a:chExt cx="727821" cy="527602"/>
          </a:xfrm>
        </p:grpSpPr>
        <p:sp>
          <p:nvSpPr>
            <p:cNvPr id="945" name="Google Shape;945;p10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10"/>
          <p:cNvGrpSpPr/>
          <p:nvPr/>
        </p:nvGrpSpPr>
        <p:grpSpPr>
          <a:xfrm>
            <a:off x="11474125" y="3763068"/>
            <a:ext cx="396470" cy="269749"/>
            <a:chOff x="10016117" y="731733"/>
            <a:chExt cx="707992" cy="481701"/>
          </a:xfrm>
        </p:grpSpPr>
        <p:sp>
          <p:nvSpPr>
            <p:cNvPr id="952" name="Google Shape;952;p10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0"/>
          <p:cNvGrpSpPr/>
          <p:nvPr/>
        </p:nvGrpSpPr>
        <p:grpSpPr>
          <a:xfrm>
            <a:off x="10006560" y="5535480"/>
            <a:ext cx="291866" cy="420220"/>
            <a:chOff x="7395430" y="3896801"/>
            <a:chExt cx="521197" cy="750404"/>
          </a:xfrm>
        </p:grpSpPr>
        <p:sp>
          <p:nvSpPr>
            <p:cNvPr id="959" name="Google Shape;959;p10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10"/>
          <p:cNvGrpSpPr/>
          <p:nvPr/>
        </p:nvGrpSpPr>
        <p:grpSpPr>
          <a:xfrm>
            <a:off x="11793268" y="3638522"/>
            <a:ext cx="368464" cy="273836"/>
            <a:chOff x="10586017" y="509328"/>
            <a:chExt cx="657980" cy="488999"/>
          </a:xfrm>
        </p:grpSpPr>
        <p:sp>
          <p:nvSpPr>
            <p:cNvPr id="966" name="Google Shape;966;p10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10"/>
          <p:cNvGrpSpPr/>
          <p:nvPr/>
        </p:nvGrpSpPr>
        <p:grpSpPr>
          <a:xfrm>
            <a:off x="9821966" y="4411588"/>
            <a:ext cx="2446568" cy="2780987"/>
            <a:chOff x="7079201" y="1893790"/>
            <a:chExt cx="4368931" cy="4966117"/>
          </a:xfrm>
        </p:grpSpPr>
        <p:sp>
          <p:nvSpPr>
            <p:cNvPr id="971" name="Google Shape;971;p10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10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982" name="Google Shape;982;p10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0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5" name="Google Shape;985;p10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6" name="Google Shape;986;p10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87" name="Google Shape;987;p10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10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2" name="Google Shape;992;p10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93" name="Google Shape;993;p10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0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5" name="Google Shape;995;p10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6" name="Google Shape;996;p10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0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8" name="Google Shape;998;p10"/>
          <p:cNvGrpSpPr/>
          <p:nvPr/>
        </p:nvGrpSpPr>
        <p:grpSpPr>
          <a:xfrm>
            <a:off x="11521255" y="5575227"/>
            <a:ext cx="490178" cy="401129"/>
            <a:chOff x="10100277" y="3967778"/>
            <a:chExt cx="875330" cy="716312"/>
          </a:xfrm>
        </p:grpSpPr>
        <p:grpSp>
          <p:nvGrpSpPr>
            <p:cNvPr id="999" name="Google Shape;999;p10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00" name="Google Shape;1000;p10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01" name="Google Shape;1001;p10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0" name="Google Shape;1010;p10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2" name="Google Shape;1012;p10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013" name="Google Shape;1013;p10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15" name="Google Shape;1015;p10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p10"/>
          <p:cNvGrpSpPr/>
          <p:nvPr/>
        </p:nvGrpSpPr>
        <p:grpSpPr>
          <a:xfrm>
            <a:off x="10182694" y="6548432"/>
            <a:ext cx="253568" cy="257087"/>
            <a:chOff x="7709956" y="5705664"/>
            <a:chExt cx="452807" cy="459091"/>
          </a:xfrm>
        </p:grpSpPr>
        <p:sp>
          <p:nvSpPr>
            <p:cNvPr id="1018" name="Google Shape;1018;p10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10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032" name="Google Shape;1032;p10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10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"/>
          <p:cNvSpPr/>
          <p:nvPr/>
        </p:nvSpPr>
        <p:spPr>
          <a:xfrm rot="5400000" flipH="1">
            <a:off x="571440" y="-570745"/>
            <a:ext cx="3746731" cy="4870297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1"/>
          <p:cNvSpPr/>
          <p:nvPr/>
        </p:nvSpPr>
        <p:spPr>
          <a:xfrm rot="-5400000" flipH="1">
            <a:off x="6452555" y="1110334"/>
            <a:ext cx="5007206" cy="6498177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40" name="Google Shape;1040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11"/>
          <p:cNvSpPr/>
          <p:nvPr/>
        </p:nvSpPr>
        <p:spPr>
          <a:xfrm rot="-10245747">
            <a:off x="-167240" y="-295000"/>
            <a:ext cx="3251887" cy="3049431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1"/>
          <p:cNvSpPr/>
          <p:nvPr/>
        </p:nvSpPr>
        <p:spPr>
          <a:xfrm rot="9690711">
            <a:off x="1156994" y="-9126"/>
            <a:ext cx="2727876" cy="804886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1"/>
          <p:cNvSpPr/>
          <p:nvPr/>
        </p:nvSpPr>
        <p:spPr>
          <a:xfrm flipH="1">
            <a:off x="8991240" y="11761"/>
            <a:ext cx="3231420" cy="1381605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4" name="Google Shape;1044;p11"/>
          <p:cNvGrpSpPr/>
          <p:nvPr/>
        </p:nvGrpSpPr>
        <p:grpSpPr>
          <a:xfrm rot="-2545579">
            <a:off x="-397916" y="-61500"/>
            <a:ext cx="1461007" cy="1541060"/>
            <a:chOff x="33575" y="-11827"/>
            <a:chExt cx="1461097" cy="1541155"/>
          </a:xfrm>
        </p:grpSpPr>
        <p:sp>
          <p:nvSpPr>
            <p:cNvPr id="1045" name="Google Shape;1045;p11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11"/>
          <p:cNvGrpSpPr/>
          <p:nvPr/>
        </p:nvGrpSpPr>
        <p:grpSpPr>
          <a:xfrm rot="9688804">
            <a:off x="3065142" y="32240"/>
            <a:ext cx="603863" cy="410807"/>
            <a:chOff x="896578" y="4997631"/>
            <a:chExt cx="708039" cy="481678"/>
          </a:xfrm>
        </p:grpSpPr>
        <p:sp>
          <p:nvSpPr>
            <p:cNvPr id="1049" name="Google Shape;1049;p11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11"/>
          <p:cNvGrpSpPr/>
          <p:nvPr/>
        </p:nvGrpSpPr>
        <p:grpSpPr>
          <a:xfrm rot="515518">
            <a:off x="-34793" y="-800210"/>
            <a:ext cx="3048719" cy="1928766"/>
            <a:chOff x="797609" y="-831241"/>
            <a:chExt cx="3048650" cy="1928722"/>
          </a:xfrm>
        </p:grpSpPr>
        <p:sp>
          <p:nvSpPr>
            <p:cNvPr id="1056" name="Google Shape;1056;p11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9" name="Google Shape;1059;p11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1060" name="Google Shape;1060;p11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avLst/>
                <a:gdLst/>
                <a:ahLst/>
                <a:cxnLst/>
                <a:rect l="l" t="t" r="r" b="b"/>
                <a:pathLst>
                  <a:path w="483890" h="427737" extrusionOk="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avLst/>
                <a:gdLst/>
                <a:ahLst/>
                <a:cxnLst/>
                <a:rect l="l" t="t" r="r" b="b"/>
                <a:pathLst>
                  <a:path w="787467" h="954843" extrusionOk="0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avLst/>
                <a:gdLst/>
                <a:ahLst/>
                <a:cxnLst/>
                <a:rect l="l" t="t" r="r" b="b"/>
                <a:pathLst>
                  <a:path w="778919" h="578469" extrusionOk="0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avLst/>
                <a:gdLst/>
                <a:ahLst/>
                <a:cxnLst/>
                <a:rect l="l" t="t" r="r" b="b"/>
                <a:pathLst>
                  <a:path w="254282" h="299516" extrusionOk="0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4" name="Google Shape;1064;p11"/>
          <p:cNvGrpSpPr/>
          <p:nvPr/>
        </p:nvGrpSpPr>
        <p:grpSpPr>
          <a:xfrm rot="9688804">
            <a:off x="893483" y="840214"/>
            <a:ext cx="572227" cy="394263"/>
            <a:chOff x="3729990" y="4901592"/>
            <a:chExt cx="670945" cy="462279"/>
          </a:xfrm>
        </p:grpSpPr>
        <p:sp>
          <p:nvSpPr>
            <p:cNvPr id="1065" name="Google Shape;1065;p11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11"/>
          <p:cNvGrpSpPr/>
          <p:nvPr/>
        </p:nvGrpSpPr>
        <p:grpSpPr>
          <a:xfrm rot="-10179979">
            <a:off x="1511308" y="155583"/>
            <a:ext cx="458595" cy="359506"/>
            <a:chOff x="2482074" y="5682871"/>
            <a:chExt cx="537667" cy="421493"/>
          </a:xfrm>
        </p:grpSpPr>
        <p:sp>
          <p:nvSpPr>
            <p:cNvPr id="1070" name="Google Shape;1070;p11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3" name="Google Shape;1083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084" name="Google Shape;1084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6" name="Google Shape;1086;p11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11"/>
          <p:cNvGrpSpPr/>
          <p:nvPr/>
        </p:nvGrpSpPr>
        <p:grpSpPr>
          <a:xfrm rot="-1111196">
            <a:off x="175244" y="1517661"/>
            <a:ext cx="311332" cy="390307"/>
            <a:chOff x="863710" y="1549068"/>
            <a:chExt cx="365042" cy="457641"/>
          </a:xfrm>
        </p:grpSpPr>
        <p:sp>
          <p:nvSpPr>
            <p:cNvPr id="1089" name="Google Shape;1089;p11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1"/>
          <p:cNvSpPr/>
          <p:nvPr/>
        </p:nvSpPr>
        <p:spPr>
          <a:xfrm rot="5400000">
            <a:off x="11010503" y="536986"/>
            <a:ext cx="1198837" cy="126046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1"/>
          <p:cNvSpPr/>
          <p:nvPr/>
        </p:nvSpPr>
        <p:spPr>
          <a:xfrm flipH="1">
            <a:off x="10532484" y="10256"/>
            <a:ext cx="1132837" cy="575859"/>
          </a:xfrm>
          <a:custGeom>
            <a:avLst/>
            <a:gdLst/>
            <a:ahLst/>
            <a:cxnLst/>
            <a:rect l="l" t="t" r="r" b="b"/>
            <a:pathLst>
              <a:path w="1344614" h="683512" extrusionOk="0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1"/>
          <p:cNvSpPr/>
          <p:nvPr/>
        </p:nvSpPr>
        <p:spPr>
          <a:xfrm rot="-1082605">
            <a:off x="11057070" y="28793"/>
            <a:ext cx="729775" cy="1080783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1"/>
          <p:cNvSpPr/>
          <p:nvPr/>
        </p:nvSpPr>
        <p:spPr>
          <a:xfrm flipH="1">
            <a:off x="8969138" y="-55971"/>
            <a:ext cx="1592572" cy="947423"/>
          </a:xfrm>
          <a:custGeom>
            <a:avLst/>
            <a:gdLst/>
            <a:ahLst/>
            <a:cxnLst/>
            <a:rect l="l" t="t" r="r" b="b"/>
            <a:pathLst>
              <a:path w="1890293" h="1124538" extrusionOk="0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1"/>
          <p:cNvSpPr/>
          <p:nvPr/>
        </p:nvSpPr>
        <p:spPr>
          <a:xfrm flipH="1">
            <a:off x="10091914" y="-55920"/>
            <a:ext cx="1449519" cy="858216"/>
          </a:xfrm>
          <a:custGeom>
            <a:avLst/>
            <a:gdLst/>
            <a:ahLst/>
            <a:cxnLst/>
            <a:rect l="l" t="t" r="r" b="b"/>
            <a:pathLst>
              <a:path w="1720497" h="1018654" extrusionOk="0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1"/>
          <p:cNvSpPr/>
          <p:nvPr/>
        </p:nvSpPr>
        <p:spPr>
          <a:xfrm rot="1054276" flipH="1">
            <a:off x="11423882" y="-37473"/>
            <a:ext cx="954721" cy="382566"/>
          </a:xfrm>
          <a:custGeom>
            <a:avLst/>
            <a:gdLst/>
            <a:ahLst/>
            <a:cxnLst/>
            <a:rect l="l" t="t" r="r" b="b"/>
            <a:pathLst>
              <a:path w="2022612" h="810480" extrusionOk="0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" name="Google Shape;1099;p11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100" name="Google Shape;1100;p11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101" name="Google Shape;1101;p11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102" name="Google Shape;1102;p11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1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1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1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1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1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11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11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1" name="Google Shape;1111;p11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3" name="Google Shape;1113;p11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114" name="Google Shape;1114;p11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11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16" name="Google Shape;1116;p11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11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119" name="Google Shape;1119;p11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11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126" name="Google Shape;1126;p11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1"/>
          <p:cNvSpPr/>
          <p:nvPr/>
        </p:nvSpPr>
        <p:spPr>
          <a:xfrm flipH="1">
            <a:off x="1715865" y="5009067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1" name="Google Shape;1131;p11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132" name="Google Shape;1132;p11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11"/>
          <p:cNvGrpSpPr/>
          <p:nvPr/>
        </p:nvGrpSpPr>
        <p:grpSpPr>
          <a:xfrm flipH="1">
            <a:off x="-787104" y="5515333"/>
            <a:ext cx="5858266" cy="1792596"/>
            <a:chOff x="1043332" y="5244050"/>
            <a:chExt cx="5088392" cy="1557019"/>
          </a:xfrm>
        </p:grpSpPr>
        <p:sp>
          <p:nvSpPr>
            <p:cNvPr id="1135" name="Google Shape;1135;p11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1"/>
          <p:cNvGrpSpPr/>
          <p:nvPr/>
        </p:nvGrpSpPr>
        <p:grpSpPr>
          <a:xfrm flipH="1">
            <a:off x="4424955" y="5231629"/>
            <a:ext cx="815165" cy="554556"/>
            <a:chOff x="896578" y="4997631"/>
            <a:chExt cx="708039" cy="481678"/>
          </a:xfrm>
        </p:grpSpPr>
        <p:sp>
          <p:nvSpPr>
            <p:cNvPr id="1143" name="Google Shape;1143;p11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11"/>
          <p:cNvGrpSpPr/>
          <p:nvPr/>
        </p:nvGrpSpPr>
        <p:grpSpPr>
          <a:xfrm flipH="1">
            <a:off x="1023078" y="5672751"/>
            <a:ext cx="1435675" cy="1282757"/>
            <a:chOff x="3312428" y="5380779"/>
            <a:chExt cx="1247003" cy="1114181"/>
          </a:xfrm>
        </p:grpSpPr>
        <p:sp>
          <p:nvSpPr>
            <p:cNvPr id="1150" name="Google Shape;1150;p11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1"/>
          <p:cNvGrpSpPr/>
          <p:nvPr/>
        </p:nvGrpSpPr>
        <p:grpSpPr>
          <a:xfrm flipH="1">
            <a:off x="204611" y="5810176"/>
            <a:ext cx="888387" cy="936621"/>
            <a:chOff x="4498700" y="5500144"/>
            <a:chExt cx="771638" cy="813533"/>
          </a:xfrm>
        </p:grpSpPr>
        <p:sp>
          <p:nvSpPr>
            <p:cNvPr id="1155" name="Google Shape;1155;p11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1"/>
          <p:cNvGrpSpPr/>
          <p:nvPr/>
        </p:nvGrpSpPr>
        <p:grpSpPr>
          <a:xfrm flipH="1">
            <a:off x="1205552" y="5121057"/>
            <a:ext cx="772459" cy="532222"/>
            <a:chOff x="3729990" y="4901592"/>
            <a:chExt cx="670945" cy="462279"/>
          </a:xfrm>
        </p:grpSpPr>
        <p:sp>
          <p:nvSpPr>
            <p:cNvPr id="1158" name="Google Shape;1158;p11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2" name="Google Shape;1162;p11"/>
          <p:cNvGrpSpPr/>
          <p:nvPr/>
        </p:nvGrpSpPr>
        <p:grpSpPr>
          <a:xfrm flipH="1">
            <a:off x="2795722" y="6020547"/>
            <a:ext cx="619016" cy="485265"/>
            <a:chOff x="2482074" y="5682871"/>
            <a:chExt cx="537667" cy="421493"/>
          </a:xfrm>
        </p:grpSpPr>
        <p:sp>
          <p:nvSpPr>
            <p:cNvPr id="1163" name="Google Shape;1163;p11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6" name="Google Shape;1176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177" name="Google Shape;1177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9" name="Google Shape;1179;p11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1" name="Google Shape;1181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8EB1BB-7C85-4A03-9744-FFEA8C015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5" y="1129434"/>
            <a:ext cx="9870915" cy="3730081"/>
          </a:xfrm>
          <a:prstGeom prst="rect">
            <a:avLst/>
          </a:prstGeom>
        </p:spPr>
      </p:pic>
      <p:grpSp>
        <p:nvGrpSpPr>
          <p:cNvPr id="2389" name="Google Shape;2389;p25"/>
          <p:cNvGrpSpPr/>
          <p:nvPr/>
        </p:nvGrpSpPr>
        <p:grpSpPr>
          <a:xfrm>
            <a:off x="606425" y="3159661"/>
            <a:ext cx="1774636" cy="1880326"/>
            <a:chOff x="1297224" y="2844886"/>
            <a:chExt cx="1209219" cy="1348435"/>
          </a:xfrm>
        </p:grpSpPr>
        <p:sp>
          <p:nvSpPr>
            <p:cNvPr id="2390" name="Google Shape;2390;p25"/>
            <p:cNvSpPr/>
            <p:nvPr/>
          </p:nvSpPr>
          <p:spPr>
            <a:xfrm rot="6021362" flipH="1">
              <a:off x="1690948" y="3095370"/>
              <a:ext cx="946386" cy="522774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5"/>
            <p:cNvSpPr/>
            <p:nvPr/>
          </p:nvSpPr>
          <p:spPr>
            <a:xfrm rot="2588424" flipH="1">
              <a:off x="1550273" y="3534264"/>
              <a:ext cx="732491" cy="37234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5"/>
            <p:cNvSpPr/>
            <p:nvPr/>
          </p:nvSpPr>
          <p:spPr>
            <a:xfrm rot="2912489" flipH="1">
              <a:off x="1346710" y="3382469"/>
              <a:ext cx="935508" cy="55388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3" name="Google Shape;2393;p25"/>
            <p:cNvGrpSpPr/>
            <p:nvPr/>
          </p:nvGrpSpPr>
          <p:grpSpPr>
            <a:xfrm rot="4383933" flipH="1">
              <a:off x="1812192" y="3454290"/>
              <a:ext cx="421927" cy="291096"/>
              <a:chOff x="5654408" y="444554"/>
              <a:chExt cx="558119" cy="385058"/>
            </a:xfrm>
          </p:grpSpPr>
          <p:grpSp>
            <p:nvGrpSpPr>
              <p:cNvPr id="2394" name="Google Shape;2394;p25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2395" name="Google Shape;2395;p25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2396" name="Google Shape;2396;p25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7" name="Google Shape;2397;p25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8" name="Google Shape;2398;p25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9" name="Google Shape;2399;p25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0" name="Google Shape;2400;p25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1" name="Google Shape;2401;p25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2" name="Google Shape;2402;p25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3" name="Google Shape;2403;p25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4" name="Google Shape;2404;p25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405" name="Google Shape;2405;p25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p25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407" name="Google Shape;2407;p25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2408" name="Google Shape;2408;p25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9" name="Google Shape;2409;p25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410" name="Google Shape;2410;p25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25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>
          <a:extLst>
            <a:ext uri="{FF2B5EF4-FFF2-40B4-BE49-F238E27FC236}">
              <a16:creationId xmlns:a16="http://schemas.microsoft.com/office/drawing/2014/main" id="{41490C4C-5364-8C65-B245-6A5CE099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4" name="Google Shape;2724;p31">
            <a:extLst>
              <a:ext uri="{FF2B5EF4-FFF2-40B4-BE49-F238E27FC236}">
                <a16:creationId xmlns:a16="http://schemas.microsoft.com/office/drawing/2014/main" id="{E327DCDF-5675-F965-4DE1-C81E32106FB7}"/>
              </a:ext>
            </a:extLst>
          </p:cNvPr>
          <p:cNvGrpSpPr/>
          <p:nvPr/>
        </p:nvGrpSpPr>
        <p:grpSpPr>
          <a:xfrm rot="10800000">
            <a:off x="2426455" y="645400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>
              <a:extLst>
                <a:ext uri="{FF2B5EF4-FFF2-40B4-BE49-F238E27FC236}">
                  <a16:creationId xmlns:a16="http://schemas.microsoft.com/office/drawing/2014/main" id="{8F6E57FC-920F-111D-70CE-BEA686073CFF}"/>
                </a:ext>
              </a:extLst>
            </p:cNvPr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1">
              <a:extLst>
                <a:ext uri="{FF2B5EF4-FFF2-40B4-BE49-F238E27FC236}">
                  <a16:creationId xmlns:a16="http://schemas.microsoft.com/office/drawing/2014/main" id="{70F0A499-2625-D3E3-403F-D5AEED211ED0}"/>
                </a:ext>
              </a:extLst>
            </p:cNvPr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60DB297-E1BA-E920-E362-53F511FBB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75" b="93956" l="63456" r="95770">
                        <a14:foregroundMark x1="73897" y1="53297" x2="78488" y2="49863"/>
                        <a14:foregroundMark x1="78488" y1="49863" x2="82358" y2="50275"/>
                        <a14:foregroundMark x1="82358" y1="50275" x2="84698" y2="52198"/>
                        <a14:foregroundMark x1="87579" y1="54396" x2="90369" y2="56319"/>
                        <a14:foregroundMark x1="90369" y1="56319" x2="90639" y2="57418"/>
                        <a14:foregroundMark x1="72817" y1="65934" x2="75428" y2="69368"/>
                        <a14:foregroundMark x1="75428" y1="69368" x2="85779" y2="73764"/>
                        <a14:foregroundMark x1="85779" y1="73764" x2="88119" y2="73489"/>
                        <a14:foregroundMark x1="83168" y1="68132" x2="80738" y2="69368"/>
                        <a14:foregroundMark x1="80738" y1="69368" x2="77048" y2="68544"/>
                        <a14:foregroundMark x1="77048" y1="68544" x2="77048" y2="68407"/>
                        <a14:foregroundMark x1="76688" y1="70879" x2="82358" y2="79121"/>
                        <a14:foregroundMark x1="82358" y1="79121" x2="83348" y2="79533"/>
                        <a14:foregroundMark x1="75608" y1="75687" x2="91629" y2="82555"/>
                        <a14:foregroundMark x1="91629" y1="82555" x2="91719" y2="86951"/>
                        <a14:foregroundMark x1="91719" y1="86951" x2="80918" y2="89560"/>
                        <a14:foregroundMark x1="80918" y1="89560" x2="75248" y2="85302"/>
                        <a14:foregroundMark x1="75248" y1="85302" x2="87849" y2="85577"/>
                        <a14:foregroundMark x1="87849" y1="85577" x2="78668" y2="85302"/>
                        <a14:foregroundMark x1="78668" y1="85302" x2="87579" y2="87363"/>
                        <a14:foregroundMark x1="87579" y1="87363" x2="78848" y2="84341"/>
                        <a14:foregroundMark x1="78848" y1="84341" x2="89469" y2="89835"/>
                        <a14:foregroundMark x1="89469" y1="89835" x2="74707" y2="85440"/>
                        <a14:foregroundMark x1="74707" y1="85440" x2="85599" y2="86126"/>
                        <a14:foregroundMark x1="85599" y1="86126" x2="78398" y2="88324"/>
                        <a14:foregroundMark x1="78398" y1="88324" x2="78128" y2="86264"/>
                        <a14:foregroundMark x1="74347" y1="77473" x2="94779" y2="89973"/>
                        <a14:foregroundMark x1="94779" y1="89973" x2="94149" y2="92582"/>
                        <a14:foregroundMark x1="84248" y1="77610" x2="93609" y2="81319"/>
                        <a14:foregroundMark x1="93609" y1="81319" x2="94599" y2="89560"/>
                        <a14:foregroundMark x1="94599" y1="89560" x2="87939" y2="94231"/>
                        <a14:foregroundMark x1="87939" y1="94231" x2="72997" y2="92720"/>
                        <a14:foregroundMark x1="72997" y1="92720" x2="71107" y2="86538"/>
                        <a14:foregroundMark x1="71107" y1="86538" x2="73897" y2="80220"/>
                        <a14:foregroundMark x1="73897" y1="80220" x2="78668" y2="78846"/>
                        <a14:foregroundMark x1="78668" y1="78846" x2="79388" y2="78846"/>
                        <a14:foregroundMark x1="75698" y1="78984" x2="71467" y2="84341"/>
                        <a14:foregroundMark x1="71467" y1="84341" x2="80018" y2="90247"/>
                        <a14:foregroundMark x1="80018" y1="90247" x2="75338" y2="85852"/>
                        <a14:foregroundMark x1="75338" y1="85852" x2="71917" y2="87637"/>
                        <a14:foregroundMark x1="74527" y1="82143" x2="74977" y2="81456"/>
                        <a14:foregroundMark x1="74077" y1="79945" x2="71377" y2="82143"/>
                        <a14:foregroundMark x1="71377" y1="82143" x2="71467" y2="89148"/>
                        <a14:foregroundMark x1="71467" y1="89148" x2="72637" y2="93681"/>
                        <a14:foregroundMark x1="72637" y1="93681" x2="73267" y2="93956"/>
                        <a14:foregroundMark x1="71737" y1="88462" x2="90279" y2="91071"/>
                        <a14:foregroundMark x1="73987" y1="81319" x2="91089" y2="84615"/>
                        <a14:foregroundMark x1="91089" y1="84615" x2="91269" y2="87775"/>
                        <a14:foregroundMark x1="80558" y1="90659" x2="90639" y2="91896"/>
                        <a14:foregroundMark x1="87579" y1="54533" x2="90279" y2="55082"/>
                        <a14:foregroundMark x1="90279" y1="55082" x2="90819" y2="56593"/>
                        <a14:foregroundMark x1="74707" y1="51511" x2="70387" y2="58791"/>
                        <a14:foregroundMark x1="70387" y1="58791" x2="69307" y2="64835"/>
                        <a14:foregroundMark x1="70747" y1="57280" x2="73807" y2="52610"/>
                        <a14:foregroundMark x1="80378" y1="67995" x2="81548" y2="75000"/>
                        <a14:foregroundMark x1="81548" y1="75000" x2="81458" y2="76099"/>
                        <a14:foregroundMark x1="79838" y1="70330" x2="83168" y2="71703"/>
                        <a14:foregroundMark x1="92169" y1="79670" x2="94959" y2="82418"/>
                        <a14:foregroundMark x1="94959" y1="82418" x2="95050" y2="85302"/>
                        <a14:backgroundMark x1="72457" y1="49451" x2="69757" y2="52747"/>
                        <a14:backgroundMark x1="69757" y1="52747" x2="64716" y2="67720"/>
                        <a14:backgroundMark x1="64716" y1="67720" x2="64626" y2="6826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204" t="48098" r="2855" b="4332"/>
          <a:stretch/>
        </p:blipFill>
        <p:spPr>
          <a:xfrm>
            <a:off x="3467878" y="177281"/>
            <a:ext cx="5818703" cy="60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>
          <a:extLst>
            <a:ext uri="{FF2B5EF4-FFF2-40B4-BE49-F238E27FC236}">
              <a16:creationId xmlns:a16="http://schemas.microsoft.com/office/drawing/2014/main" id="{7385E4A4-B259-962A-5E5B-373BC0C0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6DFF180-81BE-BD06-AF38-090C3BEA1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52598" y1="69026" x2="53915" y2="69093"/>
                        <a14:foregroundMark x1="34923" y1="68132" x2="51814" y2="68987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013" y2="87688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1693" y1="80711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34473" y1="68544" x2="34293" y2="76511"/>
                        <a14:foregroundMark x1="34293" y1="76511" x2="34473" y2="77335"/>
                        <a14:foregroundMark x1="52745" y1="69093" x2="55716" y2="67170"/>
                        <a14:foregroundMark x1="55716" y1="67170" x2="59046" y2="66758"/>
                        <a14:foregroundMark x1="59046" y1="66758" x2="62826" y2="67857"/>
                        <a14:foregroundMark x1="62826" y1="67857" x2="63996" y2="68956"/>
                        <a14:foregroundMark x1="50405" y1="67033" x2="52869" y2="69101"/>
                        <a14:foregroundMark x1="51233" y1="67550" x2="50405" y2="67033"/>
                        <a14:foregroundMark x1="50675" y1="67033" x2="52385" y2="69093"/>
                        <a14:foregroundMark x1="51270" y1="67462" x2="50585" y2="66896"/>
                        <a14:foregroundMark x1="50585" y1="66896" x2="50405" y2="66896"/>
                        <a14:foregroundMark x1="50945" y1="67033" x2="52925" y2="69505"/>
                        <a14:foregroundMark x1="52715" y1="68008" x2="53285" y2="68269"/>
                        <a14:foregroundMark x1="50585" y1="67033" x2="51312" y2="67366"/>
                        <a14:foregroundMark x1="50765" y1="67170" x2="51245" y2="67521"/>
                        <a14:foregroundMark x1="51325" y1="67337" x2="50495" y2="66896"/>
                        <a14:foregroundMark x1="52902" y1="67573" x2="53555" y2="67720"/>
                        <a14:foregroundMark x1="50495" y1="67033" x2="51371" y2="67230"/>
                        <a14:foregroundMark x1="53555" y1="67720" x2="53735" y2="67857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3203" y1="65959" x2="55277" y2="65819"/>
                        <a14:backgroundMark x1="49505" y1="66209" x2="50116" y2="66168"/>
                        <a14:backgroundMark x1="64627" y1="66874" x2="68227" y2="67857"/>
                        <a14:backgroundMark x1="69397" y1="65659" x2="69667" y2="70879"/>
                        <a14:backgroundMark x1="51575" y1="66758" x2="53195" y2="66896"/>
                        <a14:backgroundMark x1="52385" y1="67445" x2="53285" y2="67170"/>
                        <a14:backgroundMark x1="69487" y1="72665" x2="70297" y2="78984"/>
                        <a14:backgroundMark x1="70297" y1="78984" x2="69397" y2="8956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4228" t="65910" r="30421"/>
          <a:stretch/>
        </p:blipFill>
        <p:spPr>
          <a:xfrm>
            <a:off x="2079429" y="1054359"/>
            <a:ext cx="7344490" cy="4469362"/>
          </a:xfrm>
          <a:prstGeom prst="rect">
            <a:avLst/>
          </a:prstGeom>
        </p:spPr>
      </p:pic>
      <p:grpSp>
        <p:nvGrpSpPr>
          <p:cNvPr id="2724" name="Google Shape;2724;p31">
            <a:extLst>
              <a:ext uri="{FF2B5EF4-FFF2-40B4-BE49-F238E27FC236}">
                <a16:creationId xmlns:a16="http://schemas.microsoft.com/office/drawing/2014/main" id="{60341ABE-54C5-3F94-6584-B198D4B8C861}"/>
              </a:ext>
            </a:extLst>
          </p:cNvPr>
          <p:cNvGrpSpPr/>
          <p:nvPr/>
        </p:nvGrpSpPr>
        <p:grpSpPr>
          <a:xfrm rot="10800000">
            <a:off x="993958" y="898277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>
              <a:extLst>
                <a:ext uri="{FF2B5EF4-FFF2-40B4-BE49-F238E27FC236}">
                  <a16:creationId xmlns:a16="http://schemas.microsoft.com/office/drawing/2014/main" id="{0522AB41-4B97-C8C8-09C8-A3802C1DC68D}"/>
                </a:ext>
              </a:extLst>
            </p:cNvPr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1">
              <a:extLst>
                <a:ext uri="{FF2B5EF4-FFF2-40B4-BE49-F238E27FC236}">
                  <a16:creationId xmlns:a16="http://schemas.microsoft.com/office/drawing/2014/main" id="{2A286FA4-910A-0D28-E8BA-89BDFCD1337B}"/>
                </a:ext>
              </a:extLst>
            </p:cNvPr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90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6">
            <a:extLst>
              <a:ext uri="{FF2B5EF4-FFF2-40B4-BE49-F238E27FC236}">
                <a16:creationId xmlns:a16="http://schemas.microsoft.com/office/drawing/2014/main" id="{A14893F4-6C7C-46DE-A97A-6E0D6255811E}"/>
              </a:ext>
            </a:extLst>
          </p:cNvPr>
          <p:cNvSpPr txBox="1"/>
          <p:nvPr/>
        </p:nvSpPr>
        <p:spPr>
          <a:xfrm>
            <a:off x="3906785" y="97399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46271BCB-4199-9165-371B-4507E28CD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3" b="94710" l="6404" r="96158">
                        <a14:foregroundMark x1="5517" y1="4660" x2="62956" y2="57809"/>
                        <a14:foregroundMark x1="62956" y1="57809" x2="88867" y2="95214"/>
                        <a14:foregroundMark x1="66798" y1="52267" x2="81084" y2="52141"/>
                        <a14:foregroundMark x1="81084" y1="52141" x2="96158" y2="52519"/>
                        <a14:foregroundMark x1="72118" y1="50000" x2="93300" y2="49244"/>
                        <a14:foregroundMark x1="93300" y1="49244" x2="95074" y2="49622"/>
                        <a14:foregroundMark x1="6305" y1="3275" x2="73103" y2="5668"/>
                        <a14:foregroundMark x1="73103" y1="5668" x2="85911" y2="4156"/>
                        <a14:foregroundMark x1="84926" y1="5416" x2="69458" y2="26448"/>
                        <a14:foregroundMark x1="69261" y1="44207" x2="74877" y2="52519"/>
                        <a14:foregroundMark x1="6404" y1="3778" x2="7882" y2="46474"/>
                        <a14:foregroundMark x1="19901" y1="52771" x2="16650" y2="56549"/>
                        <a14:foregroundMark x1="51232" y1="3023" x2="85813" y2="302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426" y="527802"/>
            <a:ext cx="9035358" cy="646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6">
            <a:extLst>
              <a:ext uri="{FF2B5EF4-FFF2-40B4-BE49-F238E27FC236}">
                <a16:creationId xmlns:a16="http://schemas.microsoft.com/office/drawing/2014/main" id="{E23E4EDF-79B5-94F8-4000-39DF8CDFC552}"/>
              </a:ext>
            </a:extLst>
          </p:cNvPr>
          <p:cNvSpPr txBox="1"/>
          <p:nvPr/>
        </p:nvSpPr>
        <p:spPr>
          <a:xfrm>
            <a:off x="3972099" y="246689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4A29E4-9010-F358-8743-2B0B706EA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963" y="1146010"/>
            <a:ext cx="6094093" cy="482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>
          <a:extLst>
            <a:ext uri="{FF2B5EF4-FFF2-40B4-BE49-F238E27FC236}">
              <a16:creationId xmlns:a16="http://schemas.microsoft.com/office/drawing/2014/main" id="{31D47776-C95C-2139-A589-E65BDD2F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6">
            <a:extLst>
              <a:ext uri="{FF2B5EF4-FFF2-40B4-BE49-F238E27FC236}">
                <a16:creationId xmlns:a16="http://schemas.microsoft.com/office/drawing/2014/main" id="{5978809A-7169-C3B8-B5D8-25B0230729EA}"/>
              </a:ext>
            </a:extLst>
          </p:cNvPr>
          <p:cNvSpPr txBox="1"/>
          <p:nvPr/>
        </p:nvSpPr>
        <p:spPr>
          <a:xfrm>
            <a:off x="4009422" y="264177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6BB56C-13E0-B2AA-3FBD-3B388C481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2334" b="2155"/>
          <a:stretch/>
        </p:blipFill>
        <p:spPr>
          <a:xfrm>
            <a:off x="2332711" y="1222310"/>
            <a:ext cx="6725722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B76C59A-3CB2-CD82-922D-FEAEF004EB45}"/>
              </a:ext>
            </a:extLst>
          </p:cNvPr>
          <p:cNvSpPr txBox="1"/>
          <p:nvPr/>
        </p:nvSpPr>
        <p:spPr>
          <a:xfrm>
            <a:off x="4009422" y="264177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8301F60-8275-4626-2046-6A51AC6B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46" y="1099876"/>
            <a:ext cx="6672219" cy="51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E36AB-0803-E726-9FF4-3ECF007A8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E35F324-429B-2687-87A1-766501725039}"/>
              </a:ext>
            </a:extLst>
          </p:cNvPr>
          <p:cNvSpPr txBox="1"/>
          <p:nvPr/>
        </p:nvSpPr>
        <p:spPr>
          <a:xfrm>
            <a:off x="4009422" y="264177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631D686-CA04-623C-9C7A-9BA27F841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8" b="92906" l="9896" r="94271">
                        <a14:foregroundMark x1="29673" y1="14257" x2="34201" y2="18307"/>
                        <a14:foregroundMark x1="45139" y1="7323" x2="57639" y2="6407"/>
                        <a14:foregroundMark x1="57639" y1="6407" x2="94618" y2="7323"/>
                        <a14:foregroundMark x1="84028" y1="9840" x2="52778" y2="10297"/>
                        <a14:foregroundMark x1="61285" y1="70023" x2="75868" y2="91304"/>
                        <a14:foregroundMark x1="83854" y1="62014" x2="80208" y2="93135"/>
                        <a14:foregroundMark x1="47222" y1="8009" x2="88715" y2="10526"/>
                        <a14:foregroundMark x1="45139" y1="4119" x2="52083" y2="2059"/>
                        <a14:foregroundMark x1="52083" y1="2059" x2="77778" y2="2517"/>
                        <a14:foregroundMark x1="77778" y1="2517" x2="86979" y2="2059"/>
                        <a14:foregroundMark x1="86979" y1="2059" x2="94097" y2="3661"/>
                        <a14:foregroundMark x1="44792" y1="4119" x2="46354" y2="2746"/>
                        <a14:backgroundMark x1="27257" y1="11670" x2="13715" y2="59039"/>
                        <a14:backgroundMark x1="30556" y1="2746" x2="44618" y2="2517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797"/>
          <a:stretch/>
        </p:blipFill>
        <p:spPr>
          <a:xfrm>
            <a:off x="1343609" y="1011603"/>
            <a:ext cx="8182946" cy="58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>
          <a:extLst>
            <a:ext uri="{FF2B5EF4-FFF2-40B4-BE49-F238E27FC236}">
              <a16:creationId xmlns:a16="http://schemas.microsoft.com/office/drawing/2014/main" id="{9CF378FB-7B1F-4684-C9B7-CB1723BED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6">
            <a:extLst>
              <a:ext uri="{FF2B5EF4-FFF2-40B4-BE49-F238E27FC236}">
                <a16:creationId xmlns:a16="http://schemas.microsoft.com/office/drawing/2014/main" id="{DA85DE86-A7C7-B32C-CEFD-739C1E81C735}"/>
              </a:ext>
            </a:extLst>
          </p:cNvPr>
          <p:cNvSpPr txBox="1"/>
          <p:nvPr/>
        </p:nvSpPr>
        <p:spPr>
          <a:xfrm>
            <a:off x="3906785" y="97399"/>
            <a:ext cx="5049011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97DF79AC-50CA-E7EB-5E90-D8790BBF5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3" b="94710" l="6404" r="96158">
                        <a14:foregroundMark x1="5517" y1="4660" x2="62956" y2="57809"/>
                        <a14:foregroundMark x1="62956" y1="57809" x2="88867" y2="95214"/>
                        <a14:foregroundMark x1="66798" y1="52267" x2="81084" y2="52141"/>
                        <a14:foregroundMark x1="81084" y1="52141" x2="96158" y2="52519"/>
                        <a14:foregroundMark x1="72118" y1="50000" x2="93300" y2="49244"/>
                        <a14:foregroundMark x1="93300" y1="49244" x2="95074" y2="49622"/>
                        <a14:foregroundMark x1="6305" y1="3275" x2="73103" y2="5668"/>
                        <a14:foregroundMark x1="73103" y1="5668" x2="85911" y2="4156"/>
                        <a14:foregroundMark x1="84926" y1="5416" x2="69458" y2="26448"/>
                        <a14:foregroundMark x1="69261" y1="44207" x2="74877" y2="52519"/>
                        <a14:foregroundMark x1="6404" y1="3778" x2="7882" y2="46474"/>
                        <a14:foregroundMark x1="19901" y1="52771" x2="16650" y2="56549"/>
                        <a14:foregroundMark x1="51232" y1="3023" x2="85813" y2="302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426" y="527802"/>
            <a:ext cx="9035358" cy="6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02A8E89-08A8-0A5F-C58F-55EDED17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9162" r="89791">
                        <a14:foregroundMark x1="14398" y1="22527" x2="20419" y2="19780"/>
                        <a14:foregroundMark x1="11780" y1="25275" x2="10209" y2="28571"/>
                        <a14:foregroundMark x1="9162" y1="37363" x2="9162" y2="456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31" y="353085"/>
            <a:ext cx="4171066" cy="198726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4F0861C-9094-89BE-BED3-BD8DC5C9C3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34923" y1="68132" x2="53915" y2="69093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497" y2="86676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0927" y1="80357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34473" y1="68544" x2="34293" y2="76511"/>
                        <a14:foregroundMark x1="34293" y1="76511" x2="34473" y2="77335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228" r="4008"/>
          <a:stretch/>
        </p:blipFill>
        <p:spPr>
          <a:xfrm>
            <a:off x="5111537" y="-226338"/>
            <a:ext cx="6712289" cy="6858000"/>
          </a:xfrm>
          <a:prstGeom prst="rect">
            <a:avLst/>
          </a:prstGeom>
        </p:spPr>
      </p:pic>
      <p:sp>
        <p:nvSpPr>
          <p:cNvPr id="12" name="Google Shape;124;p1">
            <a:extLst>
              <a:ext uri="{FF2B5EF4-FFF2-40B4-BE49-F238E27FC236}">
                <a16:creationId xmlns:a16="http://schemas.microsoft.com/office/drawing/2014/main" id="{BCB2A483-7310-E050-BCFA-2707CE593813}"/>
              </a:ext>
            </a:extLst>
          </p:cNvPr>
          <p:cNvSpPr/>
          <p:nvPr/>
        </p:nvSpPr>
        <p:spPr>
          <a:xfrm>
            <a:off x="860732" y="2471650"/>
            <a:ext cx="4926775" cy="1785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 Rounded"/>
              </a:rPr>
              <a:t>?</a:t>
            </a:r>
            <a:endParaRPr lang="en-US" altLang="ko-KR" sz="36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am giác Cân 12">
            <a:extLst>
              <a:ext uri="{FF2B5EF4-FFF2-40B4-BE49-F238E27FC236}">
                <a16:creationId xmlns:a16="http://schemas.microsoft.com/office/drawing/2014/main" id="{00F7657E-1EBA-F2E8-2A30-E16BBEA23B88}"/>
              </a:ext>
            </a:extLst>
          </p:cNvPr>
          <p:cNvSpPr/>
          <p:nvPr/>
        </p:nvSpPr>
        <p:spPr>
          <a:xfrm rot="5400000">
            <a:off x="602708" y="2706987"/>
            <a:ext cx="271604" cy="244444"/>
          </a:xfrm>
          <a:prstGeom prst="triangl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24D2C68-0605-4030-401A-03EABB537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8" b="95330" l="9991" r="95050">
                        <a14:foregroundMark x1="56886" y1="9066" x2="81908" y2="16758"/>
                        <a14:foregroundMark x1="81908" y1="16758" x2="82988" y2="17582"/>
                        <a14:foregroundMark x1="86499" y1="20192" x2="89289" y2="23352"/>
                        <a14:foregroundMark x1="83528" y1="12363" x2="67147" y2="7555"/>
                        <a14:foregroundMark x1="67147" y1="7555" x2="58416" y2="8516"/>
                        <a14:foregroundMark x1="58146" y1="8516" x2="81098" y2="7692"/>
                        <a14:foregroundMark x1="81098" y1="7692" x2="84068" y2="9066"/>
                        <a14:foregroundMark x1="62106" y1="7418" x2="57246" y2="8242"/>
                        <a14:foregroundMark x1="57246" y1="8242" x2="61206" y2="15797"/>
                        <a14:foregroundMark x1="61206" y1="15797" x2="70117" y2="17857"/>
                        <a14:foregroundMark x1="69847" y1="11264" x2="76508" y2="13049"/>
                        <a14:foregroundMark x1="57876" y1="7830" x2="57156" y2="16484"/>
                        <a14:foregroundMark x1="57156" y1="16484" x2="65167" y2="18544"/>
                        <a14:foregroundMark x1="65167" y1="18544" x2="65437" y2="18269"/>
                        <a14:foregroundMark x1="56706" y1="18407" x2="62646" y2="19780"/>
                        <a14:foregroundMark x1="62646" y1="19780" x2="69577" y2="19231"/>
                        <a14:foregroundMark x1="34743" y1="68819" x2="54005" y2="76374"/>
                        <a14:foregroundMark x1="34923" y1="68132" x2="53915" y2="69093"/>
                        <a14:foregroundMark x1="51575" y1="69643" x2="35104" y2="72115"/>
                        <a14:foregroundMark x1="35104" y1="72115" x2="45725" y2="77473"/>
                        <a14:foregroundMark x1="45725" y1="77473" x2="52205" y2="77060"/>
                        <a14:foregroundMark x1="52205" y1="77060" x2="52925" y2="77060"/>
                        <a14:foregroundMark x1="36544" y1="76511" x2="45095" y2="77473"/>
                        <a14:foregroundMark x1="49235" y1="89286" x2="56076" y2="95879"/>
                        <a14:foregroundMark x1="56076" y1="95879" x2="64356" y2="95330"/>
                        <a14:foregroundMark x1="64356" y1="95330" x2="68497" y2="86676"/>
                        <a14:foregroundMark x1="87759" y1="53984" x2="89739" y2="61126"/>
                        <a14:foregroundMark x1="89739" y1="61126" x2="90189" y2="70192"/>
                        <a14:foregroundMark x1="90189" y1="70192" x2="89469" y2="73626"/>
                        <a14:foregroundMark x1="87669" y1="55357" x2="89649" y2="58104"/>
                        <a14:foregroundMark x1="70927" y1="80357" x2="93519" y2="90797"/>
                        <a14:foregroundMark x1="93519" y1="90797" x2="95050" y2="93132"/>
                        <a14:foregroundMark x1="94959" y1="80495" x2="77948" y2="92170"/>
                        <a14:foregroundMark x1="77948" y1="92170" x2="72007" y2="92857"/>
                        <a14:foregroundMark x1="73627" y1="93269" x2="89649" y2="92170"/>
                        <a14:foregroundMark x1="70927" y1="92308" x2="72097" y2="94231"/>
                        <a14:foregroundMark x1="68407" y1="26923" x2="68047" y2="32280"/>
                        <a14:backgroundMark x1="53375" y1="98764" x2="67237" y2="99451"/>
                        <a14:backgroundMark x1="67237" y1="99451" x2="73357" y2="97940"/>
                        <a14:backgroundMark x1="73357" y1="97940" x2="73357" y2="97802"/>
                        <a14:backgroundMark x1="56526" y1="22802" x2="72637" y2="47115"/>
                        <a14:backgroundMark x1="58596" y1="21291" x2="68677" y2="22390"/>
                        <a14:backgroundMark x1="56526" y1="40110" x2="61116" y2="46566"/>
                        <a14:backgroundMark x1="53285" y1="36813" x2="66697" y2="498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949" r="4008" b="52430"/>
          <a:stretch/>
        </p:blipFill>
        <p:spPr>
          <a:xfrm>
            <a:off x="2360573" y="0"/>
            <a:ext cx="8050497" cy="6035319"/>
          </a:xfrm>
          <a:prstGeom prst="rect">
            <a:avLst/>
          </a:prstGeom>
        </p:spPr>
      </p:pic>
      <p:grpSp>
        <p:nvGrpSpPr>
          <p:cNvPr id="2724" name="Google Shape;2724;p31"/>
          <p:cNvGrpSpPr/>
          <p:nvPr/>
        </p:nvGrpSpPr>
        <p:grpSpPr>
          <a:xfrm rot="10800000">
            <a:off x="1635974" y="527633"/>
            <a:ext cx="1237846" cy="872004"/>
            <a:chOff x="621403" y="597265"/>
            <a:chExt cx="1588204" cy="1118814"/>
          </a:xfrm>
        </p:grpSpPr>
        <p:sp>
          <p:nvSpPr>
            <p:cNvPr id="2725" name="Google Shape;2725;p31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D40B02"/>
      </a:dk2>
      <a:lt2>
        <a:srgbClr val="B9C191"/>
      </a:lt2>
      <a:accent1>
        <a:srgbClr val="FEF0ED"/>
      </a:accent1>
      <a:accent2>
        <a:srgbClr val="FCE3DC"/>
      </a:accent2>
      <a:accent3>
        <a:srgbClr val="FF7024"/>
      </a:accent3>
      <a:accent4>
        <a:srgbClr val="FFB910"/>
      </a:accent4>
      <a:accent5>
        <a:srgbClr val="F5A204"/>
      </a:accent5>
      <a:accent6>
        <a:srgbClr val="E6DDA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Widescreen</PresentationFormat>
  <Paragraphs>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Abril Fatface</vt:lpstr>
      <vt:lpstr>DM Sans</vt:lpstr>
      <vt:lpstr>Arial</vt:lpstr>
      <vt:lpstr>Arial Rounded</vt:lpstr>
      <vt:lpstr>Cambria</vt:lpstr>
      <vt:lpstr>Aldrich</vt:lpstr>
      <vt:lpstr>Times New Roman</vt:lpstr>
      <vt:lpstr>Calibri</vt:lpstr>
      <vt:lpstr>Chewy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MÔN : ĐẠO ĐỨC  Lớp : 1A1 GVCN: Lê Thị Thanh Hải</dc:title>
  <cp:lastModifiedBy>Admin</cp:lastModifiedBy>
  <cp:revision>16</cp:revision>
  <dcterms:modified xsi:type="dcterms:W3CDTF">2026-03-15T14:07:45Z</dcterms:modified>
</cp:coreProperties>
</file>