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86" r:id="rId2"/>
    <p:sldId id="301" r:id="rId3"/>
    <p:sldId id="291" r:id="rId4"/>
    <p:sldId id="292" r:id="rId5"/>
    <p:sldId id="293" r:id="rId6"/>
    <p:sldId id="262" r:id="rId7"/>
    <p:sldId id="294" r:id="rId8"/>
    <p:sldId id="295" r:id="rId9"/>
    <p:sldId id="296" r:id="rId10"/>
    <p:sldId id="3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3AD4E-7CD9-4EC7-A4CD-DF5564584FFB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E53DE-2541-4498-B9CF-C8A0A8A68A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6CFF6B-1415-49BE-B6D8-5E00FB0DF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485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8EB1BB-7C85-4A03-9744-FFEA8C015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166" y="37485"/>
            <a:ext cx="5219700" cy="22778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768634-269F-48B9-8B17-1F68CF7BA179}"/>
              </a:ext>
            </a:extLst>
          </p:cNvPr>
          <p:cNvSpPr txBox="1"/>
          <p:nvPr/>
        </p:nvSpPr>
        <p:spPr>
          <a:xfrm>
            <a:off x="2858611" y="2721114"/>
            <a:ext cx="766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”!</a:t>
            </a:r>
          </a:p>
        </p:txBody>
      </p:sp>
    </p:spTree>
    <p:extLst>
      <p:ext uri="{BB962C8B-B14F-4D97-AF65-F5344CB8AC3E}">
        <p14:creationId xmlns:p14="http://schemas.microsoft.com/office/powerpoint/2010/main" val="371582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6CFF6B-1415-49BE-B6D8-5E00FB0DF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7225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768634-269F-48B9-8B17-1F68CF7BA179}"/>
              </a:ext>
            </a:extLst>
          </p:cNvPr>
          <p:cNvSpPr txBox="1"/>
          <p:nvPr/>
        </p:nvSpPr>
        <p:spPr>
          <a:xfrm>
            <a:off x="1828801" y="2721114"/>
            <a:ext cx="9056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42160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5F7D3-A1BC-460B-B2C1-E6FE216E76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" t="5438" r="9928" b="82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44B1E3-CE4B-4439-B6AC-0F8C24C10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575" y="863411"/>
            <a:ext cx="59055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388D2B-855D-4593-B819-2EDCEE2F65FB}"/>
              </a:ext>
            </a:extLst>
          </p:cNvPr>
          <p:cNvSpPr txBox="1"/>
          <p:nvPr/>
        </p:nvSpPr>
        <p:spPr>
          <a:xfrm>
            <a:off x="3764687" y="5383861"/>
            <a:ext cx="590550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Păng Ting Diễm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 Kơ Sá K’Sơr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CC0F74-26E5-4281-B759-BECEB7FF48D6}"/>
              </a:ext>
            </a:extLst>
          </p:cNvPr>
          <p:cNvSpPr txBox="1"/>
          <p:nvPr/>
        </p:nvSpPr>
        <p:spPr>
          <a:xfrm>
            <a:off x="385717" y="1398233"/>
            <a:ext cx="2965141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hặt được chiếc điện thoại 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trên vỉa hè đường Lang Biang và đến để nhờ cơ qua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công an 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AB623C-63A6-446A-ADEC-7C41CB76D60D}"/>
              </a:ext>
            </a:extLst>
          </p:cNvPr>
          <p:cNvSpPr txBox="1"/>
          <p:nvPr/>
        </p:nvSpPr>
        <p:spPr>
          <a:xfrm>
            <a:off x="3941687" y="151018"/>
            <a:ext cx="590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09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C002EC-303C-40B9-82A2-3CACDF8A5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6B9F4272-D8C8-4058-8F79-3133B36BB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692" y="1788155"/>
            <a:ext cx="43767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00">
              <a:spcBef>
                <a:spcPct val="0"/>
              </a:spcBef>
              <a:buClrTx/>
              <a:buNone/>
            </a:pPr>
            <a:endParaRPr lang="en-US" alt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7C0BC-0572-441A-BB6D-7463133BC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814" y="2803818"/>
            <a:ext cx="40603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00">
              <a:spcBef>
                <a:spcPct val="0"/>
              </a:spcBef>
              <a:buClrTx/>
              <a:buNone/>
            </a:pP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alt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1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291EDB-6812-4D05-8DFE-4BCBA7A63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185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DDA7B09-40F4-4388-9707-5F049AE9F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4836" y="777219"/>
            <a:ext cx="9347200" cy="608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4893F4-6C7C-46DE-A97A-6E0D6255811E}"/>
              </a:ext>
            </a:extLst>
          </p:cNvPr>
          <p:cNvSpPr txBox="1"/>
          <p:nvPr/>
        </p:nvSpPr>
        <p:spPr>
          <a:xfrm>
            <a:off x="4195618" y="118537"/>
            <a:ext cx="5049011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GB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GB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GB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97347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A5E9A4-EC6A-4763-9036-696673654C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" t="3804" r="1869" b="3962"/>
          <a:stretch/>
        </p:blipFill>
        <p:spPr>
          <a:xfrm>
            <a:off x="-1" y="-1"/>
            <a:ext cx="12210661" cy="657497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6A5C5C-7B68-4BCF-8F6E-18E85AF0AE80}"/>
              </a:ext>
            </a:extLst>
          </p:cNvPr>
          <p:cNvSpPr txBox="1">
            <a:spLocks/>
          </p:cNvSpPr>
          <p:nvPr/>
        </p:nvSpPr>
        <p:spPr>
          <a:xfrm>
            <a:off x="250371" y="3102429"/>
            <a:ext cx="11560629" cy="3023734"/>
          </a:xfrm>
          <a:prstGeom prst="rect">
            <a:avLst/>
          </a:prstGeom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vi-VN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hành động của Tôm và Tép?</a:t>
            </a:r>
          </a:p>
          <a:p>
            <a:pPr marL="0" indent="0">
              <a:buFontTx/>
              <a:buNone/>
            </a:pPr>
            <a:r>
              <a:rPr lang="vi-VN" altLang="en-US" sz="48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vì sao nhặt được của rơi cần trả lại người đánh mất?</a:t>
            </a:r>
            <a:endParaRPr lang="vi-VN" altLang="en-US" sz="4800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07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9F31469-8D8C-4E5D-AB3E-D27D13E98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2" b="3037"/>
          <a:stretch/>
        </p:blipFill>
        <p:spPr>
          <a:xfrm>
            <a:off x="-1" y="0"/>
            <a:ext cx="12192001" cy="6875351"/>
          </a:xfrm>
        </p:spPr>
      </p:pic>
      <p:pic>
        <p:nvPicPr>
          <p:cNvPr id="9" name="Content Placeholder 3" descr="cf0c2b20207bdf25866a">
            <a:extLst>
              <a:ext uri="{FF2B5EF4-FFF2-40B4-BE49-F238E27FC236}">
                <a16:creationId xmlns:a16="http://schemas.microsoft.com/office/drawing/2014/main" id="{5EC85671-E175-48CB-88B4-15E189A48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96" y="234632"/>
            <a:ext cx="11470005" cy="63487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Content Placeholder 10">
            <a:extLst>
              <a:ext uri="{FF2B5EF4-FFF2-40B4-BE49-F238E27FC236}">
                <a16:creationId xmlns:a16="http://schemas.microsoft.com/office/drawing/2014/main" id="{4598956A-84F3-43C4-943C-B415D636CA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90" y="5239995"/>
            <a:ext cx="1155065" cy="1075690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40C5C333-3E7F-4CC7-92EC-754C5EE204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7145" y="2841625"/>
            <a:ext cx="1216025" cy="1076325"/>
          </a:xfrm>
          <a:prstGeom prst="rect">
            <a:avLst/>
          </a:prstGeom>
        </p:spPr>
      </p:pic>
      <p:pic>
        <p:nvPicPr>
          <p:cNvPr id="8" name="Content Placeholder 10">
            <a:extLst>
              <a:ext uri="{FF2B5EF4-FFF2-40B4-BE49-F238E27FC236}">
                <a16:creationId xmlns:a16="http://schemas.microsoft.com/office/drawing/2014/main" id="{919B5149-49BE-4E80-ADED-C1198BAF53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240" y="344408"/>
            <a:ext cx="1155065" cy="1075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A8C4-7BC9-4912-8718-F89BBB4A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62D4E0-3396-4636-BDDB-21FF0D6D8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1A7986-E032-469A-AEF6-088481019FD8}"/>
              </a:ext>
            </a:extLst>
          </p:cNvPr>
          <p:cNvSpPr txBox="1">
            <a:spLocks/>
          </p:cNvSpPr>
          <p:nvPr/>
        </p:nvSpPr>
        <p:spPr>
          <a:xfrm>
            <a:off x="1893455" y="274638"/>
            <a:ext cx="9688945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bao giờ nhặt được đồ của người khác chưa?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đó em đã làm gì?</a:t>
            </a:r>
          </a:p>
          <a:p>
            <a:pPr marL="0" indent="0">
              <a:buFontTx/>
              <a:buNone/>
            </a:pPr>
            <a:endParaRPr lang="vi-VN" altLang="en-US" sz="3600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20819C-26C7-436B-80EA-2753E0E5C9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721" y="1609569"/>
            <a:ext cx="8252969" cy="464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32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9F31469-8D8C-4E5D-AB3E-D27D13E98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2" b="3037"/>
          <a:stretch/>
        </p:blipFill>
        <p:spPr>
          <a:xfrm>
            <a:off x="-1" y="0"/>
            <a:ext cx="12192001" cy="6875351"/>
          </a:xfr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DB17B59-DDAC-4FDE-BF75-DE41C4CCE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788" y="492669"/>
            <a:ext cx="9411335" cy="45218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05832FE6-7B35-4EE7-8872-4AEEF0596C34}"/>
              </a:ext>
            </a:extLst>
          </p:cNvPr>
          <p:cNvSpPr/>
          <p:nvPr/>
        </p:nvSpPr>
        <p:spPr>
          <a:xfrm>
            <a:off x="1168763" y="5212624"/>
            <a:ext cx="3206115" cy="886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Đưa cho bố mẹ</a:t>
            </a: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97B0CA2F-F102-446F-BF5D-49AFEF8943ED}"/>
              </a:ext>
            </a:extLst>
          </p:cNvPr>
          <p:cNvSpPr/>
          <p:nvPr/>
        </p:nvSpPr>
        <p:spPr>
          <a:xfrm>
            <a:off x="4731748" y="5213259"/>
            <a:ext cx="2429510" cy="8858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Đưa cho thầy cô</a:t>
            </a: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6596E518-A637-46C8-A709-BC0F9EF544C7}"/>
              </a:ext>
            </a:extLst>
          </p:cNvPr>
          <p:cNvSpPr/>
          <p:nvPr/>
        </p:nvSpPr>
        <p:spPr>
          <a:xfrm>
            <a:off x="7603218" y="5291999"/>
            <a:ext cx="2429510" cy="885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Báo với các chú công an</a:t>
            </a:r>
          </a:p>
        </p:txBody>
      </p:sp>
    </p:spTree>
    <p:extLst>
      <p:ext uri="{BB962C8B-B14F-4D97-AF65-F5344CB8AC3E}">
        <p14:creationId xmlns:p14="http://schemas.microsoft.com/office/powerpoint/2010/main" val="229935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3A70B-52A3-47BD-A053-8C3F587E8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A62DF9-B188-4A13-953B-4952E6C35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9087" cy="6822860"/>
          </a:xfrm>
        </p:spPr>
      </p:pic>
      <p:pic>
        <p:nvPicPr>
          <p:cNvPr id="6" name="Content Placeholder 3" descr="28c6e38be8d0178e4ec1">
            <a:extLst>
              <a:ext uri="{FF2B5EF4-FFF2-40B4-BE49-F238E27FC236}">
                <a16:creationId xmlns:a16="http://schemas.microsoft.com/office/drawing/2014/main" id="{81522C01-36AC-4ACB-88A2-92163751A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" y="721147"/>
            <a:ext cx="10521315" cy="5415705"/>
          </a:xfrm>
          <a:prstGeom prst="ellipse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2370780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120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</dc:creator>
  <cp:lastModifiedBy>Admin</cp:lastModifiedBy>
  <cp:revision>11</cp:revision>
  <dcterms:created xsi:type="dcterms:W3CDTF">2020-08-30T09:43:00Z</dcterms:created>
  <dcterms:modified xsi:type="dcterms:W3CDTF">2026-03-15T14:11:54Z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