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88" r:id="rId3"/>
    <p:sldId id="289" r:id="rId4"/>
    <p:sldId id="290" r:id="rId5"/>
    <p:sldId id="291" r:id="rId6"/>
    <p:sldId id="292" r:id="rId7"/>
    <p:sldId id="293" r:id="rId8"/>
    <p:sldId id="301" r:id="rId9"/>
    <p:sldId id="296" r:id="rId10"/>
    <p:sldId id="297" r:id="rId11"/>
    <p:sldId id="299" r:id="rId12"/>
    <p:sldId id="30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Tự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nhiên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xã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1: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98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23 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vận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động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nghỉ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ngơi</a:t>
            </a:r>
            <a:endParaRPr lang="en-US" sz="3600" kern="10" dirty="0" smtClean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CHÀO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NGOAN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3143250"/>
            <a:ext cx="329799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0 (29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5" y="1170662"/>
            <a:ext cx="1260855" cy="7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31"/>
            <a:ext cx="57610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99294"/>
            <a:ext cx="5410200" cy="43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85750"/>
            <a:ext cx="60531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123950"/>
            <a:ext cx="605313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8150"/>
            <a:ext cx="64769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77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400799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7575" y="409575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0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476750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Tưới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nhổ</a:t>
            </a:r>
            <a:r>
              <a:rPr lang="en-US" dirty="0" smtClean="0"/>
              <a:t> </a:t>
            </a:r>
            <a:r>
              <a:rPr lang="en-US" dirty="0" err="1" smtClean="0"/>
              <a:t>cỏ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4350"/>
            <a:ext cx="57912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55295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Ngắm</a:t>
            </a:r>
            <a:r>
              <a:rPr lang="en-US" dirty="0" smtClean="0"/>
              <a:t>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"/>
            <a:ext cx="64769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55295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334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47675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Đá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17538"/>
            <a:ext cx="1554162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1" y="673100"/>
            <a:ext cx="1612900" cy="31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73101"/>
            <a:ext cx="1676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57550"/>
            <a:ext cx="52578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1284</TotalTime>
  <Words>53</Words>
  <Application>Microsoft Office PowerPoint</Application>
  <PresentationFormat>On-screen Show (16:9)</PresentationFormat>
  <Paragraphs>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174</cp:revision>
  <dcterms:created xsi:type="dcterms:W3CDTF">2020-08-19T08:40:40Z</dcterms:created>
  <dcterms:modified xsi:type="dcterms:W3CDTF">2026-03-15T13:35:39Z</dcterms:modified>
</cp:coreProperties>
</file>