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8" r:id="rId2"/>
    <p:sldId id="367" r:id="rId3"/>
    <p:sldId id="332" r:id="rId4"/>
    <p:sldId id="334" r:id="rId5"/>
    <p:sldId id="364" r:id="rId6"/>
    <p:sldId id="320" r:id="rId7"/>
    <p:sldId id="344" r:id="rId8"/>
    <p:sldId id="369" r:id="rId9"/>
    <p:sldId id="359" r:id="rId10"/>
    <p:sldId id="370" r:id="rId11"/>
    <p:sldId id="371" r:id="rId12"/>
    <p:sldId id="361" r:id="rId13"/>
    <p:sldId id="33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0EB"/>
    <a:srgbClr val="60D1F6"/>
    <a:srgbClr val="BA56E8"/>
    <a:srgbClr val="598CF1"/>
    <a:srgbClr val="00AEEF"/>
    <a:srgbClr val="ED028C"/>
    <a:srgbClr val="FDCB93"/>
    <a:srgbClr val="5DC4D9"/>
    <a:srgbClr val="F4A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2" y="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6C537-A3D4-4C7E-A0DB-C63D9FBEA92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7E23-2575-4DBD-A16E-5714487B8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"/>
            <a:ext cx="9144000" cy="6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uLieu%20Ha%20Tien\Giao%20an%20nam%20hoc%202015_2016\Tuan%2012\12-Long%20me%20-%20Thanh%20tuan%20-%20Phuong%20lien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F957CFBB-E746-4EF8-A98C-8E138A3E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99125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3333FF"/>
                </a:solidFill>
                <a:latin typeface="Times New Roman" panose="02020603050405020304" pitchFamily="18" charset="0"/>
              </a:rPr>
              <a:t>G V:Lê Thị Minh Loan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F82D8846-92DC-4619-A22D-FDA2DCA7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14775"/>
            <a:ext cx="88392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VÀ CÁC EM HỌC SINH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0B7419E-200E-43DD-B980-6A679857DD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458200" cy="1295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TRƯỜNG TIỂU HỌCHÒA NINH II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EF91E870-F888-40F6-8837-BF5FA96CF0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848600" cy="1905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1 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42C05D7-8856-4D71-96C6-6971DA80D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14600"/>
            <a:ext cx="5410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pic>
        <p:nvPicPr>
          <p:cNvPr id="4104" name="12-Long me - Thanh tuan - Phuong lien.mp3">
            <a:hlinkClick r:id="" action="ppaction://media"/>
            <a:extLst>
              <a:ext uri="{FF2B5EF4-FFF2-40B4-BE49-F238E27FC236}">
                <a16:creationId xmlns:a16="http://schemas.microsoft.com/office/drawing/2014/main" id="{AC79461B-8749-44DE-836A-017074BDF4B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6" presetID="56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7308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  <p:bldLst>
      <p:bldP spid="4098" grpId="0"/>
      <p:bldP spid="4099" grpId="0"/>
      <p:bldP spid="4099" grpId="1"/>
      <p:bldP spid="4100" grpId="0"/>
      <p:bldP spid="4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369" y="128788"/>
            <a:ext cx="5363194" cy="1067521"/>
          </a:xfrm>
        </p:spPr>
        <p:txBody>
          <a:bodyPr/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id="{AEF362DA-3808-44DD-8249-F671AAA3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58849" y="196393"/>
            <a:ext cx="3441032" cy="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E578835-7782-4323-88CD-CAFD967F3FCD}"/>
              </a:ext>
            </a:extLst>
          </p:cNvPr>
          <p:cNvSpPr txBox="1"/>
          <p:nvPr/>
        </p:nvSpPr>
        <p:spPr>
          <a:xfrm>
            <a:off x="6457071" y="1063501"/>
            <a:ext cx="2166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02EA141-BFB3-491C-967F-4BA40349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48" y="1196309"/>
            <a:ext cx="6063155" cy="51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369" y="128788"/>
            <a:ext cx="5363194" cy="1067521"/>
          </a:xfrm>
        </p:spPr>
        <p:txBody>
          <a:bodyPr/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id="{AEF362DA-3808-44DD-8249-F671AAA3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58849" y="196393"/>
            <a:ext cx="3441032" cy="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E578835-7782-4323-88CD-CAFD967F3FCD}"/>
              </a:ext>
            </a:extLst>
          </p:cNvPr>
          <p:cNvSpPr txBox="1"/>
          <p:nvPr/>
        </p:nvSpPr>
        <p:spPr>
          <a:xfrm>
            <a:off x="5528320" y="1196309"/>
            <a:ext cx="32004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ở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2E684DA-5654-442D-A2D8-E9D2DF754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36" y="1043909"/>
            <a:ext cx="5116297" cy="56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10DFD3-1D88-4C9C-BBA8-0A9B6985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84" y="5226139"/>
            <a:ext cx="8262431" cy="2313481"/>
          </a:xfrm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E123E76-6444-4479-AE64-2B84800A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58" y="247739"/>
            <a:ext cx="3071447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3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600flower_14018">
            <a:extLst>
              <a:ext uri="{FF2B5EF4-FFF2-40B4-BE49-F238E27FC236}">
                <a16:creationId xmlns:a16="http://schemas.microsoft.com/office/drawing/2014/main" id="{763FA10D-72DB-4305-B58C-A022D163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>
            <a:extLst>
              <a:ext uri="{FF2B5EF4-FFF2-40B4-BE49-F238E27FC236}">
                <a16:creationId xmlns:a16="http://schemas.microsoft.com/office/drawing/2014/main" id="{979C8508-C4CC-45CD-871B-E7555D30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71538"/>
            <a:ext cx="8382000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SỨC KHỎE QUÝ THẦY CÔ VÀ CÁC EM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2ABB70C-7D70-4119-B139-10103DD00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88" y="48088"/>
            <a:ext cx="2494378" cy="886044"/>
          </a:xfrm>
          <a:prstGeom prst="rect">
            <a:avLst/>
          </a:prstGeom>
        </p:spPr>
      </p:pic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681243D9-3CF0-4C84-BFF3-63B777692FB8}"/>
              </a:ext>
            </a:extLst>
          </p:cNvPr>
          <p:cNvSpPr txBox="1">
            <a:spLocks/>
          </p:cNvSpPr>
          <p:nvPr/>
        </p:nvSpPr>
        <p:spPr>
          <a:xfrm>
            <a:off x="286189" y="1329739"/>
            <a:ext cx="8571621" cy="1831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18332FBF-B09B-45DF-A1FD-95997ADE2379}"/>
              </a:ext>
            </a:extLst>
          </p:cNvPr>
          <p:cNvSpPr txBox="1">
            <a:spLocks/>
          </p:cNvSpPr>
          <p:nvPr/>
        </p:nvSpPr>
        <p:spPr>
          <a:xfrm>
            <a:off x="286189" y="2641333"/>
            <a:ext cx="8571621" cy="1831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236AB406-C8CA-49F4-97F7-F6BB019BE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37" y="1295113"/>
            <a:ext cx="7723163" cy="1815882"/>
          </a:xfrm>
          <a:prstGeom prst="rect">
            <a:avLst/>
          </a:prstGeom>
          <a:noFill/>
          <a:ln w="9525">
            <a:solidFill>
              <a:srgbClr val="0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7:THẬT THÀ.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NHẶT ĐƯỢC CỦA RƠI TRẢ LẠI NGƯỜI ĐÁNH MẤT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D843DD7-F906-4419-B4B2-D0358E7D7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0488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vi-VN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vi-VN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 </a:t>
            </a:r>
            <a:r>
              <a:rPr lang="en-US" altLang="vi-VN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91A96990-9A1B-4421-B004-50E24D13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785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0" y="-12619"/>
            <a:ext cx="2593442" cy="13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ộp chú thích: Mũi tên Xuống 10">
            <a:extLst>
              <a:ext uri="{FF2B5EF4-FFF2-40B4-BE49-F238E27FC236}">
                <a16:creationId xmlns:a16="http://schemas.microsoft.com/office/drawing/2014/main" id="{16DF2416-1A34-47FE-937A-9890E333AB61}"/>
              </a:ext>
            </a:extLst>
          </p:cNvPr>
          <p:cNvSpPr/>
          <p:nvPr/>
        </p:nvSpPr>
        <p:spPr>
          <a:xfrm>
            <a:off x="4566560" y="3103872"/>
            <a:ext cx="45719" cy="49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2D00EB"/>
              </a:solidFill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B375DAD8-B4D6-46D3-A371-688E7CB289E9}"/>
              </a:ext>
            </a:extLst>
          </p:cNvPr>
          <p:cNvSpPr txBox="1">
            <a:spLocks/>
          </p:cNvSpPr>
          <p:nvPr/>
        </p:nvSpPr>
        <p:spPr>
          <a:xfrm>
            <a:off x="2466833" y="231926"/>
            <a:ext cx="6328868" cy="84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7996AD9E-1B6E-49F9-A652-7F6A5EE6FAE3}"/>
              </a:ext>
            </a:extLst>
          </p:cNvPr>
          <p:cNvSpPr txBox="1">
            <a:spLocks/>
          </p:cNvSpPr>
          <p:nvPr/>
        </p:nvSpPr>
        <p:spPr>
          <a:xfrm>
            <a:off x="339875" y="5470471"/>
            <a:ext cx="8944799" cy="3378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8C7A9BC-095C-4C2A-9710-3C27C3071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92" y="1072125"/>
            <a:ext cx="8716735" cy="3920244"/>
          </a:xfrm>
          <a:prstGeom prst="rect">
            <a:avLst/>
          </a:prstGeom>
        </p:spPr>
      </p:pic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EEEDE363-238B-4CFE-BC00-B4B363CFA945}"/>
              </a:ext>
            </a:extLst>
          </p:cNvPr>
          <p:cNvSpPr txBox="1">
            <a:spLocks/>
          </p:cNvSpPr>
          <p:nvPr/>
        </p:nvSpPr>
        <p:spPr>
          <a:xfrm>
            <a:off x="227334" y="5470471"/>
            <a:ext cx="8944799" cy="3378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+Theo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D78A9C5D-350B-4ADE-A323-EC2B431D9744}"/>
              </a:ext>
            </a:extLst>
          </p:cNvPr>
          <p:cNvSpPr txBox="1">
            <a:spLocks/>
          </p:cNvSpPr>
          <p:nvPr/>
        </p:nvSpPr>
        <p:spPr>
          <a:xfrm>
            <a:off x="452416" y="5448059"/>
            <a:ext cx="8944799" cy="3378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C9DF52-0788-45D8-9FA5-BD0807BE307E}"/>
              </a:ext>
            </a:extLst>
          </p:cNvPr>
          <p:cNvSpPr txBox="1"/>
          <p:nvPr/>
        </p:nvSpPr>
        <p:spPr>
          <a:xfrm>
            <a:off x="464234" y="1352564"/>
            <a:ext cx="82155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hay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hay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78DE0B-1405-4A97-AF67-8315856D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6E068-4BD1-4B74-8EDA-1B74F7FC5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05356"/>
            <a:ext cx="6942857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8EB36D-AD0E-4DA9-AE5D-66089CD8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36" y="317806"/>
            <a:ext cx="8219928" cy="1108781"/>
          </a:xfrm>
        </p:spPr>
        <p:txBody>
          <a:bodyPr/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4160E59-181B-43B5-8BE9-3821D9784310}"/>
              </a:ext>
            </a:extLst>
          </p:cNvPr>
          <p:cNvSpPr txBox="1">
            <a:spLocks/>
          </p:cNvSpPr>
          <p:nvPr/>
        </p:nvSpPr>
        <p:spPr>
          <a:xfrm>
            <a:off x="462036" y="5145260"/>
            <a:ext cx="8219928" cy="128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82781AF6-076C-4F99-9240-6C279002CA39}"/>
              </a:ext>
            </a:extLst>
          </p:cNvPr>
          <p:cNvSpPr txBox="1">
            <a:spLocks/>
          </p:cNvSpPr>
          <p:nvPr/>
        </p:nvSpPr>
        <p:spPr>
          <a:xfrm>
            <a:off x="462036" y="5145260"/>
            <a:ext cx="8442813" cy="128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1F60DE2-4F83-44DB-9E56-0A3A041BB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3" y="707489"/>
            <a:ext cx="8411031" cy="4454256"/>
          </a:xfrm>
          <a:prstGeom prst="rect">
            <a:avLst/>
          </a:prstGeom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id="{CADAB290-151F-4FE9-B8B2-C5CF2B6D9C19}"/>
              </a:ext>
            </a:extLst>
          </p:cNvPr>
          <p:cNvSpPr txBox="1">
            <a:spLocks/>
          </p:cNvSpPr>
          <p:nvPr/>
        </p:nvSpPr>
        <p:spPr>
          <a:xfrm>
            <a:off x="350593" y="5144162"/>
            <a:ext cx="8442813" cy="128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0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C0F38EC1-5A42-440C-9F85-C2818164BE92}"/>
              </a:ext>
            </a:extLst>
          </p:cNvPr>
          <p:cNvSpPr txBox="1">
            <a:spLocks/>
          </p:cNvSpPr>
          <p:nvPr/>
        </p:nvSpPr>
        <p:spPr>
          <a:xfrm>
            <a:off x="484785" y="854724"/>
            <a:ext cx="8174429" cy="128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</p:txBody>
      </p:sp>
    </p:spTree>
    <p:extLst>
      <p:ext uri="{BB962C8B-B14F-4D97-AF65-F5344CB8AC3E}">
        <p14:creationId xmlns:p14="http://schemas.microsoft.com/office/powerpoint/2010/main" val="24928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369" y="128788"/>
            <a:ext cx="5363194" cy="1067521"/>
          </a:xfrm>
        </p:spPr>
        <p:txBody>
          <a:bodyPr/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id="{AEF362DA-3808-44DD-8249-F671AAA3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58849" y="196393"/>
            <a:ext cx="3441032" cy="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E578835-7782-4323-88CD-CAFD967F3FCD}"/>
              </a:ext>
            </a:extLst>
          </p:cNvPr>
          <p:cNvSpPr txBox="1"/>
          <p:nvPr/>
        </p:nvSpPr>
        <p:spPr>
          <a:xfrm>
            <a:off x="6751936" y="1905506"/>
            <a:ext cx="1955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2E908FC-11A0-46CB-A2F0-BD5DCC935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143" y="1053537"/>
            <a:ext cx="6379131" cy="56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550</Words>
  <Application>Microsoft Office PowerPoint</Application>
  <PresentationFormat>Trình chiếu Trên màn hình (4:3)</PresentationFormat>
  <Paragraphs>31</Paragraphs>
  <Slides>13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TRƯỜNG TIỂU HỌCHÒA NINH II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Bạn nào nên làm, việc nào không nên làm? Vì sao?</vt:lpstr>
      <vt:lpstr>Bản trình bày PowerPoint</vt:lpstr>
      <vt:lpstr>Em sẽ làm gì khi ở trong các tình huống sau?</vt:lpstr>
      <vt:lpstr>Em sẽ làm gì khi ở trong các tình huống sau?</vt:lpstr>
      <vt:lpstr>Em sẽ làm gì khi ở trong các tình huống sau?</vt:lpstr>
      <vt:lpstr>Của rơi là của người ta Nếu em nhặt được, thật thà trả ngay.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HỌCHÒA NINH II</dc:title>
  <dc:creator>Vu Le Minh Khanh</dc:creator>
  <cp:lastModifiedBy>Vu Le Minh Khanh</cp:lastModifiedBy>
  <cp:revision>451</cp:revision>
  <dcterms:created xsi:type="dcterms:W3CDTF">2020-11-15T22:49:58Z</dcterms:created>
  <dcterms:modified xsi:type="dcterms:W3CDTF">2021-03-01T01:38:29Z</dcterms:modified>
</cp:coreProperties>
</file>