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9" r:id="rId6"/>
    <p:sldId id="328" r:id="rId7"/>
    <p:sldId id="323" r:id="rId8"/>
    <p:sldId id="325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70ED7-9F99-42C2-B8AC-BE610952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9363"/>
            <a:ext cx="6634231" cy="42797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DB3DE9-45EA-4EFA-ABC7-210641A9E1BC}"/>
              </a:ext>
            </a:extLst>
          </p:cNvPr>
          <p:cNvSpPr txBox="1"/>
          <p:nvPr/>
        </p:nvSpPr>
        <p:spPr>
          <a:xfrm>
            <a:off x="1069215" y="5429065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28278B-9EB6-4CA7-B1FE-3BE191760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032" y="2506359"/>
            <a:ext cx="1671398" cy="20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hình\TN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6" y="876568"/>
            <a:ext cx="571500" cy="7000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0770" y="958886"/>
            <a:ext cx="7016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9" y="1445903"/>
            <a:ext cx="2478677" cy="2174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19" y="1421627"/>
            <a:ext cx="2425584" cy="2198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49" y="1421627"/>
            <a:ext cx="2532677" cy="2198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9" y="3738709"/>
            <a:ext cx="2478677" cy="2185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19" y="3738709"/>
            <a:ext cx="2425584" cy="2185003"/>
          </a:xfrm>
          <a:prstGeom prst="rect">
            <a:avLst/>
          </a:prstGeom>
        </p:spPr>
      </p:pic>
      <p:pic>
        <p:nvPicPr>
          <p:cNvPr id="12" name="Picture 3" descr="C:\Users\PC\Desktop\hình\f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60948" y="3738709"/>
            <a:ext cx="2638915" cy="2185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35255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934200" y="1169332"/>
            <a:ext cx="1417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6762F6-46EE-4ACC-B668-E902D8B0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33" y="638524"/>
            <a:ext cx="3933333" cy="5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1647</TotalTime>
  <Words>139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137</cp:revision>
  <dcterms:created xsi:type="dcterms:W3CDTF">2020-08-08T13:30:12Z</dcterms:created>
  <dcterms:modified xsi:type="dcterms:W3CDTF">2026-03-22T15:41:57Z</dcterms:modified>
</cp:coreProperties>
</file>