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316" r:id="rId2"/>
    <p:sldId id="290" r:id="rId3"/>
    <p:sldId id="309" r:id="rId4"/>
    <p:sldId id="336" r:id="rId5"/>
    <p:sldId id="337" r:id="rId6"/>
    <p:sldId id="338" r:id="rId7"/>
    <p:sldId id="334" r:id="rId8"/>
    <p:sldId id="33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458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C9284-BF5F-4A1F-B04B-20EF748E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1" y="799977"/>
            <a:ext cx="4247717" cy="5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9906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75EC9-47AF-4FF3-8686-9501ECB9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6684006" cy="1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866776"/>
            <a:ext cx="55403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1950"/>
            <a:ext cx="5867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857250"/>
            <a:ext cx="54864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1" y="477416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Cac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sinh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về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cùng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nhau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12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6095999" cy="43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117" y="5251966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Gọi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cảnh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sát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bị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người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khác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dụ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dỗ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333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69460-F27B-450E-81F0-B6BB1767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68991"/>
            <a:ext cx="2395438" cy="483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992B6-9376-47B2-9929-A6070232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92" y="1857276"/>
            <a:ext cx="2521608" cy="469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A01DC1-A5F4-4BCB-BF8B-27D22CA1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574" y="2209800"/>
            <a:ext cx="3307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41F84-3D04-4725-B366-107341ED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5292971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99B81-6695-44E4-9F25-B39790BA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53657"/>
            <a:ext cx="3505200" cy="21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1650</TotalTime>
  <Words>78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UtM-AWO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138</cp:revision>
  <dcterms:created xsi:type="dcterms:W3CDTF">2020-08-08T13:30:12Z</dcterms:created>
  <dcterms:modified xsi:type="dcterms:W3CDTF">2026-03-22T15:56:26Z</dcterms:modified>
</cp:coreProperties>
</file>