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3" r:id="rId2"/>
    <p:sldId id="290" r:id="rId3"/>
    <p:sldId id="292" r:id="rId4"/>
    <p:sldId id="291" r:id="rId5"/>
    <p:sldId id="294" r:id="rId6"/>
    <p:sldId id="295" r:id="rId7"/>
    <p:sldId id="296" r:id="rId8"/>
    <p:sldId id="297" r:id="rId9"/>
    <p:sldId id="298" r:id="rId10"/>
    <p:sldId id="300" r:id="rId11"/>
    <p:sldId id="301" r:id="rId12"/>
    <p:sldId id="302" r:id="rId13"/>
    <p:sldId id="307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97" autoAdjust="0"/>
  </p:normalViewPr>
  <p:slideViewPr>
    <p:cSldViewPr>
      <p:cViewPr varScale="1">
        <p:scale>
          <a:sx n="83" d="100"/>
          <a:sy n="83" d="100"/>
        </p:scale>
        <p:origin x="80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68045" y="1170662"/>
            <a:ext cx="6424612" cy="10962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</a:rPr>
              <a:t>Tự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nhiên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và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xã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hội</a:t>
            </a:r>
            <a:r>
              <a:rPr lang="en-US" sz="2000" b="1" dirty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UtM-AWO"/>
              </a:rPr>
              <a:t>lớp</a:t>
            </a:r>
            <a:r>
              <a:rPr lang="en-US" sz="2000" b="1" dirty="0">
                <a:solidFill>
                  <a:srgbClr val="0000FF"/>
                </a:solidFill>
                <a:latin typeface="UtM-AWO"/>
              </a:rPr>
              <a:t> 1:</a:t>
            </a:r>
            <a:endParaRPr lang="en-US" sz="2000" b="1" dirty="0">
              <a:solidFill>
                <a:srgbClr val="0000FF"/>
              </a:solidFill>
            </a:endParaRPr>
          </a:p>
          <a:p>
            <a:pPr algn="ctr"/>
            <a:r>
              <a:rPr lang="en-US" sz="2000" b="1" dirty="0" err="1">
                <a:solidFill>
                  <a:srgbClr val="0000FF"/>
                </a:solidFill>
                <a:latin typeface="UtM-AWO"/>
              </a:rPr>
              <a:t>kết</a:t>
            </a:r>
            <a:r>
              <a:rPr lang="en-US" sz="2000" b="1" dirty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UtM-AWO"/>
              </a:rPr>
              <a:t>nối</a:t>
            </a:r>
            <a:r>
              <a:rPr lang="en-US" sz="2000" b="1" dirty="0">
                <a:solidFill>
                  <a:srgbClr val="0000FF"/>
                </a:solidFill>
                <a:latin typeface="UtM-AWO"/>
              </a:rPr>
              <a:t> tri </a:t>
            </a:r>
            <a:r>
              <a:rPr lang="en-US" sz="2000" b="1" dirty="0" err="1">
                <a:solidFill>
                  <a:srgbClr val="0000FF"/>
                </a:solidFill>
                <a:latin typeface="UtM-AWO"/>
              </a:rPr>
              <a:t>thức</a:t>
            </a:r>
            <a:r>
              <a:rPr lang="en-US" sz="2000" b="1" dirty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UtM-AWO"/>
              </a:rPr>
              <a:t>với</a:t>
            </a:r>
            <a:r>
              <a:rPr lang="en-US" sz="2000" b="1" dirty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UtM-AWO"/>
              </a:rPr>
              <a:t>cuộc</a:t>
            </a:r>
            <a:r>
              <a:rPr lang="en-US" sz="2000" b="1" dirty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UtM-AWO"/>
              </a:rPr>
              <a:t>sống</a:t>
            </a:r>
            <a:endParaRPr lang="en-US" sz="2000" b="1" dirty="0">
              <a:solidFill>
                <a:srgbClr val="0000FF"/>
              </a:solidFill>
              <a:latin typeface="UtM-AWO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369469"/>
            <a:ext cx="16764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102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9351" y="2171700"/>
            <a:ext cx="838200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24 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tự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bảo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vệ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mình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21962"/>
            <a:ext cx="7782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</a:rPr>
              <a:t>CHÀO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</a:rPr>
              <a:t>CÁC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</a:rPr>
              <a:t>EM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</a:rPr>
              <a:t>HỌC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</a:rPr>
              <a:t>SINH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</a:rPr>
              <a:t>CHĂM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</a:rPr>
              <a:t>NGOAN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28634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554037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74700"/>
            <a:ext cx="5867400" cy="436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12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0"/>
            <a:ext cx="5486400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3916918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UtM-AWO"/>
              </a:rPr>
              <a:t>Cac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bạn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học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sinh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đi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học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về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cùng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nhau</a:t>
            </a:r>
            <a:endParaRPr lang="en-US" dirty="0">
              <a:latin typeface="UtM-AWO"/>
            </a:endParaRPr>
          </a:p>
        </p:txBody>
      </p:sp>
    </p:spTree>
    <p:extLst>
      <p:ext uri="{BB962C8B-B14F-4D97-AF65-F5344CB8AC3E}">
        <p14:creationId xmlns:p14="http://schemas.microsoft.com/office/powerpoint/2010/main" val="61580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095999" cy="439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84117" y="4394716"/>
            <a:ext cx="3975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UtM-AWO"/>
              </a:rPr>
              <a:t>Gọi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cảnh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sát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khi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bị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người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khác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dụ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dỗ</a:t>
            </a:r>
            <a:endParaRPr lang="en-US" dirty="0">
              <a:latin typeface="UtM-AWO"/>
            </a:endParaRPr>
          </a:p>
        </p:txBody>
      </p:sp>
    </p:spTree>
    <p:extLst>
      <p:ext uri="{BB962C8B-B14F-4D97-AF65-F5344CB8AC3E}">
        <p14:creationId xmlns:p14="http://schemas.microsoft.com/office/powerpoint/2010/main" val="159602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6831"/>
            <a:ext cx="57118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686594"/>
            <a:ext cx="4343400" cy="371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12502"/>
            <a:ext cx="146843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1412478"/>
            <a:ext cx="15668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70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95350"/>
            <a:ext cx="67818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276350"/>
            <a:ext cx="19812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76350"/>
            <a:ext cx="21399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590708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40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72" y="904875"/>
            <a:ext cx="4105275" cy="420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33550"/>
            <a:ext cx="296869" cy="39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234" y="2400300"/>
            <a:ext cx="1066799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534" y="3153568"/>
            <a:ext cx="838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12492"/>
            <a:ext cx="1143000" cy="89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28950"/>
            <a:ext cx="3352800" cy="207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1"/>
            <a:ext cx="5907087" cy="738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21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53276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561975"/>
            <a:ext cx="5199063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53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9550"/>
            <a:ext cx="6934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650" y="4552950"/>
            <a:ext cx="3328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lạ</a:t>
            </a:r>
            <a:r>
              <a:rPr lang="en-US" dirty="0"/>
              <a:t> </a:t>
            </a:r>
            <a:r>
              <a:rPr lang="en-US" dirty="0" err="1"/>
              <a:t>sờ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gái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3962400" y="4674108"/>
            <a:ext cx="978408" cy="248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00675" y="4489442"/>
            <a:ext cx="2853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Đụng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chạm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không</a:t>
            </a:r>
            <a:r>
              <a:rPr lang="en-US" dirty="0">
                <a:solidFill>
                  <a:srgbClr val="FF0000"/>
                </a:solidFill>
              </a:rPr>
              <a:t> an </a:t>
            </a:r>
            <a:r>
              <a:rPr lang="en-US" dirty="0" err="1">
                <a:solidFill>
                  <a:srgbClr val="FF0000"/>
                </a:solidFill>
              </a:rPr>
              <a:t>toàn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7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9550"/>
            <a:ext cx="53340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5634" y="4487847"/>
            <a:ext cx="171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tắm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bé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3168396" y="4551355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72025" y="4487847"/>
            <a:ext cx="217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Đụng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chạm</a:t>
            </a:r>
            <a:r>
              <a:rPr lang="en-US" dirty="0">
                <a:solidFill>
                  <a:srgbClr val="7030A0"/>
                </a:solidFill>
              </a:rPr>
              <a:t> an </a:t>
            </a:r>
            <a:r>
              <a:rPr lang="en-US" dirty="0" err="1">
                <a:solidFill>
                  <a:srgbClr val="7030A0"/>
                </a:solidFill>
              </a:rPr>
              <a:t>toàn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2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7150"/>
            <a:ext cx="5791199" cy="383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4476750"/>
            <a:ext cx="3411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 </a:t>
            </a:r>
            <a:r>
              <a:rPr lang="en-US" dirty="0" err="1"/>
              <a:t>trai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nạt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4495799" y="4540258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19748" y="4470916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UtM-AWO"/>
              </a:rPr>
              <a:t>Không</a:t>
            </a:r>
            <a:r>
              <a:rPr lang="en-US" dirty="0">
                <a:solidFill>
                  <a:srgbClr val="FF0000"/>
                </a:solidFill>
                <a:latin typeface="UtM-AWO"/>
              </a:rPr>
              <a:t> an </a:t>
            </a:r>
            <a:r>
              <a:rPr lang="en-US" dirty="0" err="1">
                <a:solidFill>
                  <a:srgbClr val="FF0000"/>
                </a:solidFill>
                <a:latin typeface="UtM-AWO"/>
              </a:rPr>
              <a:t>toàn</a:t>
            </a:r>
            <a:endParaRPr lang="en-US" dirty="0">
              <a:solidFill>
                <a:srgbClr val="FF0000"/>
              </a:solidFill>
              <a:latin typeface="UtM-AWO"/>
            </a:endParaRPr>
          </a:p>
        </p:txBody>
      </p:sp>
    </p:spTree>
    <p:extLst>
      <p:ext uri="{BB962C8B-B14F-4D97-AF65-F5344CB8AC3E}">
        <p14:creationId xmlns:p14="http://schemas.microsoft.com/office/powerpoint/2010/main" val="62684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7150"/>
            <a:ext cx="556260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4171950"/>
            <a:ext cx="4650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UtM-AWO"/>
              </a:rPr>
              <a:t>Bác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sĩ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khám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bệnh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cho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bạn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gái,có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bố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và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mẹ</a:t>
            </a:r>
            <a:r>
              <a:rPr lang="en-US" dirty="0">
                <a:latin typeface="UtM-AWO"/>
              </a:rPr>
              <a:t> </a:t>
            </a:r>
          </a:p>
        </p:txBody>
      </p:sp>
      <p:sp>
        <p:nvSpPr>
          <p:cNvPr id="3" name="Right Arrow 2"/>
          <p:cNvSpPr/>
          <p:nvPr/>
        </p:nvSpPr>
        <p:spPr>
          <a:xfrm>
            <a:off x="5105400" y="4289441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77000" y="4225933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UtM-AWO"/>
              </a:rPr>
              <a:t>Đụng</a:t>
            </a:r>
            <a:r>
              <a:rPr lang="en-US" dirty="0">
                <a:solidFill>
                  <a:srgbClr val="FF0000"/>
                </a:solidFill>
                <a:latin typeface="UtM-AWO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-AWO"/>
              </a:rPr>
              <a:t>chạm</a:t>
            </a:r>
            <a:r>
              <a:rPr lang="en-US" dirty="0">
                <a:solidFill>
                  <a:srgbClr val="FF0000"/>
                </a:solidFill>
                <a:latin typeface="UtM-AWO"/>
              </a:rPr>
              <a:t> an </a:t>
            </a:r>
            <a:r>
              <a:rPr lang="en-US" dirty="0" err="1">
                <a:solidFill>
                  <a:srgbClr val="FF0000"/>
                </a:solidFill>
                <a:latin typeface="UtM-AWO"/>
              </a:rPr>
              <a:t>toàn</a:t>
            </a:r>
            <a:endParaRPr lang="en-US" dirty="0">
              <a:solidFill>
                <a:srgbClr val="FF0000"/>
              </a:solidFill>
              <a:latin typeface="UtM-AWO"/>
            </a:endParaRPr>
          </a:p>
        </p:txBody>
      </p:sp>
    </p:spTree>
    <p:extLst>
      <p:ext uri="{BB962C8B-B14F-4D97-AF65-F5344CB8AC3E}">
        <p14:creationId xmlns:p14="http://schemas.microsoft.com/office/powerpoint/2010/main" val="35610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"/>
            <a:ext cx="5105400" cy="381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4324350"/>
            <a:ext cx="2560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trai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đá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chân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3657600" y="4416683"/>
            <a:ext cx="978408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86400" y="432435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UtM-AWO"/>
              </a:rPr>
              <a:t>Không</a:t>
            </a:r>
            <a:r>
              <a:rPr lang="en-US" dirty="0">
                <a:solidFill>
                  <a:srgbClr val="FF0000"/>
                </a:solidFill>
                <a:latin typeface="UtM-AWO"/>
              </a:rPr>
              <a:t> an </a:t>
            </a:r>
            <a:r>
              <a:rPr lang="en-US" dirty="0" err="1">
                <a:solidFill>
                  <a:srgbClr val="FF0000"/>
                </a:solidFill>
                <a:latin typeface="UtM-AWO"/>
              </a:rPr>
              <a:t>toàn</a:t>
            </a:r>
            <a:endParaRPr lang="en-US" dirty="0">
              <a:solidFill>
                <a:srgbClr val="FF0000"/>
              </a:solidFill>
              <a:latin typeface="UtM-AWO"/>
            </a:endParaRPr>
          </a:p>
        </p:txBody>
      </p:sp>
    </p:spTree>
    <p:extLst>
      <p:ext uri="{BB962C8B-B14F-4D97-AF65-F5344CB8AC3E}">
        <p14:creationId xmlns:p14="http://schemas.microsoft.com/office/powerpoint/2010/main" val="406939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1480</TotalTime>
  <Words>106</Words>
  <Application>Microsoft Office PowerPoint</Application>
  <PresentationFormat>On-screen Show (16:9)</PresentationFormat>
  <Paragraphs>18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Georgia</vt:lpstr>
      <vt:lpstr>Trebuchet MS</vt:lpstr>
      <vt:lpstr>UtM-AWO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204</cp:revision>
  <dcterms:created xsi:type="dcterms:W3CDTF">2020-08-19T08:40:40Z</dcterms:created>
  <dcterms:modified xsi:type="dcterms:W3CDTF">2026-03-22T15:20:52Z</dcterms:modified>
</cp:coreProperties>
</file>