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8.jpg" ContentType="image/png"/>
  <Override PartName="/ppt/media/image20.jpg" ContentType="image/png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media/image2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  <p:sldMasterId id="2147484070" r:id="rId2"/>
    <p:sldMasterId id="2147484094" r:id="rId3"/>
  </p:sldMasterIdLst>
  <p:notesMasterIdLst>
    <p:notesMasterId r:id="rId17"/>
  </p:notesMasterIdLst>
  <p:sldIdLst>
    <p:sldId id="446" r:id="rId4"/>
    <p:sldId id="448" r:id="rId5"/>
    <p:sldId id="452" r:id="rId6"/>
    <p:sldId id="453" r:id="rId7"/>
    <p:sldId id="454" r:id="rId8"/>
    <p:sldId id="451" r:id="rId9"/>
    <p:sldId id="455" r:id="rId10"/>
    <p:sldId id="456" r:id="rId11"/>
    <p:sldId id="457" r:id="rId12"/>
    <p:sldId id="473" r:id="rId13"/>
    <p:sldId id="460" r:id="rId14"/>
    <p:sldId id="402" r:id="rId15"/>
    <p:sldId id="46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1CF6-44E3-4ADF-B069-871E8C15E9C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BC8FC-B0C4-457D-8AB7-E6D4931C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3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15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2026/3/22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2026/3/22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2026/3/22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48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784" indent="0" algn="ctr">
              <a:buNone/>
              <a:defRPr sz="1827"/>
            </a:lvl2pPr>
            <a:lvl3pPr marL="835568" indent="0" algn="ctr">
              <a:buNone/>
              <a:defRPr sz="1644"/>
            </a:lvl3pPr>
            <a:lvl4pPr marL="1253352" indent="0" algn="ctr">
              <a:buNone/>
              <a:defRPr sz="1463"/>
            </a:lvl4pPr>
            <a:lvl5pPr marL="1671136" indent="0" algn="ctr">
              <a:buNone/>
              <a:defRPr sz="1463"/>
            </a:lvl5pPr>
            <a:lvl6pPr marL="2088920" indent="0" algn="ctr">
              <a:buNone/>
              <a:defRPr sz="1463"/>
            </a:lvl6pPr>
            <a:lvl7pPr marL="2506704" indent="0" algn="ctr">
              <a:buNone/>
              <a:defRPr sz="1463"/>
            </a:lvl7pPr>
            <a:lvl8pPr marL="2924488" indent="0" algn="ctr">
              <a:buNone/>
              <a:defRPr sz="1463"/>
            </a:lvl8pPr>
            <a:lvl9pPr marL="3342272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3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3B3E22-A591-46A0-9565-58471633ABCD}"/>
              </a:ext>
            </a:extLst>
          </p:cNvPr>
          <p:cNvGrpSpPr/>
          <p:nvPr userDrawn="1"/>
        </p:nvGrpSpPr>
        <p:grpSpPr>
          <a:xfrm>
            <a:off x="2836817" y="426444"/>
            <a:ext cx="5943600" cy="4622973"/>
            <a:chOff x="2836817" y="426444"/>
            <a:chExt cx="5943600" cy="46229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2C6C25-D176-43E7-8EA4-19D4D7AFCAF4}"/>
                </a:ext>
              </a:extLst>
            </p:cNvPr>
            <p:cNvGrpSpPr/>
            <p:nvPr userDrawn="1"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BCF2D82-3448-4C8C-84FE-98AF96F660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B0A6BE-CAC6-4529-86D2-E5495E26A387}"/>
                  </a:ext>
                </a:extLst>
              </p:cNvPr>
              <p:cNvSpPr txBox="1"/>
              <p:nvPr userDrawn="1"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5DBA68-43C2-4665-8C1A-E25F2050A1A0}"/>
                  </a:ext>
                </a:extLst>
              </p:cNvPr>
              <p:cNvSpPr txBox="1"/>
              <p:nvPr userDrawn="1"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B46520-AC13-4E3C-889D-F403D9ED8D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877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1"/>
            <a:ext cx="10515600" cy="2852737"/>
          </a:xfrm>
        </p:spPr>
        <p:txBody>
          <a:bodyPr anchor="b"/>
          <a:lstStyle>
            <a:lvl1pPr>
              <a:defRPr sz="548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6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784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568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335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113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92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6704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4488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227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9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5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784" indent="0">
              <a:buNone/>
              <a:defRPr sz="1827" b="1"/>
            </a:lvl2pPr>
            <a:lvl3pPr marL="835568" indent="0">
              <a:buNone/>
              <a:defRPr sz="1644" b="1"/>
            </a:lvl3pPr>
            <a:lvl4pPr marL="1253352" indent="0">
              <a:buNone/>
              <a:defRPr sz="1463" b="1"/>
            </a:lvl4pPr>
            <a:lvl5pPr marL="1671136" indent="0">
              <a:buNone/>
              <a:defRPr sz="1463" b="1"/>
            </a:lvl5pPr>
            <a:lvl6pPr marL="2088920" indent="0">
              <a:buNone/>
              <a:defRPr sz="1463" b="1"/>
            </a:lvl6pPr>
            <a:lvl7pPr marL="2506704" indent="0">
              <a:buNone/>
              <a:defRPr sz="1463" b="1"/>
            </a:lvl7pPr>
            <a:lvl8pPr marL="2924488" indent="0">
              <a:buNone/>
              <a:defRPr sz="1463" b="1"/>
            </a:lvl8pPr>
            <a:lvl9pPr marL="3342272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784" indent="0">
              <a:buNone/>
              <a:defRPr sz="1827" b="1"/>
            </a:lvl2pPr>
            <a:lvl3pPr marL="835568" indent="0">
              <a:buNone/>
              <a:defRPr sz="1644" b="1"/>
            </a:lvl3pPr>
            <a:lvl4pPr marL="1253352" indent="0">
              <a:buNone/>
              <a:defRPr sz="1463" b="1"/>
            </a:lvl4pPr>
            <a:lvl5pPr marL="1671136" indent="0">
              <a:buNone/>
              <a:defRPr sz="1463" b="1"/>
            </a:lvl5pPr>
            <a:lvl6pPr marL="2088920" indent="0">
              <a:buNone/>
              <a:defRPr sz="1463" b="1"/>
            </a:lvl6pPr>
            <a:lvl7pPr marL="2506704" indent="0">
              <a:buNone/>
              <a:defRPr sz="1463" b="1"/>
            </a:lvl7pPr>
            <a:lvl8pPr marL="2924488" indent="0">
              <a:buNone/>
              <a:defRPr sz="1463" b="1"/>
            </a:lvl8pPr>
            <a:lvl9pPr marL="3342272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1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2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92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8"/>
            <a:ext cx="6172200" cy="4873625"/>
          </a:xfrm>
        </p:spPr>
        <p:txBody>
          <a:bodyPr/>
          <a:lstStyle>
            <a:lvl1pPr>
              <a:defRPr sz="2924"/>
            </a:lvl1pPr>
            <a:lvl2pPr>
              <a:defRPr sz="2558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784" indent="0">
              <a:buNone/>
              <a:defRPr sz="1280"/>
            </a:lvl2pPr>
            <a:lvl3pPr marL="835568" indent="0">
              <a:buNone/>
              <a:defRPr sz="1097"/>
            </a:lvl3pPr>
            <a:lvl4pPr marL="1253352" indent="0">
              <a:buNone/>
              <a:defRPr sz="914"/>
            </a:lvl4pPr>
            <a:lvl5pPr marL="1671136" indent="0">
              <a:buNone/>
              <a:defRPr sz="914"/>
            </a:lvl5pPr>
            <a:lvl6pPr marL="2088920" indent="0">
              <a:buNone/>
              <a:defRPr sz="914"/>
            </a:lvl6pPr>
            <a:lvl7pPr marL="2506704" indent="0">
              <a:buNone/>
              <a:defRPr sz="914"/>
            </a:lvl7pPr>
            <a:lvl8pPr marL="2924488" indent="0">
              <a:buNone/>
              <a:defRPr sz="914"/>
            </a:lvl8pPr>
            <a:lvl9pPr marL="3342272" indent="0">
              <a:buNone/>
              <a:defRPr sz="91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6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2026/3/22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92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8"/>
            <a:ext cx="6172200" cy="4873625"/>
          </a:xfrm>
        </p:spPr>
        <p:txBody>
          <a:bodyPr/>
          <a:lstStyle>
            <a:lvl1pPr marL="0" indent="0">
              <a:buNone/>
              <a:defRPr sz="2924"/>
            </a:lvl1pPr>
            <a:lvl2pPr marL="417784" indent="0">
              <a:buNone/>
              <a:defRPr sz="2558"/>
            </a:lvl2pPr>
            <a:lvl3pPr marL="835568" indent="0">
              <a:buNone/>
              <a:defRPr sz="2193"/>
            </a:lvl3pPr>
            <a:lvl4pPr marL="1253352" indent="0">
              <a:buNone/>
              <a:defRPr sz="1827"/>
            </a:lvl4pPr>
            <a:lvl5pPr marL="1671136" indent="0">
              <a:buNone/>
              <a:defRPr sz="1827"/>
            </a:lvl5pPr>
            <a:lvl6pPr marL="2088920" indent="0">
              <a:buNone/>
              <a:defRPr sz="1827"/>
            </a:lvl6pPr>
            <a:lvl7pPr marL="2506704" indent="0">
              <a:buNone/>
              <a:defRPr sz="1827"/>
            </a:lvl7pPr>
            <a:lvl8pPr marL="2924488" indent="0">
              <a:buNone/>
              <a:defRPr sz="1827"/>
            </a:lvl8pPr>
            <a:lvl9pPr marL="3342272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784" indent="0">
              <a:buNone/>
              <a:defRPr sz="1280"/>
            </a:lvl2pPr>
            <a:lvl3pPr marL="835568" indent="0">
              <a:buNone/>
              <a:defRPr sz="1097"/>
            </a:lvl3pPr>
            <a:lvl4pPr marL="1253352" indent="0">
              <a:buNone/>
              <a:defRPr sz="914"/>
            </a:lvl4pPr>
            <a:lvl5pPr marL="1671136" indent="0">
              <a:buNone/>
              <a:defRPr sz="914"/>
            </a:lvl5pPr>
            <a:lvl6pPr marL="2088920" indent="0">
              <a:buNone/>
              <a:defRPr sz="914"/>
            </a:lvl6pPr>
            <a:lvl7pPr marL="2506704" indent="0">
              <a:buNone/>
              <a:defRPr sz="914"/>
            </a:lvl7pPr>
            <a:lvl8pPr marL="2924488" indent="0">
              <a:buNone/>
              <a:defRPr sz="914"/>
            </a:lvl8pPr>
            <a:lvl9pPr marL="3342272" indent="0">
              <a:buNone/>
              <a:defRPr sz="91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92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55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60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r="1067"/>
          <a:stretch/>
        </p:blipFill>
        <p:spPr>
          <a:xfrm>
            <a:off x="-48683" y="1"/>
            <a:ext cx="12289365" cy="68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1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091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91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344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66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2026/3/22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5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2026/3/22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2026/3/22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8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2026/3/22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2026/3/22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2026/3/22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2026/3/22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2026/3/22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8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2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defTabSz="835568" rtl="0" eaLnBrk="1" latinLnBrk="0" hangingPunct="1">
        <a:lnSpc>
          <a:spcPct val="90000"/>
        </a:lnSpc>
        <a:spcBef>
          <a:spcPct val="0"/>
        </a:spcBef>
        <a:buNone/>
        <a:defRPr sz="40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92" indent="-208892" algn="l" defTabSz="835568" rtl="0" eaLnBrk="1" latinLnBrk="0" hangingPunct="1">
        <a:lnSpc>
          <a:spcPct val="90000"/>
        </a:lnSpc>
        <a:spcBef>
          <a:spcPts val="914"/>
        </a:spcBef>
        <a:buFont typeface="Arial" panose="020B0604020202020204" pitchFamily="34" charset="0"/>
        <a:buChar char="•"/>
        <a:defRPr sz="2558" kern="1200">
          <a:solidFill>
            <a:schemeClr val="tx1"/>
          </a:solidFill>
          <a:latin typeface="+mn-lt"/>
          <a:ea typeface="+mn-ea"/>
          <a:cs typeface="+mn-cs"/>
        </a:defRPr>
      </a:lvl1pPr>
      <a:lvl2pPr marL="626676" indent="-208892" algn="l" defTabSz="835568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460" indent="-208892" algn="l" defTabSz="835568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2244" indent="-208892" algn="l" defTabSz="835568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80028" indent="-208892" algn="l" defTabSz="835568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813" indent="-208892" algn="l" defTabSz="835568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5595" indent="-208892" algn="l" defTabSz="835568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3380" indent="-208892" algn="l" defTabSz="835568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1164" indent="-208892" algn="l" defTabSz="835568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56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784" algn="l" defTabSz="83556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568" algn="l" defTabSz="83556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3352" algn="l" defTabSz="83556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1136" algn="l" defTabSz="83556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920" algn="l" defTabSz="83556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6704" algn="l" defTabSz="83556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4488" algn="l" defTabSz="83556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2272" algn="l" defTabSz="83556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5841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1">
            <a:extLst>
              <a:ext uri="{FF2B5EF4-FFF2-40B4-BE49-F238E27FC236}">
                <a16:creationId xmlns:a16="http://schemas.microsoft.com/office/drawing/2014/main" id="{3B5C2519-7736-411F-9B52-97114119C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54D3E866-F5C1-4EA5-B53C-51EC783A5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97BE6E4B-96C9-4DA7-8DD9-1D93F3F61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27128A0C-C6BF-42E3-99BA-DFBF5BBB8B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08" y="3645079"/>
            <a:ext cx="916722" cy="805021"/>
          </a:xfrm>
          <a:prstGeom prst="rect">
            <a:avLst/>
          </a:prstGeom>
        </p:spPr>
      </p:pic>
      <p:pic>
        <p:nvPicPr>
          <p:cNvPr id="12" name="图片 8">
            <a:extLst>
              <a:ext uri="{FF2B5EF4-FFF2-40B4-BE49-F238E27FC236}">
                <a16:creationId xmlns:a16="http://schemas.microsoft.com/office/drawing/2014/main" id="{9D10DA8C-8FBB-4479-8C72-01E4966FC3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57ED4B54-DE44-4C76-8F8C-29A4D528D1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50" y="3820524"/>
            <a:ext cx="1498684" cy="289367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6E0A3121-4C12-452C-A4B9-BF47CFDA31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62" y="3645079"/>
            <a:ext cx="1813000" cy="2670218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id="{9C3732BA-4910-4170-A29D-1F57A0154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62" y="3645079"/>
            <a:ext cx="1385638" cy="2104870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id="{73227E8B-7AB7-45BA-9263-A20C78C8D1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87" y="1237334"/>
            <a:ext cx="2722884" cy="2583190"/>
          </a:xfrm>
          <a:prstGeom prst="rect">
            <a:avLst/>
          </a:prstGeom>
        </p:spPr>
      </p:pic>
      <p:pic>
        <p:nvPicPr>
          <p:cNvPr id="17" name="图片 9">
            <a:extLst>
              <a:ext uri="{FF2B5EF4-FFF2-40B4-BE49-F238E27FC236}">
                <a16:creationId xmlns:a16="http://schemas.microsoft.com/office/drawing/2014/main" id="{B24A693D-E28A-4FAB-A65B-9EDF90ACC5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sp>
        <p:nvSpPr>
          <p:cNvPr id="18" name="文本框 12">
            <a:extLst>
              <a:ext uri="{FF2B5EF4-FFF2-40B4-BE49-F238E27FC236}">
                <a16:creationId xmlns:a16="http://schemas.microsoft.com/office/drawing/2014/main" id="{286C01CE-FF51-4531-8BDA-68F159471A79}"/>
              </a:ext>
            </a:extLst>
          </p:cNvPr>
          <p:cNvSpPr txBox="1"/>
          <p:nvPr/>
        </p:nvSpPr>
        <p:spPr>
          <a:xfrm>
            <a:off x="305910" y="314983"/>
            <a:ext cx="11580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华康海报体W12" panose="040B0C09000000000000" pitchFamily="81" charset="-122"/>
              </a:rPr>
              <a:t>CHAØO MÖØNG QUYÙ THAÀY COÂ VEÀ DÖÏ GIÔØ THAÊM LÔÙP</a:t>
            </a:r>
            <a:endParaRPr lang="zh-CN" altLang="en-US" sz="4800" b="1" dirty="0">
              <a:ln w="12700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NI-Avo" pitchFamily="2" charset="0"/>
              <a:ea typeface="华康海报体W12" panose="040B0C09000000000000" pitchFamily="81" charset="-122"/>
            </a:endParaRP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id="{B024C6B5-41BF-4EBA-9B9C-E51E42E42C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2" y="-657028"/>
            <a:ext cx="1277435" cy="11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3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10013 -0.11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46 C -0.00078 0.03333 -0.02604 0.07361 -0.0293 0.17662 C -0.03972 0.43009 -0.21901 0.34514 -0.2556 0.3919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7" y="1960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9414 -3.703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8463 -0.22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C 0.00404 0.05232 0.04961 0.05718 0.0793 0.06227 C 0.10885 0.06713 0.1474 0.02917 0.17786 0.02963 C 0.2082 0.0301 0.22878 0.06667 0.26042 0.06505 C 0.29219 0.06366 0.33984 0.02593 0.36836 0.02037 C 0.41198 0.0051 0.48867 0.05255 0.52044 0.04815 " pathEditMode="relative" rAng="0" ptsTypes="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E6225C-48FA-4BE5-8447-8E49A5F674E3}"/>
              </a:ext>
            </a:extLst>
          </p:cNvPr>
          <p:cNvSpPr txBox="1"/>
          <p:nvPr/>
        </p:nvSpPr>
        <p:spPr>
          <a:xfrm>
            <a:off x="3674856" y="876300"/>
            <a:ext cx="635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KẾT LUẬN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A95422-13B8-4C70-A578-EF0E6F79B7DB}"/>
              </a:ext>
            </a:extLst>
          </p:cNvPr>
          <p:cNvSpPr txBox="1"/>
          <p:nvPr/>
        </p:nvSpPr>
        <p:spPr>
          <a:xfrm>
            <a:off x="219076" y="2371725"/>
            <a:ext cx="11401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vạch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Nghiêm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231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2DFB0D-5B43-4F0A-A819-32CCBDBEC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51"/>
          <a:stretch/>
        </p:blipFill>
        <p:spPr>
          <a:xfrm>
            <a:off x="0" y="0"/>
            <a:ext cx="12192000" cy="696087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EADF04-A50C-4520-AD17-3BF720DF20AB}"/>
              </a:ext>
            </a:extLst>
          </p:cNvPr>
          <p:cNvSpPr txBox="1">
            <a:spLocks/>
          </p:cNvSpPr>
          <p:nvPr/>
        </p:nvSpPr>
        <p:spPr>
          <a:xfrm>
            <a:off x="1822926" y="872864"/>
            <a:ext cx="7951788" cy="2353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7200" b="1" dirty="0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2. 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Thaûo</a:t>
            </a:r>
            <a:r>
              <a:rPr lang="en-US" sz="7200" b="1" dirty="0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luaän</a:t>
            </a:r>
            <a:endParaRPr lang="en-US" sz="7200" b="1" dirty="0">
              <a:solidFill>
                <a:srgbClr val="FF0000"/>
              </a:solidFill>
              <a:latin typeface="VNI-Avo" pitchFamily="2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4.07407E-6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EA2C7F-DDBA-4B60-B08D-18AB77850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1" t="13333" r="5274" b="51538"/>
          <a:stretch/>
        </p:blipFill>
        <p:spPr>
          <a:xfrm>
            <a:off x="6470748" y="812403"/>
            <a:ext cx="2828134" cy="3182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2D0ACF-9DF6-49F2-B136-DD12683B93B4}"/>
              </a:ext>
            </a:extLst>
          </p:cNvPr>
          <p:cNvSpPr txBox="1"/>
          <p:nvPr/>
        </p:nvSpPr>
        <p:spPr>
          <a:xfrm>
            <a:off x="2194560" y="227628"/>
            <a:ext cx="815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…………………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CB1C9-4438-45A0-9BED-89BE546774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t="48487" r="48393" b="15282"/>
          <a:stretch/>
        </p:blipFill>
        <p:spPr>
          <a:xfrm>
            <a:off x="3081354" y="2855742"/>
            <a:ext cx="3389394" cy="3774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6F7401-8D07-4AD8-9912-D4F8D0814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t="13333" r="46407" b="50513"/>
          <a:stretch/>
        </p:blipFill>
        <p:spPr>
          <a:xfrm>
            <a:off x="253220" y="949563"/>
            <a:ext cx="2828134" cy="3195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8F82CD-9AE6-4A58-9AA5-7D64F06CA9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3" t="48564" r="5275" b="15281"/>
          <a:stretch/>
        </p:blipFill>
        <p:spPr>
          <a:xfrm>
            <a:off x="9083079" y="3345508"/>
            <a:ext cx="3108921" cy="35124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2DB00E-5191-4B73-92D2-1E4A6C4FEF23}"/>
              </a:ext>
            </a:extLst>
          </p:cNvPr>
          <p:cNvSpPr txBox="1"/>
          <p:nvPr/>
        </p:nvSpPr>
        <p:spPr>
          <a:xfrm>
            <a:off x="150436" y="227628"/>
            <a:ext cx="1264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laøm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ñeå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phoøng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traùnh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naïn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giao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thoâng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nhöõng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huoáng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18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D6FD-9653-4A88-A243-17F612E6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KẾT LUẬN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6EFFB-01F4-4429-B4A2-26584A77D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qua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55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EAC07-79CF-4192-A20F-7E636C0A0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404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38388C-D25D-4106-BDFA-674CDE7FE63E}"/>
              </a:ext>
            </a:extLst>
          </p:cNvPr>
          <p:cNvSpPr/>
          <p:nvPr/>
        </p:nvSpPr>
        <p:spPr>
          <a:xfrm>
            <a:off x="3074888" y="2614432"/>
            <a:ext cx="60422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</a:rPr>
              <a:t>Khôûi</a:t>
            </a:r>
            <a:r>
              <a:rPr lang="en-US" sz="88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</a:rPr>
              <a:t>ñoäng</a:t>
            </a:r>
            <a:endParaRPr lang="en-US" sz="88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7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DC605-4482-4870-B22F-F2BDAAD05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3" t="26872" r="9813" b="14257"/>
          <a:stretch/>
        </p:blipFill>
        <p:spPr>
          <a:xfrm>
            <a:off x="5036234" y="55823"/>
            <a:ext cx="7155765" cy="6802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D1B99C-50C8-4A57-AB90-8BB36B577BD0}"/>
              </a:ext>
            </a:extLst>
          </p:cNvPr>
          <p:cNvSpPr/>
          <p:nvPr/>
        </p:nvSpPr>
        <p:spPr>
          <a:xfrm>
            <a:off x="38100" y="32939"/>
            <a:ext cx="5036234" cy="6802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4CBDE-AE55-43B7-9EF7-E4AA049760D5}"/>
              </a:ext>
            </a:extLst>
          </p:cNvPr>
          <p:cNvSpPr txBox="1"/>
          <p:nvPr/>
        </p:nvSpPr>
        <p:spPr>
          <a:xfrm>
            <a:off x="142875" y="46298"/>
            <a:ext cx="512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6A5B5-543F-4141-B3E7-E686237EAF51}"/>
              </a:ext>
            </a:extLst>
          </p:cNvPr>
          <p:cNvSpPr txBox="1"/>
          <p:nvPr/>
        </p:nvSpPr>
        <p:spPr>
          <a:xfrm>
            <a:off x="497462" y="714345"/>
            <a:ext cx="427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ĐÈN GIAO THÔNG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8351B-B2E7-4FE1-8FBF-5680D25F76D0}"/>
              </a:ext>
            </a:extLst>
          </p:cNvPr>
          <p:cNvSpPr txBox="1"/>
          <p:nvPr/>
        </p:nvSpPr>
        <p:spPr>
          <a:xfrm>
            <a:off x="624564" y="1491573"/>
            <a:ext cx="4769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chợt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777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65E39B-1BE9-4883-A02B-824FCF3C4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9283667-CBE2-450F-9D12-3ABCCC3E9341}"/>
              </a:ext>
            </a:extLst>
          </p:cNvPr>
          <p:cNvSpPr txBox="1">
            <a:spLocks/>
          </p:cNvSpPr>
          <p:nvPr/>
        </p:nvSpPr>
        <p:spPr>
          <a:xfrm>
            <a:off x="1827525" y="2252170"/>
            <a:ext cx="7025269" cy="2353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7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1.Khaùm 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phaù</a:t>
            </a:r>
            <a:endParaRPr lang="en-US" sz="72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2.59259E-6 L -2.08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07EE69B-1639-4AB8-9545-341506D45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18455" r="11745" b="50402"/>
          <a:stretch/>
        </p:blipFill>
        <p:spPr>
          <a:xfrm>
            <a:off x="495300" y="1042786"/>
            <a:ext cx="10531580" cy="56974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49A5AC9-8243-41A2-A394-32DAD322F55B}"/>
              </a:ext>
            </a:extLst>
          </p:cNvPr>
          <p:cNvSpPr txBox="1">
            <a:spLocks/>
          </p:cNvSpPr>
          <p:nvPr/>
        </p:nvSpPr>
        <p:spPr>
          <a:xfrm>
            <a:off x="928683" y="1"/>
            <a:ext cx="10334633" cy="463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vaø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traû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lôøi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caâu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hoûi</a:t>
            </a:r>
            <a:endParaRPr lang="en-US" sz="2800" b="1" dirty="0">
              <a:solidFill>
                <a:srgbClr val="FF0000"/>
              </a:solidFill>
              <a:latin typeface="VNI-Avo" pitchFamily="2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2649F-535F-4EF3-9C49-A136F68F3A53}"/>
              </a:ext>
            </a:extLst>
          </p:cNvPr>
          <p:cNvSpPr txBox="1"/>
          <p:nvPr/>
        </p:nvSpPr>
        <p:spPr>
          <a:xfrm>
            <a:off x="288387" y="522281"/>
            <a:ext cx="1264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VNI-Avo" pitchFamily="2" charset="0"/>
              </a:rPr>
              <a:t>a. </a:t>
            </a:r>
            <a:r>
              <a:rPr lang="en-US" sz="2400" dirty="0" err="1">
                <a:solidFill>
                  <a:srgbClr val="0070C0"/>
                </a:solidFill>
                <a:latin typeface="VNI-Avo" pitchFamily="2" charset="0"/>
              </a:rPr>
              <a:t>Ngöôøi</a:t>
            </a:r>
            <a:r>
              <a:rPr lang="en-US" sz="24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4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NI-Avo" pitchFamily="2" charset="0"/>
              </a:rPr>
              <a:t>xe</a:t>
            </a:r>
            <a:r>
              <a:rPr lang="en-US" sz="24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NI-Avo" pitchFamily="2" charset="0"/>
              </a:rPr>
              <a:t>ñaõ</a:t>
            </a:r>
            <a:r>
              <a:rPr lang="en-US" sz="24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NI-Avo" pitchFamily="2" charset="0"/>
              </a:rPr>
              <a:t>chaáp</a:t>
            </a:r>
            <a:r>
              <a:rPr lang="en-US" sz="24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NI-Avo" pitchFamily="2" charset="0"/>
              </a:rPr>
              <a:t>haønh</a:t>
            </a:r>
            <a:r>
              <a:rPr lang="en-US" sz="24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NI-Avo" pitchFamily="2" charset="0"/>
              </a:rPr>
              <a:t>quy</a:t>
            </a:r>
            <a:r>
              <a:rPr lang="en-US" sz="24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NI-Avo" pitchFamily="2" charset="0"/>
              </a:rPr>
              <a:t>ñònh</a:t>
            </a:r>
            <a:r>
              <a:rPr lang="en-US" sz="2400" dirty="0">
                <a:solidFill>
                  <a:srgbClr val="0070C0"/>
                </a:solidFill>
                <a:latin typeface="VNI-Avo" pitchFamily="2" charset="0"/>
              </a:rPr>
              <a:t> an </a:t>
            </a:r>
            <a:r>
              <a:rPr lang="en-US" sz="2400" dirty="0" err="1">
                <a:solidFill>
                  <a:srgbClr val="0070C0"/>
                </a:solidFill>
                <a:latin typeface="VNI-Avo" pitchFamily="2" charset="0"/>
              </a:rPr>
              <a:t>toaøn</a:t>
            </a:r>
            <a:r>
              <a:rPr lang="en-US" sz="24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NI-Avo" pitchFamily="2" charset="0"/>
              </a:rPr>
              <a:t>giao</a:t>
            </a:r>
            <a:r>
              <a:rPr lang="en-US" sz="24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NI-Avo" pitchFamily="2" charset="0"/>
              </a:rPr>
              <a:t>thoâng</a:t>
            </a:r>
            <a:r>
              <a:rPr lang="en-US" sz="24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NI-Avo" pitchFamily="2" charset="0"/>
              </a:rPr>
              <a:t>nhö</a:t>
            </a:r>
            <a:r>
              <a:rPr lang="en-US" sz="24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NI-Avo" pitchFamily="2" charset="0"/>
              </a:rPr>
              <a:t>theá</a:t>
            </a:r>
            <a:r>
              <a:rPr lang="en-US" sz="24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NI-Avo" pitchFamily="2" charset="0"/>
              </a:rPr>
              <a:t>naøo</a:t>
            </a:r>
            <a:r>
              <a:rPr lang="en-US" sz="2400" dirty="0">
                <a:solidFill>
                  <a:srgbClr val="0070C0"/>
                </a:solidFill>
                <a:latin typeface="VNI-Avo" pitchFamily="2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9E0016-0AA6-4C85-BE34-7C7FD81F03E9}"/>
              </a:ext>
            </a:extLst>
          </p:cNvPr>
          <p:cNvSpPr/>
          <p:nvPr/>
        </p:nvSpPr>
        <p:spPr>
          <a:xfrm>
            <a:off x="2905125" y="1133476"/>
            <a:ext cx="4305300" cy="23431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0BCA40-6482-416A-AD3C-A4ACA82986AE}"/>
              </a:ext>
            </a:extLst>
          </p:cNvPr>
          <p:cNvSpPr/>
          <p:nvPr/>
        </p:nvSpPr>
        <p:spPr>
          <a:xfrm>
            <a:off x="8521805" y="1790700"/>
            <a:ext cx="2428875" cy="45450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4.07407E-6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C292331-2812-45D9-A9C5-C02B86970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53903" r="11102" b="10263"/>
          <a:stretch/>
        </p:blipFill>
        <p:spPr>
          <a:xfrm>
            <a:off x="471704" y="713134"/>
            <a:ext cx="11248592" cy="5985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A2312E-6BFF-4963-A041-3639AC3528AA}"/>
              </a:ext>
            </a:extLst>
          </p:cNvPr>
          <p:cNvSpPr txBox="1"/>
          <p:nvPr/>
        </p:nvSpPr>
        <p:spPr>
          <a:xfrm>
            <a:off x="329565" y="189914"/>
            <a:ext cx="1153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b.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Vieäc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naøo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an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toaøn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vieäc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naøo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khoâng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an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toaøn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ñöôøng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024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97250F-B705-4DE7-9F24-B049B48D05B4}"/>
              </a:ext>
            </a:extLst>
          </p:cNvPr>
          <p:cNvGrpSpPr/>
          <p:nvPr/>
        </p:nvGrpSpPr>
        <p:grpSpPr>
          <a:xfrm>
            <a:off x="2836817" y="426444"/>
            <a:ext cx="5943600" cy="4622973"/>
            <a:chOff x="2836817" y="426444"/>
            <a:chExt cx="5943600" cy="462297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8E6A8B-9D10-4E1D-A569-79027FDC30F8}"/>
                </a:ext>
              </a:extLst>
            </p:cNvPr>
            <p:cNvGrpSpPr/>
            <p:nvPr userDrawn="1"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FFFF2EC-6164-4D7E-B23F-CF71CDD0267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1F4C0F-0AC3-4585-A10B-601DEB9E4872}"/>
                  </a:ext>
                </a:extLst>
              </p:cNvPr>
              <p:cNvSpPr txBox="1"/>
              <p:nvPr userDrawn="1"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A480D1-DB4D-4B47-8D83-C7A75B66E97D}"/>
                  </a:ext>
                </a:extLst>
              </p:cNvPr>
              <p:cNvSpPr txBox="1"/>
              <p:nvPr userDrawn="1"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4F7DB0-52A0-4CAF-9FAA-27AD2820F9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E5EA4BC-37D3-4226-AC2A-57AC135D4C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51"/>
          <a:stretch/>
        </p:blipFill>
        <p:spPr>
          <a:xfrm>
            <a:off x="0" y="0"/>
            <a:ext cx="12192000" cy="696087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944159-7123-4386-A3FA-74203C3E7C0E}"/>
              </a:ext>
            </a:extLst>
          </p:cNvPr>
          <p:cNvSpPr txBox="1">
            <a:spLocks/>
          </p:cNvSpPr>
          <p:nvPr/>
        </p:nvSpPr>
        <p:spPr>
          <a:xfrm>
            <a:off x="1822926" y="1126776"/>
            <a:ext cx="7951788" cy="2353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Thaûo</a:t>
            </a:r>
            <a:r>
              <a:rPr lang="en-US" sz="7200" b="1" dirty="0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luaän</a:t>
            </a:r>
            <a:endParaRPr lang="en-US" sz="7200" b="1" dirty="0">
              <a:solidFill>
                <a:srgbClr val="FF0000"/>
              </a:solidFill>
              <a:latin typeface="VNI-Avo" pitchFamily="2" charset="0"/>
              <a:ea typeface="宋体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nhoùm</a:t>
            </a:r>
            <a:r>
              <a:rPr lang="en-US" sz="7200" b="1" dirty="0">
                <a:solidFill>
                  <a:srgbClr val="FF0000"/>
                </a:solidFill>
                <a:latin typeface="VNI-Avo" pitchFamily="2" charset="0"/>
                <a:ea typeface="宋体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07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4.07407E-6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CE92360-B532-40DF-A17D-A38E570E5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53903" r="51335" b="11400"/>
          <a:stretch/>
        </p:blipFill>
        <p:spPr>
          <a:xfrm>
            <a:off x="2498914" y="713134"/>
            <a:ext cx="5857295" cy="5795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A42457-957B-4459-9CEA-C9DF53C9F404}"/>
              </a:ext>
            </a:extLst>
          </p:cNvPr>
          <p:cNvSpPr txBox="1"/>
          <p:nvPr/>
        </p:nvSpPr>
        <p:spPr>
          <a:xfrm>
            <a:off x="329565" y="189914"/>
            <a:ext cx="1153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b.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Vieäc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naøo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an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toaøn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vieäc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naøo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khoâng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an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toaøn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ñöôøng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?</a:t>
            </a:r>
          </a:p>
        </p:txBody>
      </p:sp>
      <p:pic>
        <p:nvPicPr>
          <p:cNvPr id="4" name="Picture 3" descr="Red yellow and green smileys Royalty Free Vector Image">
            <a:extLst>
              <a:ext uri="{FF2B5EF4-FFF2-40B4-BE49-F238E27FC236}">
                <a16:creationId xmlns:a16="http://schemas.microsoft.com/office/drawing/2014/main" id="{2CF1F41F-3937-4C50-99D0-77E490F91920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41" b="65641" l="1700" r="346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34" r="65614" b="33389"/>
          <a:stretch/>
        </p:blipFill>
        <p:spPr bwMode="auto">
          <a:xfrm>
            <a:off x="8710106" y="2400300"/>
            <a:ext cx="1965960" cy="2057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D0F9E5E-019E-471E-A03E-27D8746EA60D}"/>
              </a:ext>
            </a:extLst>
          </p:cNvPr>
          <p:cNvSpPr/>
          <p:nvPr/>
        </p:nvSpPr>
        <p:spPr>
          <a:xfrm>
            <a:off x="3936898" y="1733550"/>
            <a:ext cx="2981325" cy="29051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8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B9E7966-81D2-47FB-A17B-3F260F327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1" t="54269" r="10231" b="11034"/>
          <a:stretch/>
        </p:blipFill>
        <p:spPr>
          <a:xfrm>
            <a:off x="2736659" y="713134"/>
            <a:ext cx="6016262" cy="6054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173B78-1378-4E59-985E-DFE5F74B203F}"/>
              </a:ext>
            </a:extLst>
          </p:cNvPr>
          <p:cNvSpPr txBox="1"/>
          <p:nvPr/>
        </p:nvSpPr>
        <p:spPr>
          <a:xfrm>
            <a:off x="329565" y="189914"/>
            <a:ext cx="1153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b.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Vieäc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naøo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an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toaøn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vieäc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naøo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khoâng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an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toaøn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  <a:ea typeface="宋体"/>
              </a:rPr>
              <a:t>ñöôøng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  <a:ea typeface="宋体"/>
              </a:rPr>
              <a:t>?</a:t>
            </a:r>
          </a:p>
        </p:txBody>
      </p:sp>
      <p:pic>
        <p:nvPicPr>
          <p:cNvPr id="4" name="Picture 3" descr="Happy and sad face icons Royalty Free Vector Image">
            <a:extLst>
              <a:ext uri="{FF2B5EF4-FFF2-40B4-BE49-F238E27FC236}">
                <a16:creationId xmlns:a16="http://schemas.microsoft.com/office/drawing/2014/main" id="{16C1E732-2CC3-41D0-AB48-AA61D412C1B7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36" b="74487" l="2000" r="5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29" b="25587"/>
          <a:stretch/>
        </p:blipFill>
        <p:spPr bwMode="auto">
          <a:xfrm>
            <a:off x="8914846" y="2377440"/>
            <a:ext cx="1823721" cy="2103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B7396C3-51CF-48C2-A83C-EF321ADDF6E0}"/>
              </a:ext>
            </a:extLst>
          </p:cNvPr>
          <p:cNvSpPr/>
          <p:nvPr/>
        </p:nvSpPr>
        <p:spPr>
          <a:xfrm>
            <a:off x="3504646" y="915055"/>
            <a:ext cx="3552825" cy="17138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167&quot;&gt;&lt;object type=&quot;3&quot; unique_id=&quot;10168&quot;&gt;&lt;property id=&quot;20148&quot; value=&quot;5&quot;/&gt;&lt;property id=&quot;20300&quot; value=&quot;Slide 1&quot;/&gt;&lt;property id=&quot;20307&quot; value=&quot;337&quot;/&gt;&lt;/object&gt;&lt;object type=&quot;3&quot; unique_id=&quot;10169&quot;&gt;&lt;property id=&quot;20148&quot; value=&quot;5&quot;/&gt;&lt;property id=&quot;20300&quot; value=&quot;Slide 2&quot;/&gt;&lt;property id=&quot;20307&quot; value=&quot;319&quot;/&gt;&lt;/object&gt;&lt;object type=&quot;3&quot; unique_id=&quot;10170&quot;&gt;&lt;property id=&quot;20148&quot; value=&quot;5&quot;/&gt;&lt;property id=&quot;20300&quot; value=&quot;Slide 3&quot;/&gt;&lt;property id=&quot;20307&quot; value=&quot;320&quot;/&gt;&lt;/object&gt;&lt;object type=&quot;3&quot; unique_id=&quot;10171&quot;&gt;&lt;property id=&quot;20148&quot; value=&quot;5&quot;/&gt;&lt;property id=&quot;20300&quot; value=&quot;Slide 4&quot;/&gt;&lt;property id=&quot;20307&quot; value=&quot;294&quot;/&gt;&lt;/object&gt;&lt;object type=&quot;3&quot; unique_id=&quot;10172&quot;&gt;&lt;property id=&quot;20148&quot; value=&quot;5&quot;/&gt;&lt;property id=&quot;20300&quot; value=&quot;Slide 5&quot;/&gt;&lt;property id=&quot;20307&quot; value=&quot;258&quot;/&gt;&lt;/object&gt;&lt;object type=&quot;3&quot; unique_id=&quot;10173&quot;&gt;&lt;property id=&quot;20148&quot; value=&quot;5&quot;/&gt;&lt;property id=&quot;20300&quot; value=&quot;Slide 6&quot;/&gt;&lt;property id=&quot;20307&quot; value=&quot;338&quot;/&gt;&lt;/object&gt;&lt;object type=&quot;3&quot; unique_id=&quot;10174&quot;&gt;&lt;property id=&quot;20148&quot; value=&quot;5&quot;/&gt;&lt;property id=&quot;20300&quot; value=&quot;Slide 7&quot;/&gt;&lt;property id=&quot;20307&quot; value=&quot;324&quot;/&gt;&lt;/object&gt;&lt;object type=&quot;3&quot; unique_id=&quot;10175&quot;&gt;&lt;property id=&quot;20148&quot; value=&quot;5&quot;/&gt;&lt;property id=&quot;20300&quot; value=&quot;Slide 8&quot;/&gt;&lt;property id=&quot;20307&quot; value=&quot;339&quot;/&gt;&lt;/object&gt;&lt;object type=&quot;3&quot; unique_id=&quot;10176&quot;&gt;&lt;property id=&quot;20148&quot; value=&quot;5&quot;/&gt;&lt;property id=&quot;20300&quot; value=&quot;Slide 9&quot;/&gt;&lt;property id=&quot;20307&quot; value=&quot;340&quot;/&gt;&lt;/object&gt;&lt;object type=&quot;3&quot; unique_id=&quot;10177&quot;&gt;&lt;property id=&quot;20148&quot; value=&quot;5&quot;/&gt;&lt;property id=&quot;20300&quot; value=&quot;Slide 10&quot;/&gt;&lt;property id=&quot;20307&quot; value=&quot;274&quot;/&gt;&lt;/object&gt;&lt;object type=&quot;3&quot; unique_id=&quot;10178&quot;&gt;&lt;property id=&quot;20148&quot; value=&quot;5&quot;/&gt;&lt;property id=&quot;20300&quot; value=&quot;Slide 11&quot;/&gt;&lt;property id=&quot;20307&quot; value=&quot;330&quot;/&gt;&lt;/object&gt;&lt;object type=&quot;3&quot; unique_id=&quot;10179&quot;&gt;&lt;property id=&quot;20148&quot; value=&quot;5&quot;/&gt;&lt;property id=&quot;20300&quot; value=&quot;Slide 12&quot;/&gt;&lt;property id=&quot;20307&quot; value=&quot;325&quot;/&gt;&lt;/object&gt;&lt;object type=&quot;3&quot; unique_id=&quot;10180&quot;&gt;&lt;property id=&quot;20148&quot; value=&quot;5&quot;/&gt;&lt;property id=&quot;20300&quot; value=&quot;Slide 13&quot;/&gt;&lt;property id=&quot;20307&quot; value=&quot;341&quot;/&gt;&lt;/object&gt;&lt;object type=&quot;3&quot; unique_id=&quot;10181&quot;&gt;&lt;property id=&quot;20148&quot; value=&quot;5&quot;/&gt;&lt;property id=&quot;20300&quot; value=&quot;Slide 14&quot;/&gt;&lt;property id=&quot;20307&quot; value=&quot;342&quot;/&gt;&lt;/object&gt;&lt;object type=&quot;3&quot; unique_id=&quot;10182&quot;&gt;&lt;property id=&quot;20148&quot; value=&quot;5&quot;/&gt;&lt;property id=&quot;20300&quot; value=&quot;Slide 15&quot;/&gt;&lt;property id=&quot;20307&quot; value=&quot;343&quot;/&gt;&lt;/object&gt;&lt;object type=&quot;3&quot; unique_id=&quot;10183&quot;&gt;&lt;property id=&quot;20148&quot; value=&quot;5&quot;/&gt;&lt;property id=&quot;20300&quot; value=&quot;Slide 16&quot;/&gt;&lt;property id=&quot;20307&quot; value=&quot;346&quot;/&gt;&lt;/object&gt;&lt;object type=&quot;3&quot; unique_id=&quot;10184&quot;&gt;&lt;property id=&quot;20148&quot; value=&quot;5&quot;/&gt;&lt;property id=&quot;20300&quot; value=&quot;Slide 17&quot;/&gt;&lt;property id=&quot;20307&quot; value=&quot;347&quot;/&gt;&lt;/object&gt;&lt;object type=&quot;3&quot; unique_id=&quot;10185&quot;&gt;&lt;property id=&quot;20148&quot; value=&quot;5&quot;/&gt;&lt;property id=&quot;20300&quot; value=&quot;Slide 18&quot;/&gt;&lt;property id=&quot;20307&quot; value=&quot;348&quot;/&gt;&lt;/object&gt;&lt;object type=&quot;3&quot; unique_id=&quot;10186&quot;&gt;&lt;property id=&quot;20148&quot; value=&quot;5&quot;/&gt;&lt;property id=&quot;20300&quot; value=&quot;Slide 19&quot;/&gt;&lt;property id=&quot;20307&quot; value=&quot;349&quot;/&gt;&lt;/object&gt;&lt;object type=&quot;3&quot; unique_id=&quot;10187&quot;&gt;&lt;property id=&quot;20148&quot; value=&quot;5&quot;/&gt;&lt;property id=&quot;20300&quot; value=&quot;Slide 20&quot;/&gt;&lt;property id=&quot;20307&quot; value=&quot;350&quot;/&gt;&lt;/object&gt;&lt;object type=&quot;3&quot; unique_id=&quot;10188&quot;&gt;&lt;property id=&quot;20148&quot; value=&quot;5&quot;/&gt;&lt;property id=&quot;20300&quot; value=&quot;Slide 21&quot;/&gt;&lt;property id=&quot;20307&quot; value=&quot;344&quot;/&gt;&lt;/object&gt;&lt;object type=&quot;3&quot; unique_id=&quot;10189&quot;&gt;&lt;property id=&quot;20148&quot; value=&quot;5&quot;/&gt;&lt;property id=&quot;20300&quot; value=&quot;Slide 22&quot;/&gt;&lt;property id=&quot;20307&quot; value=&quot;332&quot;/&gt;&lt;/object&gt;&lt;object type=&quot;3&quot; unique_id=&quot;10190&quot;&gt;&lt;property id=&quot;20148&quot; value=&quot;5&quot;/&gt;&lt;property id=&quot;20300&quot; value=&quot;Slide 23&quot;/&gt;&lt;property id=&quot;20307&quot; value=&quot;345&quot;/&gt;&lt;/object&gt;&lt;object type=&quot;3&quot; unique_id=&quot;10191&quot;&gt;&lt;property id=&quot;20148&quot; value=&quot;5&quot;/&gt;&lt;property id=&quot;20300&quot; value=&quot;Slide 24&quot;/&gt;&lt;property id=&quot;20307&quot; value=&quot;313&quot;/&gt;&lt;/object&gt;&lt;/object&gt;&lt;object type=&quot;8&quot; unique_id=&quot;10217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7EB73C"/>
      </a:accent1>
      <a:accent2>
        <a:srgbClr val="7EB73C"/>
      </a:accent2>
      <a:accent3>
        <a:srgbClr val="7EB73C"/>
      </a:accent3>
      <a:accent4>
        <a:srgbClr val="7EB73C"/>
      </a:accent4>
      <a:accent5>
        <a:srgbClr val="7EB73C"/>
      </a:accent5>
      <a:accent6>
        <a:srgbClr val="7EB73C"/>
      </a:accent6>
      <a:hlink>
        <a:srgbClr val="686355"/>
      </a:hlink>
      <a:folHlink>
        <a:srgbClr val="BFBFBF"/>
      </a:folHlink>
    </a:clrScheme>
    <a:fontScheme name="j0gvy2kl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7EB73C"/>
    </a:accent1>
    <a:accent2>
      <a:srgbClr val="7EB73C"/>
    </a:accent2>
    <a:accent3>
      <a:srgbClr val="7EB73C"/>
    </a:accent3>
    <a:accent4>
      <a:srgbClr val="7EB73C"/>
    </a:accent4>
    <a:accent5>
      <a:srgbClr val="7EB73C"/>
    </a:accent5>
    <a:accent6>
      <a:srgbClr val="7EB73C"/>
    </a:accent6>
    <a:hlink>
      <a:srgbClr val="68635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1666</TotalTime>
  <Words>332</Words>
  <Application>Microsoft Office PowerPoint</Application>
  <PresentationFormat>Widescreen</PresentationFormat>
  <Paragraphs>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Microsoft YaHei</vt:lpstr>
      <vt:lpstr>宋体</vt:lpstr>
      <vt:lpstr>Arial</vt:lpstr>
      <vt:lpstr>Calibri</vt:lpstr>
      <vt:lpstr>Calibri Light</vt:lpstr>
      <vt:lpstr>等线</vt:lpstr>
      <vt:lpstr>Times New Roman</vt:lpstr>
      <vt:lpstr>VNI-Avo</vt:lpstr>
      <vt:lpstr>华康海报体W12</vt:lpstr>
      <vt:lpstr>Office 主题​​</vt:lpstr>
      <vt:lpstr>12_Office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Nguyên Nghĩa</dc:creator>
  <cp:lastModifiedBy>Admin</cp:lastModifiedBy>
  <cp:revision>280</cp:revision>
  <dcterms:created xsi:type="dcterms:W3CDTF">2020-10-17T01:03:04Z</dcterms:created>
  <dcterms:modified xsi:type="dcterms:W3CDTF">2026-03-22T16:03:32Z</dcterms:modified>
</cp:coreProperties>
</file>