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99" r:id="rId2"/>
    <p:sldMasterId id="2147483934" r:id="rId3"/>
    <p:sldMasterId id="2147483953" r:id="rId4"/>
    <p:sldMasterId id="2147483966" r:id="rId5"/>
  </p:sldMasterIdLst>
  <p:notesMasterIdLst>
    <p:notesMasterId r:id="rId14"/>
  </p:notesMasterIdLst>
  <p:sldIdLst>
    <p:sldId id="320" r:id="rId6"/>
    <p:sldId id="258" r:id="rId7"/>
    <p:sldId id="321" r:id="rId8"/>
    <p:sldId id="322" r:id="rId9"/>
    <p:sldId id="302" r:id="rId10"/>
    <p:sldId id="325" r:id="rId11"/>
    <p:sldId id="331" r:id="rId12"/>
    <p:sldId id="332" r:id="rId13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-1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1CF6-44E3-4ADF-B069-871E8C15E9C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C8FC-B0C4-457D-8AB7-E6D4931C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7573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44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14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14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5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7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5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9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9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1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47" y="170978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47" y="4589513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43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06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8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2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89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89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8" y="1681163"/>
            <a:ext cx="51818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8" y="2505075"/>
            <a:ext cx="51818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3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3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9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58" y="987475"/>
            <a:ext cx="617059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9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5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0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9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58" y="987475"/>
            <a:ext cx="617059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9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4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6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4" y="365125"/>
            <a:ext cx="262821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93" y="365125"/>
            <a:ext cx="773228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19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214457" y="3804917"/>
            <a:ext cx="3746224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2830" y="2282700"/>
            <a:ext cx="7849555" cy="1578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953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086386" y="2762733"/>
            <a:ext cx="3121587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898568" y="2120833"/>
            <a:ext cx="1497210" cy="770400"/>
          </a:xfrm>
          <a:prstGeom prst="rect">
            <a:avLst/>
          </a:prstGeom>
          <a:noFill/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4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5980859" y="2762733"/>
            <a:ext cx="3121587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6793048" y="2120833"/>
            <a:ext cx="1497210" cy="770400"/>
          </a:xfrm>
          <a:prstGeom prst="rect">
            <a:avLst/>
          </a:prstGeom>
          <a:noFill/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4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3086386" y="3966767"/>
            <a:ext cx="3121587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3898568" y="3324867"/>
            <a:ext cx="1497210" cy="770400"/>
          </a:xfrm>
          <a:prstGeom prst="rect">
            <a:avLst/>
          </a:prstGeom>
          <a:noFill/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4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5980859" y="3966767"/>
            <a:ext cx="3121587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6793048" y="3324867"/>
            <a:ext cx="1497210" cy="770400"/>
          </a:xfrm>
          <a:prstGeom prst="rect">
            <a:avLst/>
          </a:prstGeom>
          <a:noFill/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4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4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35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3796978" y="3017700"/>
            <a:ext cx="4594803" cy="11472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894107" y="2137767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35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33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noFill/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4721271" y="4092100"/>
            <a:ext cx="3833002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3353727" y="3597500"/>
            <a:ext cx="548137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51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bg>
      <p:bgPr>
        <a:noFill/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354018" y="2510467"/>
            <a:ext cx="3545876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4000">
                <a:solidFill>
                  <a:srgbClr val="46626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5750475" y="3385500"/>
            <a:ext cx="5149059" cy="2689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710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371956" y="2133600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371956" y="2723333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6371956" y="4479437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371956" y="5069171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562393" y="2133600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562458" y="2723333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562393" y="4479437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562458" y="5069171"/>
            <a:ext cx="4254492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20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32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92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17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25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 ">
  <p:cSld name="NUMBERS + TEXT 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 hasCustomPrompt="1"/>
          </p:nvPr>
        </p:nvSpPr>
        <p:spPr>
          <a:xfrm>
            <a:off x="3918279" y="2932867"/>
            <a:ext cx="4352466" cy="8196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idx="2" hasCustomPrompt="1"/>
          </p:nvPr>
        </p:nvSpPr>
        <p:spPr>
          <a:xfrm>
            <a:off x="3918279" y="4259067"/>
            <a:ext cx="4352466" cy="8196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3" hasCustomPrompt="1"/>
          </p:nvPr>
        </p:nvSpPr>
        <p:spPr>
          <a:xfrm>
            <a:off x="3918279" y="1545167"/>
            <a:ext cx="4352466" cy="8196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84571" y="2220584"/>
            <a:ext cx="5819684" cy="393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4"/>
          </p:nvPr>
        </p:nvSpPr>
        <p:spPr>
          <a:xfrm>
            <a:off x="3184571" y="3546717"/>
            <a:ext cx="5819684" cy="393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5"/>
          </p:nvPr>
        </p:nvSpPr>
        <p:spPr>
          <a:xfrm>
            <a:off x="3184571" y="4872851"/>
            <a:ext cx="5819684" cy="3932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52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388005" y="3788451"/>
            <a:ext cx="3259951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711921" y="4350084"/>
            <a:ext cx="2612120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4328724" y="3788451"/>
            <a:ext cx="3501488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4773408" y="4350084"/>
            <a:ext cx="2612120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7360585" y="3788451"/>
            <a:ext cx="3501488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7805269" y="4350084"/>
            <a:ext cx="2612120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75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755060" y="3148300"/>
            <a:ext cx="2612120" cy="10008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75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7913229" y="2407867"/>
            <a:ext cx="2843659" cy="2850800"/>
          </a:xfrm>
          <a:prstGeom prst="rect">
            <a:avLst/>
          </a:prstGeom>
          <a:solidFill>
            <a:srgbClr val="FF877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1551313" y="2407867"/>
            <a:ext cx="2843659" cy="2850800"/>
          </a:xfrm>
          <a:prstGeom prst="rect">
            <a:avLst/>
          </a:prstGeom>
          <a:solidFill>
            <a:srgbClr val="0E838F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1103029" y="3274617"/>
            <a:ext cx="3740226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8770"/>
              </a:buClr>
              <a:buSzPts val="1800"/>
              <a:buNone/>
              <a:defRPr sz="2400">
                <a:solidFill>
                  <a:srgbClr val="FF877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1667082" y="3905917"/>
            <a:ext cx="2612120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877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877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ctrTitle" idx="2"/>
          </p:nvPr>
        </p:nvSpPr>
        <p:spPr>
          <a:xfrm>
            <a:off x="7584294" y="3274633"/>
            <a:ext cx="3501488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3"/>
          </p:nvPr>
        </p:nvSpPr>
        <p:spPr>
          <a:xfrm>
            <a:off x="8028978" y="3905951"/>
            <a:ext cx="2612120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ctrTitle" idx="4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157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DESIGN">
  <p:cSld name="TITLE + SUBTITLE + DESIGN">
    <p:bg>
      <p:bgPr>
        <a:noFill/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2608721" y="1642500"/>
            <a:ext cx="6971384" cy="1369600"/>
          </a:xfrm>
          <a:prstGeom prst="rect">
            <a:avLst/>
          </a:prstGeom>
          <a:solidFill>
            <a:srgbClr val="FF877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2907843" y="1942097"/>
            <a:ext cx="6373140" cy="770400"/>
          </a:xfrm>
          <a:prstGeom prst="rect">
            <a:avLst/>
          </a:prstGeom>
        </p:spPr>
        <p:txBody>
          <a:bodyPr spcFirstLastPara="1" wrap="square" lIns="121879" tIns="263954" rIns="121879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3911787" y="3208233"/>
            <a:ext cx="4365263" cy="1858400"/>
          </a:xfrm>
          <a:prstGeom prst="rect">
            <a:avLst/>
          </a:prstGeom>
        </p:spPr>
        <p:txBody>
          <a:bodyPr spcFirstLastPara="1" wrap="square" lIns="121879" tIns="121879" rIns="121879" bIns="0" anchor="ctr" anchorCtr="0">
            <a:noAutofit/>
          </a:bodyPr>
          <a:lstStyle>
            <a:lvl1pPr marL="609493" lvl="0" indent="-40632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Char char="●"/>
              <a:defRPr sz="1600">
                <a:solidFill>
                  <a:srgbClr val="466269"/>
                </a:solidFill>
              </a:defRPr>
            </a:lvl1pPr>
            <a:lvl2pPr marL="1218987" lvl="1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○"/>
              <a:defRPr sz="1600">
                <a:solidFill>
                  <a:srgbClr val="466269"/>
                </a:solidFill>
              </a:defRPr>
            </a:lvl2pPr>
            <a:lvl3pPr marL="1828480" lvl="2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■"/>
              <a:defRPr sz="1600">
                <a:solidFill>
                  <a:srgbClr val="466269"/>
                </a:solidFill>
              </a:defRPr>
            </a:lvl3pPr>
            <a:lvl4pPr marL="2437973" lvl="3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●"/>
              <a:defRPr sz="1600">
                <a:solidFill>
                  <a:srgbClr val="466269"/>
                </a:solidFill>
              </a:defRPr>
            </a:lvl4pPr>
            <a:lvl5pPr marL="3047467" lvl="4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○"/>
              <a:defRPr sz="1600">
                <a:solidFill>
                  <a:srgbClr val="466269"/>
                </a:solidFill>
              </a:defRPr>
            </a:lvl5pPr>
            <a:lvl6pPr marL="3656960" lvl="5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■"/>
              <a:defRPr sz="1600">
                <a:solidFill>
                  <a:srgbClr val="466269"/>
                </a:solidFill>
              </a:defRPr>
            </a:lvl6pPr>
            <a:lvl7pPr marL="4266453" lvl="6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●"/>
              <a:defRPr sz="1600">
                <a:solidFill>
                  <a:srgbClr val="466269"/>
                </a:solidFill>
              </a:defRPr>
            </a:lvl7pPr>
            <a:lvl8pPr marL="4875947" lvl="7" indent="-40632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1200"/>
              <a:buChar char="○"/>
              <a:defRPr sz="1600">
                <a:solidFill>
                  <a:srgbClr val="466269"/>
                </a:solidFill>
              </a:defRPr>
            </a:lvl8pPr>
            <a:lvl9pPr marL="5485440" lvl="8" indent="-406329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66269"/>
              </a:buClr>
              <a:buSzPts val="1200"/>
              <a:buChar char="■"/>
              <a:defRPr sz="1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10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7105824" y="1925500"/>
            <a:ext cx="3984962" cy="770400"/>
          </a:xfrm>
          <a:prstGeom prst="rect">
            <a:avLst/>
          </a:prstGeom>
        </p:spPr>
        <p:txBody>
          <a:bodyPr spcFirstLastPara="1" wrap="square" lIns="121879" tIns="263954" rIns="121879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2"/>
          </p:nvPr>
        </p:nvSpPr>
        <p:spPr>
          <a:xfrm>
            <a:off x="7105824" y="3043800"/>
            <a:ext cx="3984962" cy="770400"/>
          </a:xfrm>
          <a:prstGeom prst="rect">
            <a:avLst/>
          </a:prstGeom>
        </p:spPr>
        <p:txBody>
          <a:bodyPr spcFirstLastPara="1" wrap="square" lIns="121879" tIns="263954" rIns="121879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3"/>
          </p:nvPr>
        </p:nvSpPr>
        <p:spPr>
          <a:xfrm>
            <a:off x="7105824" y="4162100"/>
            <a:ext cx="3984962" cy="770400"/>
          </a:xfrm>
          <a:prstGeom prst="rect">
            <a:avLst/>
          </a:prstGeom>
        </p:spPr>
        <p:txBody>
          <a:bodyPr spcFirstLastPara="1" wrap="square" lIns="121879" tIns="263954" rIns="121879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11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2197961" y="3804917"/>
            <a:ext cx="3746224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46329" y="2282700"/>
            <a:ext cx="7849555" cy="1578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8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669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noFill/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6342348" y="2726700"/>
            <a:ext cx="3710234" cy="5248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6342348" y="3251500"/>
            <a:ext cx="2864054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595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S">
  <p:cSld name="TITLE + TWO COLUMS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1683761" y="2152200"/>
            <a:ext cx="3710234" cy="5248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1683761" y="2677000"/>
            <a:ext cx="2864054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2"/>
          </p:nvPr>
        </p:nvSpPr>
        <p:spPr>
          <a:xfrm>
            <a:off x="6118939" y="2152200"/>
            <a:ext cx="3710234" cy="5248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3"/>
          </p:nvPr>
        </p:nvSpPr>
        <p:spPr>
          <a:xfrm>
            <a:off x="6118939" y="2677000"/>
            <a:ext cx="2864054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4"/>
          </p:nvPr>
        </p:nvSpPr>
        <p:spPr>
          <a:xfrm>
            <a:off x="1894107" y="452533"/>
            <a:ext cx="8400612" cy="770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926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TITLE + SUBTITLE 4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5302686" y="3251500"/>
            <a:ext cx="4129324" cy="7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07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00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9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62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28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9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9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03299"/>
      </p:ext>
    </p:extLst>
  </p:cSld>
  <p:clrMapOvr>
    <a:masterClrMapping/>
  </p:clrMapOvr>
  <p:transition spd="slow" advTm="55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3771"/>
      </p:ext>
    </p:extLst>
  </p:cSld>
  <p:clrMapOvr>
    <a:masterClrMapping/>
  </p:clrMapOvr>
  <p:transition spd="slow" advTm="55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3" y="1709751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3" y="4589476"/>
            <a:ext cx="105128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45467"/>
      </p:ext>
    </p:extLst>
  </p:cSld>
  <p:clrMapOvr>
    <a:masterClrMapping/>
  </p:clrMapOvr>
  <p:transition spd="slow" advTm="55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988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5384"/>
      </p:ext>
    </p:extLst>
  </p:cSld>
  <p:clrMapOvr>
    <a:masterClrMapping/>
  </p:clrMapOvr>
  <p:transition spd="slow" advTm="55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576" y="1681163"/>
            <a:ext cx="515644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576" y="2505075"/>
            <a:ext cx="515644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2385"/>
      </p:ext>
    </p:extLst>
  </p:cSld>
  <p:clrMapOvr>
    <a:masterClrMapping/>
  </p:clrMapOvr>
  <p:transition spd="slow" advTm="55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1131"/>
      </p:ext>
    </p:extLst>
  </p:cSld>
  <p:clrMapOvr>
    <a:masterClrMapping/>
  </p:clrMapOvr>
  <p:transition spd="slow" advTm="55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0140"/>
      </p:ext>
    </p:extLst>
  </p:cSld>
  <p:clrMapOvr>
    <a:masterClrMapping/>
  </p:clrMapOvr>
  <p:transition spd="slow" advTm="55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6" y="457200"/>
            <a:ext cx="393121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38"/>
            <a:ext cx="617059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6" y="2057400"/>
            <a:ext cx="39312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5298"/>
      </p:ext>
    </p:extLst>
  </p:cSld>
  <p:clrMapOvr>
    <a:masterClrMapping/>
  </p:clrMapOvr>
  <p:transition spd="slow" advTm="55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6" y="457200"/>
            <a:ext cx="393121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987438"/>
            <a:ext cx="617059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6" y="2057400"/>
            <a:ext cx="39312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90586"/>
      </p:ext>
    </p:extLst>
  </p:cSld>
  <p:clrMapOvr>
    <a:masterClrMapping/>
  </p:clrMapOvr>
  <p:transition spd="slow" advTm="55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8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8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0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0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9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17265"/>
      </p:ext>
    </p:extLst>
  </p:cSld>
  <p:clrMapOvr>
    <a:masterClrMapping/>
  </p:clrMapOvr>
  <p:transition spd="slow" advTm="55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3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8091"/>
      </p:ext>
    </p:extLst>
  </p:cSld>
  <p:clrMapOvr>
    <a:masterClrMapping/>
  </p:clrMapOvr>
  <p:transition spd="slow" advTm="55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7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5726330"/>
      </p:ext>
    </p:extLst>
  </p:cSld>
  <p:clrMapOvr>
    <a:masterClrMapping/>
  </p:clrMapOvr>
  <p:transition spd="slow" advTm="55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8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8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29953"/>
      </p:ext>
    </p:extLst>
  </p:cSld>
  <p:clrMapOvr>
    <a:masterClrMapping/>
  </p:clrMapOvr>
  <p:transition spd="slow" advTm="55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16791"/>
      </p:ext>
    </p:extLst>
  </p:cSld>
  <p:clrMapOvr>
    <a:masterClrMapping/>
  </p:clrMapOvr>
  <p:transition spd="slow" advTm="55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3" y="1709749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3" y="4589474"/>
            <a:ext cx="105128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1552"/>
      </p:ext>
    </p:extLst>
  </p:cSld>
  <p:clrMapOvr>
    <a:masterClrMapping/>
  </p:clrMapOvr>
  <p:transition spd="slow" advTm="55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987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0487"/>
      </p:ext>
    </p:extLst>
  </p:cSld>
  <p:clrMapOvr>
    <a:masterClrMapping/>
  </p:clrMapOvr>
  <p:transition spd="slow" advTm="55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575" y="1681163"/>
            <a:ext cx="515644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575" y="2505075"/>
            <a:ext cx="515644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9464"/>
      </p:ext>
    </p:extLst>
  </p:cSld>
  <p:clrMapOvr>
    <a:masterClrMapping/>
  </p:clrMapOvr>
  <p:transition spd="slow" advTm="55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683"/>
      </p:ext>
    </p:extLst>
  </p:cSld>
  <p:clrMapOvr>
    <a:masterClrMapping/>
  </p:clrMapOvr>
  <p:transition spd="slow" advTm="55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0045"/>
      </p:ext>
    </p:extLst>
  </p:cSld>
  <p:clrMapOvr>
    <a:masterClrMapping/>
  </p:clrMapOvr>
  <p:transition spd="slow" advTm="55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9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5" y="457200"/>
            <a:ext cx="393121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36"/>
            <a:ext cx="617059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5" y="2057400"/>
            <a:ext cx="39312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11584"/>
      </p:ext>
    </p:extLst>
  </p:cSld>
  <p:clrMapOvr>
    <a:masterClrMapping/>
  </p:clrMapOvr>
  <p:transition spd="slow" advTm="55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5" y="457200"/>
            <a:ext cx="393121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987436"/>
            <a:ext cx="617059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5" y="2057400"/>
            <a:ext cx="39312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02437"/>
      </p:ext>
    </p:extLst>
  </p:cSld>
  <p:clrMapOvr>
    <a:masterClrMapping/>
  </p:clrMapOvr>
  <p:transition spd="slow" advTm="55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4460"/>
      </p:ext>
    </p:extLst>
  </p:cSld>
  <p:clrMapOvr>
    <a:masterClrMapping/>
  </p:clrMapOvr>
  <p:transition spd="slow" advTm="55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2026/3/22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42847"/>
      </p:ext>
    </p:extLst>
  </p:cSld>
  <p:clrMapOvr>
    <a:masterClrMapping/>
  </p:clrMapOvr>
  <p:transition spd="slow" advTm="55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6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7468951"/>
      </p:ext>
    </p:extLst>
  </p:cSld>
  <p:clrMapOvr>
    <a:masterClrMapping/>
  </p:clrMapOvr>
  <p:transition spd="slow" advTm="55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7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45" y="987479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7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7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45" y="987479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7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1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9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9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40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40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40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7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7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1" y="635640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59" y="6356400"/>
            <a:ext cx="4113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8" y="635640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498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498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10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ransition spd="slow" advTm="55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ransition spd="slow" advTm="55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 l="8270" r="8270" b="30206"/>
          <a:stretch/>
        </p:blipFill>
        <p:spPr>
          <a:xfrm rot="-2336284">
            <a:off x="-364829" y="210722"/>
            <a:ext cx="7243061" cy="453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4">
            <a:alphaModFix/>
          </a:blip>
          <a:srcRect r="11323" b="10402"/>
          <a:stretch/>
        </p:blipFill>
        <p:spPr>
          <a:xfrm>
            <a:off x="6299897" y="473879"/>
            <a:ext cx="5934154" cy="639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293058" y="4911534"/>
            <a:ext cx="787433" cy="174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7803" y="5722367"/>
            <a:ext cx="582648" cy="3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-8100000">
            <a:off x="4656745" y="2487707"/>
            <a:ext cx="704768" cy="142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-5946971">
            <a:off x="912918" y="150059"/>
            <a:ext cx="704768" cy="142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6035288">
            <a:off x="10321377" y="345726"/>
            <a:ext cx="704767" cy="1429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12535" y="451842"/>
            <a:ext cx="5590529" cy="560922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möøng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con </a:t>
            </a:r>
          </a:p>
          <a:p>
            <a:pPr algn="ctr" defTabSz="685800"/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ñeán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vôùi</a:t>
            </a:r>
            <a:endParaRPr lang="en-US" sz="7200" b="1" dirty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 defTabSz="685800"/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 defTabSz="685800"/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Ñaïo</a:t>
            </a:r>
            <a:r>
              <a:rPr lang="en-US" sz="72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VNI-Avo" pitchFamily="2" charset="0"/>
              </a:rPr>
              <a:t>ñöùc</a:t>
            </a:r>
            <a:endParaRPr lang="en-US" sz="7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741" cy="73040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2015" y="384133"/>
            <a:ext cx="6123709" cy="213135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500" b="1" u="sng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4500" b="1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12</a:t>
            </a:r>
          </a:p>
          <a:p>
            <a:pPr algn="ctr" defTabSz="685800"/>
            <a:r>
              <a:rPr lang="en-US" sz="43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PHOØNG TRAÙNH ÑUOÁI </a:t>
            </a:r>
            <a:r>
              <a:rPr lang="en-US" sz="4300" b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NÖÔÙC 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92" y="927100"/>
            <a:ext cx="8386141" cy="5930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15012" r="17697" b="8962"/>
          <a:stretch/>
        </p:blipFill>
        <p:spPr>
          <a:xfrm>
            <a:off x="392020" y="580105"/>
            <a:ext cx="4189909" cy="6493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9494" y="1870886"/>
            <a:ext cx="72955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>
                <a:ln/>
                <a:latin typeface="VNI-Avo" pitchFamily="2" charset="0"/>
              </a:rPr>
              <a:t>KHÔÛI ÑOÄNG</a:t>
            </a:r>
            <a:endParaRPr lang="en-US" sz="9600" b="1" dirty="0">
              <a:ln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4120"/>
      </p:ext>
    </p:extLst>
  </p:cSld>
  <p:clrMapOvr>
    <a:masterClrMapping/>
  </p:clrMapOvr>
  <p:transition spd="slow"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865">
            <a:off x="155367" y="564634"/>
            <a:ext cx="8592654" cy="73093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89" y="990600"/>
            <a:ext cx="3275566" cy="6108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7732" y="1310746"/>
            <a:ext cx="7671938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8000" b="1">
                <a:latin typeface="VNI-Avo" pitchFamily="2" charset="0"/>
                <a:cs typeface="Times New Roman" panose="02020603050405020304" pitchFamily="18" charset="0"/>
              </a:rPr>
              <a:t>THÖÏC HAØNH</a:t>
            </a:r>
          </a:p>
        </p:txBody>
      </p:sp>
    </p:spTree>
    <p:extLst>
      <p:ext uri="{BB962C8B-B14F-4D97-AF65-F5344CB8AC3E}">
        <p14:creationId xmlns:p14="http://schemas.microsoft.com/office/powerpoint/2010/main" val="3934843967"/>
      </p:ext>
    </p:extLst>
  </p:cSld>
  <p:clrMapOvr>
    <a:masterClrMapping/>
  </p:clrMapOvr>
  <p:transition spd="slow"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59259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72339" y="87595"/>
            <a:ext cx="7154216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1.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Kyõ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naêng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söû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duïng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aùo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phao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613738"/>
            <a:ext cx="11875420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>
                <a:solidFill>
                  <a:prstClr val="black"/>
                </a:solidFill>
                <a:latin typeface="VNI-Avo" pitchFamily="2" charset="0"/>
              </a:rPr>
              <a:t>a. Caùch maëc aùo phao</a:t>
            </a:r>
            <a:endParaRPr lang="en-US" sz="3600" b="1" kern="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34949" r="15047" b="32525"/>
          <a:stretch/>
        </p:blipFill>
        <p:spPr>
          <a:xfrm>
            <a:off x="1267501" y="1303789"/>
            <a:ext cx="8963891" cy="54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72339" y="73527"/>
            <a:ext cx="7154216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1.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Kyõ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naêng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söû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duïng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VNI-Avo" pitchFamily="2" charset="0"/>
              </a:rPr>
              <a:t>aùo</a:t>
            </a:r>
            <a:r>
              <a:rPr lang="en-US" sz="3600" b="1" kern="0" dirty="0">
                <a:solidFill>
                  <a:srgbClr val="FF0000"/>
                </a:solidFill>
                <a:latin typeface="VNI-Avo" pitchFamily="2" charset="0"/>
              </a:rPr>
              <a:t> phao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599670"/>
            <a:ext cx="11875420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>
                <a:solidFill>
                  <a:prstClr val="black"/>
                </a:solidFill>
                <a:latin typeface="VNI-Avo" pitchFamily="2" charset="0"/>
              </a:rPr>
              <a:t>b. Thi maëc aùo phao ñuùng vaø nhanh nhaát</a:t>
            </a:r>
            <a:endParaRPr lang="en-US" sz="3600" b="1" kern="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34949" r="15047" b="32525"/>
          <a:stretch/>
        </p:blipFill>
        <p:spPr>
          <a:xfrm>
            <a:off x="1455764" y="1317857"/>
            <a:ext cx="8963891" cy="54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89709" y="59246"/>
            <a:ext cx="10958946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2.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Kyõ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naêng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tìm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kieám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trôï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giuùp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ñeå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cöùu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ngöôøi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ñuoái</a:t>
            </a:r>
            <a:r>
              <a:rPr lang="en-US" sz="32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VNI-Avo" pitchFamily="2" charset="0"/>
              </a:rPr>
              <a:t>nöôùc</a:t>
            </a:r>
            <a:endParaRPr lang="en-US" sz="3200" b="1" kern="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4218" y="751973"/>
            <a:ext cx="4516582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>
                <a:solidFill>
                  <a:prstClr val="black"/>
                </a:solidFill>
                <a:latin typeface="VNI-Avo" pitchFamily="2" charset="0"/>
              </a:rPr>
              <a:t>- Goïi ngöôøi lôùn</a:t>
            </a:r>
            <a:endParaRPr lang="en-US" sz="3200" b="1" kern="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0186" y="1411813"/>
            <a:ext cx="4779818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-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Keâu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cöùu</a:t>
            </a:r>
            <a:endParaRPr lang="en-US" sz="3200" b="1" kern="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8976" y="2071654"/>
            <a:ext cx="9171786" cy="5261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-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Goïi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soá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ñieän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thoaïi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cöùu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hoä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3200" b="1" kern="0" dirty="0" err="1">
                <a:solidFill>
                  <a:prstClr val="black"/>
                </a:solidFill>
                <a:latin typeface="VNI-Avo" pitchFamily="2" charset="0"/>
              </a:rPr>
              <a:t>cöùu</a:t>
            </a:r>
            <a:r>
              <a:rPr lang="en-US" sz="3200" b="1" kern="0" dirty="0">
                <a:solidFill>
                  <a:prstClr val="black"/>
                </a:solidFill>
                <a:latin typeface="VNI-Avo" pitchFamily="2" charset="0"/>
              </a:rPr>
              <a:t> naïn:114...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6" y="3015935"/>
            <a:ext cx="4362594" cy="3261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84" y="3749372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6A13E94-231A-4E37-A1E2-C96BB5F11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902" y="843557"/>
            <a:ext cx="10629171" cy="30391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BD20BCC-11D8-4BFB-BA03-1B3C38AB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402"/>
            <a:ext cx="2830220" cy="477405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54EB2B3-360F-467E-9E2D-2F2931618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712" y="2297178"/>
            <a:ext cx="2785077" cy="4449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88F39-DC75-494A-ABBA-1DCB53B6452B}"/>
              </a:ext>
            </a:extLst>
          </p:cNvPr>
          <p:cNvSpPr txBox="1"/>
          <p:nvPr/>
        </p:nvSpPr>
        <p:spPr>
          <a:xfrm>
            <a:off x="2135292" y="1235349"/>
            <a:ext cx="9019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>
                <a:solidFill>
                  <a:srgbClr val="FF0000"/>
                </a:solidFill>
                <a:latin typeface="VNI-Avo" pitchFamily="2" charset="0"/>
              </a:rPr>
              <a:t>Ñuoái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nöôùc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raát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nguy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hieåm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em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phaûi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yù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thöùc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kó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naêng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phoøng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traùnh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ñuoái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nöôùc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2&quot;/&gt;&lt;property id=&quot;20307&quot; value=&quot;258&quot;/&gt;&lt;/object&gt;&lt;object type=&quot;3&quot; unique_id=&quot;433263&quot;&gt;&lt;property id=&quot;20148&quot; value=&quot;5&quot;/&gt;&lt;property id=&quot;20300&quot; value=&quot;Slide 4&quot;/&gt;&lt;property id=&quot;20307&quot; value=&quot;299&quot;/&gt;&lt;/object&gt;&lt;object type=&quot;3&quot; unique_id=&quot;473196&quot;&gt;&lt;property id=&quot;20148&quot; value=&quot;5&quot;/&gt;&lt;property id=&quot;20300&quot; value=&quot;Slide 6&quot;/&gt;&lt;property id=&quot;20307&quot; value=&quot;302&quot;/&gt;&lt;/object&gt;&lt;object type=&quot;3&quot; unique_id=&quot;473518&quot;&gt;&lt;property id=&quot;20148&quot; value=&quot;5&quot;/&gt;&lt;property id=&quot;20300&quot; value=&quot;Slide 10&quot;/&gt;&lt;property id=&quot;20307&quot; value=&quot;306&quot;/&gt;&lt;/object&gt;&lt;object type=&quot;3&quot; unique_id=&quot;474418&quot;&gt;&lt;property id=&quot;20148&quot; value=&quot;5&quot;/&gt;&lt;property id=&quot;20300&quot; value=&quot;Slide 1&quot;/&gt;&lt;property id=&quot;20307&quot; value=&quot;320&quot;/&gt;&lt;/object&gt;&lt;object type=&quot;3&quot; unique_id=&quot;474419&quot;&gt;&lt;property id=&quot;20148&quot; value=&quot;5&quot;/&gt;&lt;property id=&quot;20300&quot; value=&quot;Slide 3&quot;/&gt;&lt;property id=&quot;20307&quot; value=&quot;321&quot;/&gt;&lt;/object&gt;&lt;object type=&quot;3&quot; unique_id=&quot;474524&quot;&gt;&lt;property id=&quot;20148&quot; value=&quot;5&quot;/&gt;&lt;property id=&quot;20300&quot; value=&quot;Slide 5&quot;/&gt;&lt;property id=&quot;20307&quot; value=&quot;322&quot;/&gt;&lt;/object&gt;&lt;object type=&quot;3&quot; unique_id=&quot;474757&quot;&gt;&lt;property id=&quot;20148&quot; value=&quot;5&quot;/&gt;&lt;property id=&quot;20300&quot; value=&quot;Slide 11&quot;/&gt;&lt;property id=&quot;20307&quot; value=&quot;323&quot;/&gt;&lt;/object&gt;&lt;object type=&quot;3&quot; unique_id=&quot;475012&quot;&gt;&lt;property id=&quot;20148&quot; value=&quot;5&quot;/&gt;&lt;property id=&quot;20300&quot; value=&quot;Slide 7&quot;/&gt;&lt;property id=&quot;20307&quot; value=&quot;325&quot;/&gt;&lt;/object&gt;&lt;object type=&quot;3&quot; unique_id=&quot;475323&quot;&gt;&lt;property id=&quot;20148&quot; value=&quot;5&quot;/&gt;&lt;property id=&quot;20300&quot; value=&quot;Slide 8&quot;/&gt;&lt;property id=&quot;20307&quot; value=&quot;331&quot;/&gt;&lt;/object&gt;&lt;object type=&quot;3&quot; unique_id=&quot;475324&quot;&gt;&lt;property id=&quot;20148&quot; value=&quot;5&quot;/&gt;&lt;property id=&quot;20300&quot; value=&quot;Slide 9&quot;/&gt;&lt;property id=&quot;20307&quot; value=&quot;33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107</Words>
  <Application>Microsoft Office PowerPoint</Application>
  <PresentationFormat>Custom</PresentationFormat>
  <Paragraphs>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宋体</vt:lpstr>
      <vt:lpstr>Abel</vt:lpstr>
      <vt:lpstr>Arial</vt:lpstr>
      <vt:lpstr>Calibri</vt:lpstr>
      <vt:lpstr>Calibri Light</vt:lpstr>
      <vt:lpstr>等线</vt:lpstr>
      <vt:lpstr>等线 Light</vt:lpstr>
      <vt:lpstr>Denk One</vt:lpstr>
      <vt:lpstr>Fira Sans Extra Condensed Medium</vt:lpstr>
      <vt:lpstr>Times New Roman</vt:lpstr>
      <vt:lpstr>VNI-Avo</vt:lpstr>
      <vt:lpstr>1_Office Theme</vt:lpstr>
      <vt:lpstr>3_Office Theme</vt:lpstr>
      <vt:lpstr>Biology Lesson by SlidesGo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Nghĩa</dc:creator>
  <cp:lastModifiedBy>Admin</cp:lastModifiedBy>
  <cp:revision>106</cp:revision>
  <dcterms:created xsi:type="dcterms:W3CDTF">2020-10-17T01:03:04Z</dcterms:created>
  <dcterms:modified xsi:type="dcterms:W3CDTF">2026-03-22T16:10:02Z</dcterms:modified>
</cp:coreProperties>
</file>