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9" r:id="rId3"/>
    <p:sldId id="271" r:id="rId4"/>
    <p:sldId id="262" r:id="rId5"/>
    <p:sldId id="278" r:id="rId6"/>
    <p:sldId id="263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86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6975F-5A1E-4CC6-ABDC-5B9BAA690256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FDC02-675D-4EB0-A0B5-C97C96D2AA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50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6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5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9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9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FF850-1052-434F-8D12-1FF61109B4BF}" type="datetimeFigureOut">
              <a:rPr lang="en-US" smtClean="0"/>
              <a:pPr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3D0D6E-E774-4DCF-8758-CC246FFB3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84"/>
            <a:ext cx="12191999" cy="5527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840" y="126783"/>
            <a:ext cx="10816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" cy="13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13494"/>
      </p:ext>
    </p:extLst>
  </p:cSld>
  <p:clrMapOvr>
    <a:masterClrMapping/>
  </p:clrMapOvr>
  <p:transition spd="med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hòng tránh xâm hại tình dục trẻ 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png;base64,iVBORw0KGgoAAAANSUhEUgAAAfMAAAHACAYAAAC24YFIAAAgAElEQVR4AXy8dXxcR57o28bwcGZnszObwU0Gd+/d997sTsgxs4OTZDIT5mRCJtmSZTG3mC1mo8wyiVqtllrMrBY0o1pqoWX5ez9Vsmfn7n3v/fH7nHPqcJ2q+v6ojsIxcwvn7BITczA5D1MLYnn7v2Rxialbt5lcXGJy8RbTt28zC0wtgXPxNq4l8AAzgHMJuhwLJFcN8VlBC5+U9PLJ8X4+Kenjk5IePi3p5pPirr/Jp8VdfHGih69O9bH3TD/7zw5w8PwQXheGpYj1g2cHOVDaj9f5AY6UjeB3fZzQahMRapuUkCoTATfG8bs6gt+VYXwvD3Lk0gA+F/vxLRsi4IqOgCsj+JcNc/RSPz7ne/A608GB020cONXGoZNdHD07gP/5QY6e7cfv3AB+ZwcJujBC+BUj0TdsBJ7Xcaikk0MnOvE63iHl8IkODp/sxOtUOwdPtXPoTDtHzncReGWAyCo94ZV6Aq4MEXRNR0SVgbCKcfzLBvG7PEDg1WG578iFXrzPdctnEkshYr94PiHinGi1hViNldQmJ3kdbnLbnGQ1W8lssvwfkt1iI6/dSX6Hi5xWu9wvlmJb7Eut03OswSj35bTZSW+2kdYySXLrDMltMyS3zxLfNElkrY2QKiPBlQZZ12L9roiy8BoLyjqnPE5sCxHfI0pjJ7jaQFDNOCH1JoLrzATVWglUOQischFcOUlolYcI1RRRKjdRKjtKlYH0NjuFA5PkddtIbxwmrWGYzGY9mc0GUuvGSVSPkqAZI65ujLCaYQKqDYTWeYhunidG6yaqfJiU8hYut3fQ7zIy7rHSbzeh1hlJv9FH4Jk+Qq9Zia2fI6l1nrDqIfyv1hNW14Vvo4792nEO1VoIVU8Sp54hrnoKZYWDCJWFkAYT/q1GvFv1HGrRc6jBxFGNk1CVh4hKDxHlbiKqXITX2QhuNODfMEJEvZnYajsRV/REVo2T2GIjsWOCsAYHfmo7vjUz+GsgSEgNBKsWCauZJKLWTFTdKNF1w8TWjxKvtZBYP02S9haxtRNEVg+R1DhOVtcE2V0esrvd5A/ZKdRZyOm1k9nhIadrjpxeJ8e6dKS0DZLWaiGjzUNGh4v0DgMZXeNk91rI7LKR3mwho8HKsXoj8TVdJDQ2UWY10eaepd88h86+QIvRRp3NRtvNOdqWoM6zRJVhkZrR29SYoNI5T5lzgqtmK2q9g2aDh6bxGTTDU5T3TXBa3L9OT0Ktgbg6C1F1dsI1DqIa3CS2zZDaOkNm6yw5LVNkaB1k1NvIa54gv3WSdK2NeLWelCYbWR1TZLZMkNM+RUHPHIW98+R1zZDVNsmxZhfHmifIbJ0ip2OWjJZJ0hpFmVvuS29ykNnqlseLc7LbJuW1cjvclPS6Od5vJ6d9nGTtADG1PcQ0DBLfpie2XU9EyyghTToCG4YI0o4Q1+0grsNOuHqUSNUocSo96XVW0tVW4q6MkFRuJLHGRniFkcAbYwTcGMPv2gjelwbYV9rFvjOdHBZj01UdR6/qCKrQy/4j+1GVkUMX+uQ5oi+Jc7zO98pj/a6NcfSKgcAbDkLKnQRcMeFzfgzfC3qCr5oJL7cSfsNGRLmVeLWLtAYPxxqnyWlbIL/zFrlt82Q2TJKpdZPbPE1eywwZTVOkt0yT3DJNXKMbZZ1D9uPIWtFX7CQ2uUhucpGgtZNYbyet0UlSvZkUrYWsNjdZbS5S6kQf1ZPf4aS4Z4pjDRbSNCbyW6fIb50mo8HFMa2TFI2N8Ks6lOUGEmpsxFZbpSRoJohV2wkvNxFeYSVOM0VqyyKpLUskaOdQ1npQ1k2hrHMRWWMlpcVNVu8s8Y1WAm/0E1dvIqXFTmTNMMHlPUSph4lvNBCrNRJeM0K4apQotYFw1fJ4FiG+U6MHZf0UftdNeF8cx+eCHu8L4xw+PyaXYv3u9qFzoxws1UnxOjvCgTPD7Ds1yNcn+vmypFfKV8f75PbekwMIOXBqiMNndBw6NcSBk4PsO9nPvhPLsv/kAPvuHCeO/fJEH18c75XLr08NsPf0IF+fHuSrM4N8XTrE3rPD7D8/wv7zOvaVDrGvdPD/UxSOmSUcM7dxzYF7HtxzS1Im5xaRsnCLqZuLeBaXpLjnF+9AHSaWwH4TXLfBDQy7Z7nYNkLQ2RY+zW/h4+KeO9Irl58ULwNdQF3IZyXdfHmyl69P97OvdEDC3OvCEIcu6qQIqB86P8zBcwN4Xxom4Iae0GoLkbV2outdEigCIqFVJoIr9ASVjxNcPi47UeC1UYKujxJ0bZTAayMEXBmWMD16aQDfi30IkB4534v/hQFCr4wQcW2c8GvjKMtNRF4zEHxhmICzg4RcGCHogg7vE90cKGrlQEnb34B+sKSdgydaOHiyDe+znfhf7iP4+jDBV4cJvTGGUmWSQA4oG5TwDisfJ/TGqAS2eAbxTAFlQ/JZvEo7OXy2Wz6jKA+8MiwVghi1hYR6B2nNTrJbneS0OiSYBcwzGs1SxLoAvAD2XclptZHb5pAigJ7dYpUQX4a9U5ZntLpIa3ET3zghO3JUrY1ItU1CWqyLAUUsl0FukuvhKoscfILK9YRUGohUW4muc6DUOIiosRBcpSeweoxAtV7CPFQAvsZFUNUEIVWThKumiVRNEVnlIqLSQnSNkfh6PaktRnK7rBT0WMnuMJKkGSKmope4qiFS600ka00oa3RE1xmJaXATqZ0lXOMhstpGdLmObHUv1YM69HOTWBamGHTY0Y45KNFaiLo8TuBFA8HX7USonESqdETVdBLV0Id/4wheDXp86iyEqd3E1UwRX+UmttKBssZGWKOZo01jHG4awbvFwKF6Iz4qKyHVbpSqGaKrPURWOQmtMRFYP0agdpTIOjNxNQ6iK8yEV4wSVq0jvM5ARJODsOYpguoX8Ku5xdHqRfwqbxJUPU9E7STKOhNKjQ6lZpCY+hEJ84S6KalgxKidxGoMJGrHSGuyktE2SXbnJDk9VnJ6DGR32clsnyazdZpjbVbS23Wkt4+Q2e4gS5S3T3Cs3URWt5HcXjvZXU4ymm1k1JnJrNOT1TRM8YAOldtFh2uGPsM0I7Y5em1TtDonaJ6aQjs1i9o1T43hFmrdbapHF7lu8nDZ6uCG2UbNuB2tzknTqIcm/RzVQ1OcajaSUTtKcq2eOI2Z+GY3sU2TKLUTUnFMbZ4kVeskvd5OQfMkJR0e8lsmyNLayW2ZIL/LQ1b7BElaC0kaM+kNdgnjnI4pslrdHGtyktboIL3JKUUAJ73RKeEu1pPrrSTXmTnW7CS30yNFKAWZzU5y2lzkttnJa7OQ22Ymo1lPknaU2HodUfU6wupGCNGOENY8TmSbichWM8pmM8oG8Z30RFXriLjWT1y5jpx6O8dbPBS3eEjT2AmvMMj+EVpllMAWhoWEeNmQ7D+i7/hfHyVQjFdiXKg2SaAK2Ihx7C7kY+qdhFWb8C3TEXjDhO+lMY5cHCW03EJ4pY2AK3oCysaJrnGS2jRLQt0ECRoB80lStBOkN7rJavGQ1SJA6+JYvYPsRgH0KTKbhLIzifgG8Q0uojVWompMRKkMKFVGYjUmEustpGgFyB2yzvI7pyjonpTjUFazTUK8qHuC/HY7Oc1m8trsZDfayG5wcrJ3gfx2DwlVepTXdSTWmMhocpNS7yCmykBMlYlYlYUYlYXoaivRNQ7iNBMkNnhIapwlsXGG+AYPsdop4rTu5WesNROpNqCsNaDUGIitMxJbbyC2Xk+cVk9s/TgxUvSEqYYlzGPqLcTU2WU9hlSbiKx1oqyfJFTlwPeKgcPnRyXI//9gLiB+F+QCwgLmAuJ35W6ZKBew9jo1JOWgAPrpQQTE9x7vk/L1HfhLpeDkAF+d7JciYC7kq1MDfHn6v2QZ7ALiQ+w/O8j+s2L5v4N9b+kACtvsbWwz4JhDAt01c4uJmQUmp+eYnJ7FMzuLZ26WmYV5Zhdu4pm/ycT8Iq6bSzgWwbYIdgHy6Ztc7RglulTN3rwaPslv5cPCbj4q7L4DdGGV/xfMP/k7mO/9G8wHpWV+F+aHL+rwvii0Wh1CMxUgEdCI1bqIa3ATq52Q21FqK5EqC5EqM1HCaqy1olRbiao2E1ZhkAANuTGCkNBy0RFGCbsxRtj1UaktxlUZSFJbSayxkKS2kSgUhrIRAkr7CDzbT9C5QY6c6uZgUSsHi1vxKmnlYEkrB4pb2F/cxP6SZg6fbsf/Uh+hAuZXBgm+MkRE5Tjh5WMEXhkkoGyA0Gs6wspHCbmmk2WBV4cIujLEUWGhn+3kiLDML/URrTIRX2sjvHJcrqc2TZDZ5iazxSGBnCuBvmx53wV5TosAto2MRgtp9UZERyvqniKv3UW61iit9KLuSak9C7hnNFrlQBhfZyFcJTRXE1Hq5bqLUJkJExa4ykR0rU3Wp1iPrDETXWeXxwWVjyEkulbA3E5olYGQ8jGUGivhtUYCqkcJqjUSVmsnVD1BqGqSMNUkkTUCwJNyIAqvNEqYR1UPoawZ4FirnvweOxlteuLVAyTUDEuQp9RZSKg1Eic6r8ZKbN0kytoZQstdhJYZSFWZuTbopG9iivHpaQzTs4xOztJpnUc1ukCB1kP4JRt+580EXDISX2viWIuBuKYRghrH8NHq8dOI97MTX+0isdJBQpVVfoPIBhO+dUMcrhvkaJMB79pxfCuNhFe7iFdPE1c9SVSFlbBqPcG14p11BFeOEl0lICKsDhPB5f0EVPYTVm8ktMGJv8qNX+UMgTWLBFbOEVw1RaTaSbRGj1IzhFLTT0zdELF1BmJr7CgrncTWOEjW2omrGSNeZSSj0UNu+wzHWsykNo2S1eogt32ejMYZUurNHGsZI6/LSn7nNFnNwgqbIFuAq8tKToedLKEYNjnIrTVRVGfgYr8NzYSHrrkF+mzTDOpc6E0ejO4FBt3TNFkcaExO6i0ztJqWaB2FuuF5KsfcVFicaKwTNOldNA1YaRy00zTmoXbEw8UuG6e77OS1WImqGiam3kx8k5OYehvxWgdJdVZS6yzkNDk53jbFifZJilocFLQ4KBHttXdKPndKvZGUOpP0JGS3CBBPkNPqIlvKhFxmNjlI01o51mgnq9lFeoONJLWRpFqDXJfHtzg51mAju8lBQfskuU0usrUushsmSNPYSKgxE1drIbbeirLOSpjGTFi9hdhWF4mdbiI0BsKrR4lRC8V/kOjrfRxT67nYP0OjHVRGyG+eIKJiXPafSLWFsCoj/td0+F8dJrzaSJzWKcenAAHz6yOEVOgRfU6UC8U6tt6BstYm+1VcvUNeRwA+tFIvPYy+lwYJrdDLvhcl+mXVcr9Ib3aT1jxBRqub7HbhnbCR1mBdHjfaHHJMyG62kSvqt014P5zk3qnDY80OUrUWkuuMJKr1JKrGSK4dJ7PRQlGnm9N9M5QOzHJheJ7zQzOc6XNztm+SyyOzXNLNcKbXwakOK+cGJuX+U72THO+ZJL/dSUrtOEnqMelVzGyxEVczSlTFIJEVw0SWDxFdPUq8RhgtNmKEd0plRKm2yPaR2Ogirs6OstZCtMZCRI2R4PJRwqv1xDfaidNaJNDjG0zE1OmJ1owTqxWWuWFZiVaNEqu1kdDoksZIqGCCykK42k5wlZUjZXoOnRv5G8wF0O9CXSyFZf7fIS6AfVcExO+KALuw1r8q6ZWWuAD5IWGhC8v+9JAE+VfFPXxZ3COVAAHzfaJcWON3QH4X5l+c6uevJ3qlfHaihy9O9UmYHxCWuoD5XSv9zCD7zgyy9/QACuscWGfBPguO2ds4pxeZ8MwwOTWFZ2qS2ekJ5mfdzMy4mZ31sHh7iamFW5inF7EugAswLMGNQTsx5+s5lFfBF3l1fFLYwYeFPXxU2MvHRT18XNQtRQD9k+JuPirq4tOSLmmZL8N8WeM4cG6Yg+eXLfLDF3T4XBrFt2yMwBsGIlVWlBo7MXUOKdEau+wUAtzKGivRahuxGhtJjRMkN7mJ1zgkDCOqxqW7U7h0Y2vNxGksxGusxNeYiKscI0NrJa9lQi7TNGbSaq0kVZuIvjpKZJmOkPMD+J/p5ejpbnxOdnD4RJuUQyfaOHi8hQMlzRw62crRc92EXh0ksnyU4LIBfM52Enipj3CpPOjketDVQZRVeiIrxiT8j57v5uiFbgIu9RF4uU+ux9aYSGlwElE5RnS1QVoZuR0estsm5CCc3eK4Y6ULS92J2M5qFnC3kdlsJ63eJNeLuj1yf4rGIN1f+R1ueV6iBMIoSRoTUVXjUrmJUBllp4kXg0eVQXoNAq/riKw2EltnJ1JlJLR8nHitk6SmCbktOpUoj6g2Io4Nvj5CnNZBtNZGsGqc4BoDoTVWwmqchKvcRFS7iay+45autBJZbSJGbSSiaoDwyh6SG4QlaSK1aZzE+lEyhHehw0OSxkZslZEUrYMEoczVTBAtAHjVScxVKyfbpml33UY/f4t+u5tBu4A5DLigxw0VI5BdexPl1UmCL5iJV9k41mQjpn6UsIZx/OvH8RfuuCojSdVWUqqtJFUJ17OeKM04AbWDHKkdxE8cp9YTVmMhTj1BQrWLmGsWoq4tu9OF6zVQuPCvDRJVYSatYYokrY3w6kGCKnsJVY8QUD2G99Vx/G44iNQsEFkzR3iVS9aFUqUjWt2PUt2LUt2HUjVMdJWR6Eob8So7icILUjFGfJWVrIY5cltmSa01kqQeIbt5guLO2+Q2LZJeZyO72URJt5vCtjky6qbJqHeT3+amsMNBtnBbax0UNbo5rXVQ1uqg3jDLwMJtRhZgxDbLuM6FaXwSm2uesYlp2gx26kdtNI1P0m24Se/YLdp089SPTaIxuWg2TdA55qJj0EZzvwXtkIPaETeVuklU5ptc0M0Qrx4mpnaUhAYz8Vph9ZlJVBukUnGye4bjbS4KtGZKWqyc6p6gqEO0aRFuMZLX4SC/zUFeqxA7+a0Cxi4KO9wUtLvJa3WR2yzezU6WAFiDlZxmh1w/Vm8mo95MVqOFrEYzmQ1m8lqdHO+apbBpllzNHJnqWZIr3cRVOElUe0htXCC5aY6Y+kmUGpe0DBMaXIRVjBFybRBlxRBxFQMUNlsoG55Da4fBeej0wLn+aeLUJtkvIqqMhAlXevkYoULZFW2n3kFUjZmgayPLYbhqo7SIQyvGEP1QjF3p7cIqdRF0XUegCNVV6wmrHCaiekRKWJWOKBF+0ppJlF6rEWJUOtKaLOR1u8nrdJLZaiarxUxOq4WcVhNZzXpyW00UdlgpbLeR12Iit9lMfquVglYR3rCQ3WCUnpqcOj1FzRZKe9xc0c1TabhFtXGJ6yOzXB6Y4rpummrhfTHMUT7i4fqwm/JhN9d1k1SZ57lumqWgw0Reu4mibjvFvQ6Ke4WnREdMdR8JmiGiVf1EVfURox4iQTtOglYoKKOEVQ3Kd42qGSW6dhyxDK0aIVSMh0LRqXMSXm0mWmOTgBeKV6zWQqiok1oBeREmMBFRI+pTj7JWgN6GUiMME7v07IqwhvD2ep3XcfjCMsAFuO/KXZD/d9f6XYiLpYC4BPKpQbkuYP7FHVgLK1wA/PDZEbzPjeJ1Zlha518L2P89zM8Mse/MMtAF1PfescwFzD8/2cdfT/bx2cleuS6OO1CqY3/psDzn788TSoDCMg/WebDPLcN8YnoB95QHz+QEs5NOFjxOFmdczHmcEuyLS4t4bt7GMnML6y2wAo2OBVKqBtmXW8mXeRq+KG7nUwHtkn4+Le7n06I+PhFQl2AX1noXHxZ08nFRJ1+c6JNahXCz340H7C8d4EDpAF7nhqRl7ntlGebhVWYiayxE1Qh4W5BaqbDGVWYZWxYaXKJw2bV6yGifIVlodRrhvjEiAJlYZyWlUbisXaQ3uUhvtMkOfqJrktLeaUraXRS1uShqn5RuoqQqA3E3xom+NkrU1VGirowQenGQgHN9+AsRkD8/gN+5fvzP9xF0eYDw6yMoK/WEXtVx5GwXvqVdhFwRGugY4ddHpXUujgm7NkJw2SD+F/rwv9Ar10OvDstlVIWeuBozcqm2kNY4QU6bh7wOD1mtLo412clscZHXMUVe53KZeJdjTQ5yRCyrVUDfJdeFO1FYKMJaEccIQEVcGyDyxhBxNQbi1GZihBdDZSa8UsT2DbJuY4SbXWiwIh5eJVxvZqkwxdcLd69dgl2EMUR5XN1yWUS1WVoekcIVVmsmVGWSYZEwlZMI1TLIwytdhFc6iKx2EKMWmriRsMoBQit6SWoaJ79/krzeSZIaTERXj5OgFgrKDKkNbmLUJnI6p8nvWiSpZorEcicnWmZR6W/TZr9Nt2OB4cmbjE4tMei6Tb8L+j3Q4oCrg1DQvCgH6+gKo7QGwquHiGw0ElpvIKhyWIIyTWXmmMpMcsU4cZUjciAJqx8nUDOKf80okVoriY2TJNQ4UF41EFU2Tsx1A8pqvXTpBYvBVmUiTgCg1kFE1Rgh5b2EioGrXk+ERsTuhPJjIbTChVI1RbTKRVSVnqjKAaKre4lW9aBU9coYeZRogzVO4mtsxFTqiavUk1rrIqthRsY/U9Rie0y6pIs7lihovUVei5uCNisFbTZymybJ1k6T1zRFYfuEHMTzW2wUtro50zHDjd55Gsdv0j0BA3MwPAPjzptYzbNYTNPorR50Tg9dFjeaYSu1AtbDU3QMz9M6ImA+Rc2og1qdhZYhK53DdrrGJmjTT1I3JmDuQmWep8q+ROnINCVD0+R0u0hpNJPcIJROK0Xtbk51CavcxfEWG8dbLBS1WslpMpDZOE5eh4XingmpiOSK8mYzOU1mcpuFRS8UGwsZ9UYy601yO1NrQkhRxwQlXZPktdjldlaDkewmE7ktFoo7JzjZM09B4xxZNbNS2cvVLpHTuERa3QIJNR7ia6dIbJgmpXmWhPoJwoX7u6yPiGt9JKqGyGvSc318lkYXdExB3wx0z0CF6RbZbVPSSxhyY1zCXHoM5Zglxi2z7FOirwVfH5Pror8J5Tb4htg2ktggDJIp2deCr48ScKWfsMohIkWoqVaEAvQkNBpIbBC5COPEaUZJ0o6T0Woms81CeuM4x5r0ZLUKL52e1HodyZoBjjXoyG0zkN2iJ00zRLp6iOz6MfIbjeQ1GMiqGyNbM0pJk4kLvW6ujyxQPnaT8lHhhVmgcnye68NTXOlzcHXAiWp8GrV+jvIhN1d6bZT1OSgbnuDcsJPTg05KdW5ODDgp6DZT3GeXYbTCPjtF/S6yOy0cazWQ2qwnuVlPYoMwFsZkvkh07QiRNUNEVA8RoRomUq1HWWeTOTLKugkZ24+oscmwaphKeNmcxDcIS10A2yQhLmLlYj2yxkCYyGOqNiwrAHUOGZYVeViHLug4cskgY+T/PT4uQH5X/t46v2uJC5DvPz30NxHlAujCjS7c6gLgd2F+F+gHhDV+RxGQysAZYWUvw1nCXABdxMvPLMfNhYv9SyGnB/4G8LsQl1b8HRe9iL0rhHVtWwDHvHCz38Y9s8DUlIfZyQluTjpY8ji5Pe1kaWaChWk3U1NTTM7dlElxxqXb1OgnSa8Zwed0G58XNPJxXgufFnXz1+ODfHZ8kE+LhQig9/NJUd+ylV7YzSeFXXxaJBLgBMyXXQX7zogEABE36GPf6V6Z/Casc2GZB98QUDETIWIe1WaihDZbLWI7ZmJqhYvGLuGd3jJFdvsM2R3TpDe7SKq3kVBnIbneJmNqGcK6bZ+U8bbsVgfFHU7pLrrQP8XZvikuDs1xYWiBghY3iZXjxJePkVJjIbPBLQfPhEqLTGwSsfVEtYuUejfxagdKEf+tNpNY5yK+1kH4jXGCr4ygrDKTIkICNTYCLw/hf3GQiHKDLI+sMBKntsvtgEtDhF0fl9sxKiuRFSZ5jjg3WesmvUlo27MU9MyTL5KcOqbJahVxQ/G+03Jf3p1ysZ3TMSOPK+6/RUHPAqkNTmKq9cRWG0ius8n6iBFu9GqzHDSSmz2yfoOvCw3ZTUbnAvH1E4SWG4iutZPeNkdig5vwShMhN/Qo1XYSGyalxNW75GAXr50gRuMgToRBtC7Cqy2EVlqJrp0kqXGBRO08UdVuQsttKNVOEhvdxNVbiW8wk9xiJa3dTrZwzQ3Ok9k1S6zGgbJKJOrNc6xtmpjacdJbLWQJV6nGQUnLFLWmJfrnYHAOdMLLBJhuw+g8WJbACAzdhPYp0DjhiuEWhb1TpLSYiWs0EtNoJlor2o+V9HobGWoLqZVjJFeMkVprlopfQusEUQ12IrU20jrmSG30EF42Ruh5HWk1Lgra5kltmJBWVZTGRlzDFNG1biJFgp+wCrQGlPVjREoXoIXk5kliNW7CK+wSGAm1E0RVjKGsGiSpTkdq0xgJWqFILHtGEusnSW8SMVALqVoTKRozKRorWY02ijodFHZayWoykdngoLB9hlN90xR3CeCNUtTh5PzQbc4O3iS/xUSWdojidjOXdQtUmW7TMgGjN8EA9N+Ebg/oPEsyf2Z6EQxTCwxOLdAzdROtxUODdZYOoTjZoc26hNZ6kzrbPE32Obrtsww45um1zdFumaXBNEvN+DTVpgW0Hmi6BTcmoHhwloLeSU7pZjnRP83p/nnO9s9T1GInq3acohYb54ZmKR2aoajLSUGng5MDU5wa8FDU7SS/3UZxl5PTAx5O9XsoaLeT2WCQkD/ZN4WQok6nlMJ2O4Uddoq7XJR0u+S5WU1G8lptnOqbo7R/iYKmOTJrZyhug9J+yG1dJL7GSbJ2ktzuRWkYCA9SjGqMVK2RE30TXLfMo3Ev0DB5k+6527L+zMDgLah1wanhJdJaZ4jROGXuRUytQ7Zn2VdE/PdOX4mstsg+k9zkIb7eRdC1MalEL/c30U6cy8pynZUotYgLG4lrMBJVO0q0Zoz0dgcFQ3MUDs2S0zNBTvcEuT0ucjpsZLVZyeuyc3xgkpIBN/ldVnLbhJfDREGXlaJOO8e7XRzvcFHYZG61HKYAACAASURBVKOwycKJDhcXB2coH79JlXERlek21UaoNixJpbnOtkTzxC2aXItoLLeoHp+ncmRWStXoLJVjc1zXz3F5fIazIx4p58ZnOD0yRUm/izOj05TZoMwKp0ZnOT40TcnwNIWDHnJ7J8nscshxIL3DTlq7jdQ2G4nNYoywE9c4SUzDtEyIi1C7CK9xEtswSUKzB6XWSajwEN4YJVCEVKvHUWosxGpFWNBESMUowTdGZB6SMAIFR4LLRd6CkaNXjPhc1nPowigHzwrLdwjhzj54TofX+ZG/iXRxC/e2AO7pZVYJF7cQcY50fZ8Z5MCZQbzODHGodFi62L3PjeAj4/IiNj+Kl7iHuIZIjBPHC9e5uO6day3HxofZf07HgXM69p0dZq+w4AUnT4vlMHtPDfG1UB5E7F4k4x3vQ2G/CQ6RxLawnAA3NXOTmelpFiYnWJx0wrQLpidgzsPN2Rkm3B48i4tMAa32ORKu9/LXbLXMXv/i1CDv5HXyXl73HYgP8kmRgPnAHenn05J+/lrcx+clvXwhsgFP9MnsveUHHWDvqX6+FklxJ3ukdS5gfrRMuIIFvO9AXMRUhAiLu1Zk/NpJk3Flkc06I0EnNOOMZhepDXZStXZptWa2TshYkognCes1t8VOUbuFM902zvY4ONs7waWhWcpGFintm6FYuPHaXeS3TJEi4qmVZvLb5znet0hK/RSBF0cIujxGevMsJ3SQ0X6TgMujBJSNkaT1kNo8S1S1jSPnh/C7qEMkMaU0CkvMjo9I6ivtJ6FukpyuJSKrrOw73oHv+SGSG8UgcpMYtYuDp3oIvqonvxeK+iGhzknotTGpMOT13KKg77ZUIEKujRGtspLXfYszY5DROkvI1VFiVDaKB8QACkJJ8D3fR8i1UdKap8loX0CpcnDk0jBB5UbS2hfI6bsp43WHRVb/1TGSmj3k9N1GWeti/+kejpaNktY+Q97AbWLqJvAq7cfn4jAprXPk9UOMxsUhMSugbIyUlgUyu24RVeOWmbcBV8wkNS2Q1X2LqFqnzNT1v6Ejs3eOwtHbxDba8CnrIVRlJHcQCnUQ37CAzyWRMW8kd2CGgsEp4lTDhJ5rI0c9RrMDdEvQYPNwrW+cmnETPXO3JJi0JjtXe8eoNXrovwVdi3DFOEtM7RDhtcPk6ubJGbpJlNqM/8U+lNdHyGtyU9zqIaXaSMjF5bpK7ZgjexCi6yfk+4fdEC7LaZlxHXvdIBMlI8tNpLffJKMHgqpc7Ds7QkCFjdSum2QO3CRco+fAuTb8rg2Q1jpNVuctIivteJcOEH7DQE7HHJntbiIq+vC50CRd85nd0+T03pRKgUjWjKwcpqBvkqK+GZSVI/ifbyFBPcCJoQlODE4hwinhZT2k1o9SOurm1JCIVw4TdbUHAbAy/TTnhh2ka/o5VjvElfE52hegax6ujQprfZTLI25pXY7OLtFisFLa0MXVQTMdC6BxC9jZKW4apazfSYMLCenzI9PkN+k416mnzblE9ySUdZnJq+7mcv8EzdNQ74HSETspTaPk901xzQXnDEskizyIihEKWt2cHVzkRPc0wtsQWzGEiO+e1i1wRneTtAYT4Vd7yGyxc8Fwm5ODcyTVjqO80S/zRM4M3eTkwBypIs+gYkiWneyf5XjvtIzZRl3vk3Hb4t5peW5KnZHwK73ktLi4OAZFnQvElBsJvTREWoOTU6O3KRxYIlq0jct9RFSNkNnmoGTAI0F4vNdIjWuG7iXonF2kcmSEi50dNAgvBnDRAhHVFg6W9hNWZSW79zYZXbcIrTTjfWGQiGqr7Fe5/bcJqTDhda6fCJWd5JYZjnUuEq2Z4EBpL8E3jOT2Q2b3LY5eHcT7UjfR9RYye6ZJ7/QQUTMuY/iZXVOcGocTo7eJrzcSXj5IVoeb02NLsr2I2SDR1YMS8GdGFyjp98iYeHzVKDlNLk73LXK8a4aMOgvpagOnejyo7FDjgONtExxTjXGxf54GN6htS5zsMJFbN8aF/mlqbXBj7BbFTRayNWOUDniodMJ5/S3SGvQka8c4PjTDecMSp0cXSG0UOUFjlAzPy3ZwYnRRKupRqjFyemc4a4Ei3S2i60Xy4BAJzU7yByG59SaHLo5z4PwoyvoZ0rtvk9a1RHiti4BKI0qtnUiNVVrtMQ0uYhqcRGlEPouBkIpxwu6EOkQS8nL4UIT/7ATcsOB7zYj35XG8Loyw/9yQlIPndXJblN0VUSZi1iLhTCRu7z2z7FFeDg8vw//Q+RG8z49wWMJ8GO+zOo5cGMO3zCAT7nwuj3Pw3DD7Tg9w4KzIE9PJ+/3NM312iLvXk/tEVrsAubDqTw2x79Qwe08O8fWJQb46LrwBA3xZ0o/CKeLecjoaeOZgZnaRuZlZFjyTLHrc3J6ZhFkPS3NzLMwvMnvrNu7b0OdepKTRhFdhHW+nVPF+Tgcfleh4M7+Pt3N7+aCgn48K+vi4UFjkAuaDfFYywOfHB/lSPMTJu9Ivg/9SuxGaiXAniEo61cfBs0McuSySRIwIF3u0yHqUEDcsu87VJhKE67xBZOZOkt0uslWFVbqc6SqyVjOaxD4nWS3Lbucc4UIXImDebKOgWS8bZmn3cqLO6W6XBHnZ2BJVdrhhgbwWD19ma/mLsozQq6Nktro4cKKXzYdPsMGrhK+KOkhsdOJzYYxNPifY6X9WrodVOHg7VcPvP89ku18pfpcN0iL9JLeFzT4n2e5fyqe5bYRXOvmqpJv1XsWy3Ku0F6HBf5Tdwn9+kcWLEVcJq7ATcNXEn+JusNG7mL8kVuF/1UDIDQvvpqnZ6FPMixGX8bmgI67ezheFHWw4XMjOwFK8zw1IS/qvBW3sCDjNrsBSvizqJOi6hU8LO1h/5ATbAs8hGllsk4N3Mmr4/ZfZ7Ikow+/auEwU+WNcJf/xdQ6vJVTJzFuRffuXVDVP7MtnR8hFDl8ScS0b72c1LpcFXsDvioUotZN3M5p4an8JOwIv4iU7ooMP8hr5T69s9kSf59CVIfyrDLydW8t6/yJ2R5Vx8KKOYJWDz08MsdHvEnuirxOkNssEpI8yy3nOJ5v3o0pJvaajUGPmSF45fwk+xscJRcRXtJOq7uPLY+d41TeNg+nXyNWIKVIWvi6oY/2RHHYqz+BTOUaI2sZ7mWq2+BTwSvg5/M70EFtu5Os8LbuOHmd7wBm+Ot1LSI2DD3LaeMarmJcjrxGrspJWb+YNZRm//zidlyOuEXDdjl/5BH9MamSd3yVeSW/k4BUD3tfHeSOjik3+BbygPM8+MR3y4ijvp9ex7kAer8deJ0plI+TGGK/GnePJg8m8lniZkGozkRonf06p4Yl9WbwSe4ngGzrppn0nrYr1hzJ4OfI4Ry93olTp+TKvnq3eefwl7hwx6mHiakd5O+EiT/41njdjz8rYc1rDGO8mlLLnaBYHi+tI1VqJrhrjzcSLbPHJ4PPcKtJrx0gp72Zvail7vGL5JPUCaQ1maZm+m1LGTp9MPky8REzliExa+jSvlu1Hsnk9ooSYK93kaPTsS7vM8wcS8MqpkNnisdWD/CWulK1Hs9h3SiMtriMXuvljxFm2eefxUWoVcSqRsW7n3aTrrNuXyhtxl2TeSFSNkT/HX+apr9L4OLOORO0ERy+O8FxwKev35/BRei2xKifh14y8FnGJrYcKZVmY6B9X9LyTWMmWw4W8ElWG38URmfn9UWYd6w/m8HbSDeJrLYSXj/ByxDme+DKVDzOqSG1xEHTDwPNh59nkU8iH2Rr8Lg1w9EIPb8Se5cWAbA6XVJHfoidd1cUHUcfYs88fv+KrnOgTrvQxnou4zB/2FfBGqoaQKjtHr5p5Oa6Cp72KZT8KqrIQoXbwUvQN/uPrbN4+piWo0i6txJeU13n6YCFvH6snqMLB/rPDPK8sY71PMe9k1snZJ6HVNp6PvMgTezN4N11FpEq4nQ28HHWRLUeK+LqkjYhKE18Xt7A74Dg7/Ar5PL8OZbUR37M9vBJxju2+xXyYribkqgG/88O8EXedHb4lvJdSJfM+4lR23km4zraDOezN1ZJS5yTwQj/P+xWxaV8aXkWNZDfbCbnUx59CT/Pc0Xy+yFUTqzISVTnO20lX2B1YyBcFdTJPKejaMM8Fn2DD4RwOnu4gpcXBoXNdbA88wfaAk+w91U1iiwP/6+O8HHeFTX7FvJ9djwjVeZ3Xs8nvAut8SuW4IMaHL0/18bzyBm9m1hHbPEnuMKR2LRHXPCNnPImZOGKKoEjoFdN8hVUeIpIOb4zKMIiAeVClDX8B9KvLQD90cRQhdwF+d3m3TIBWgFeAXIiA+13w3z338IVRDp8VyW/C1a7D9+I4fldM+F8zS0+A2H+gdEhCXVz/7jXFdcX17sJ8uVwoDiI+vwzyuzC/C/S7UFe4Z28zObuEZ26J2bkl5mYXmZ9dYGF2hpuz09ycm+Xm/E3mF5aYXYRJoM91k1ONRoJPt/BlbgMf5rTwdk4Pb+QO8FahjncKBnkvr5cP8vr4ML9XQl242T8vEfPqhpZBLtwEcr7e8ry7A6XDHBSuDSnL88tFJnvgdYPUYpUiuU3MEVSbiFML97SRBI2ZZO2y+zyzxb08ZUWAWsSNxZxUIa1ucgS421zktU9IyW2fQIhIoilsNXG8w8jJLisnu4Tb3UFus52CjilODd6isPsmvqX9rN+fy49fDuR37yfwH59n8tgbcXx7my/f2OzDo69F8+sP0/jJn+N4cOMhHtzgxc/fTOQ/9x3nV++n842tR3hos7cs+81Hx/jn15Q8uMWH7+0J4rcfZfJvn2bzyEthPLjpMA8/F8yvP0jj3z7N4tE/Rd85LpDH3kniX95O5JGXQ/nubj+5/Nmbsfz8rXi5/p1dvvzDC0H8/M1Yfvl+Ij98JZwHtx7ie88F8Ng7CTz+bgI/eDGYb+86wg//GM7j7ybz2HvJ/PC1SB7afoRv7PDjJ3+J51cfp/GjPyn5xk4/Hn4hlH95N5nffJLJP/85loe2+fKtHUd59HUlj7+fwqOiDnYF8O3dgfzs7UR+81EG//x6DA9s8eFb2/x57M1kfvPBMX70ajTf2O7Pd58Llsc9/nEyP/hTMPdu3cs3nz/Mzz+O51efp/KPfwnj/l2H+c5LQfzs3RR+9l4a3385hvu3BfGtl8L5yUcp/PjdaB7e481313/NT7Z783+9ruT/+bOSn+325vtbvuLRF7357Tvh/O79cH72ii//uPlLfrxtP//6aij/4804fvEnJd98LoAHXgzhh+8l8bMPkvmn18J4eI8PP3w5gF+9Fc2v34nln18J4Xu7/Xn4hTB+8lYKv/w4hx+/kcKD247yja0+/Mufo/n3D1Pk9R7eFcQPXlTyi/eyeeyjYh5+JZn7t4fwrT9G8+j76fz0w2S+90d/Htq2l0de9udfP07h3z5M5ZHnA3lww35+8Jw/v34/kV+9n8AjrwTwzd1e/ODVIB77KIXHPkrjey+F8MB2H/7ptSh+/WE6v3g7ie/sDuDBrYf559fC+M1Hom3E8fDuQB7Y6MUPXw7mf36axL99nMhPXgvnH3b58c8vh/Drd6L5xZ9DeHiHF9/esp8f/VG0tWR++2kmP3w9mvu3HeH7L4byy7dj+d270Tz2+vKx//hCIL98L4Wfv5PID14O41s7j8q29LO34vnpOyk8/LKSh3b48fBzgfzyrRh+946SR/d48Z1nP+HR57x4/I0gfvZnfx55yZtvbP+KR1714befxPHYu9F8b88R7t/wFQ/v8uXxt+L51buJfH+PLw9s3suPXw/n//46k19/nMg3d3hzz7OHeOTlOH77USGPv5PLD16I5Tvbw3j01UR+90Eev34nm0eei+L7O8P56atJPP7mMX7yWjIP74rg2ztC+aeXE3js7Wx+8VYW390dyf0bffjhq2H862fJ/PKDGP7hJV8e2n6Af3o1mF9/mMzP30rgu7sDZHsWbfjfP8njV2+n8P3tR/nepsP85IUAfv16GL97PYRfvnSEn+z4mkd37OVXfwnhV+8n8t0XgmW9PPJKJD9/J4kf/yWO770Qwrd2B/LDV5U89n6q7F/f3unHA5sO8dM3Evjtp9n85K0EHtom6uUgP349ln/9LId/eS+Nf3w5ige3+PLwc6E8/n46j793jG/vDOD+DYf56Z9j+fe/5vGzNxJ4aLMP39jszY9ejuDxt5P4xRvxPPJ8iGwHj/4xnF+9ncjjbybww5dC+d5zwTzyqpKfvp3Cj99M4h9ejuQ7z4fwyGvR/Ms7Kfz87US+s9uf+9Yf5B9eCOZ3n2Twu0+O8fBzAdy/8QA/eiWM33yQxI9fC+ebm7345tZD/OiVUH7zXgL/+mEKP9jjxwPPfMEPdh/lf3yUzr99fIzv7/bjwY3i3ZT8+oMUfvx6NKIOvrXDjx+9Fi3Hlp+9lcj3XwqTY8sjr0Txyw8y+NWHWXxnVzD3bzrCo39O5HefZvPTNxP4zp5AfvFuIq+laAitnSKkxs3+80ME3DARphJTl0WOggjH2omptcokxqCrQ9LtLqY1h1QLoNsJKLfid90soX5EKOGXxyXUBVDvAvuuZf7/ZkULKB+8oFsGu3DR3xFhqftcGpcQ97sqphkaOHJZjwC62CeOE672u9f8e8XgLujF/fefEe75EfafFstlEWCXcD81jGLKM8/09MKyRS5Bfov5uUXm5haZnVtkZv6WTHibvb38c5h+101ONxgJKmnkq0w1n+e18llxP+/mDfCX7AHeLNDxbsEg7+f18UF+//8G878W9/PFHcv8yxPL8+u+PjEg4wciViG1mQsjCNe6mJZ29Oq4dFHFakRMVoh9ed6omDtab5UudPHDCDHfVPwIQvxQQljeIglMQDyvTUyNcJMnZRnkAuj57RMyA7ao00Vxh41s7QjHNMPkt1oo6JyQ85Y/zajmj+Hn2OV/mv/5UQrf23mEe9btY/Uz+1mz7jBrnvVmzXpvVq3zZsXTh1E8fZgVomyj73LZOm/u2eLPfVsDWbvpKCueOYxi3WFWbfBl7SY/Vq33YeWzPqzd7MeKdd4onvaSx63ZdJTVG3zlPnG9e7f4s3rjERTrDrFqvTcrN/y9HGblem9WPHuYFesPsXK9WIp7+Mh1xTovVm3wXj7/2UMonjqAKFu7yZc1m3xRiGM3+bJiwxF5f8Uzh1m58ShrNvuzcqMvYnu5zJe1WwNYtfEoiicPoPjDflasPyLLVm/yQ/GsDwrxPuK51/uwer0vq9cdZcWT3iieOMzKdT6s2ujLyo0+KNYdRPHMPhQb9qHYvB/Fhq9RbDmAYvthFJu8UGz0QrH5CCs2+6NY74fiKV8Uzwai2ByEQj6zl3zWe588xENPePHQH7y47/cHWP0f+1jx5EFWPesj60LcY9W6/Tz47EEefGIv9/7+K+578hBrxHNtDUOxNRzFuqMonvVGIepm3QFWbTzE2s3erNggtg+iEN9lg3iOIBTPCgmU56x4xpuVT4trebN2w1Hu2RzEms1hKDZEoHg2HMXGSBSbwlGsD0Cx4SiKTUfke60Q7Wf9fu7fcpj7N3mz+pmD3LP+EGvE/Z8W3+Ygqzb5sHqrL4pN3svP8LTXcv1uEO1E1LU/imf8UTx9VF5/zZYQVm4MQCHq+g/erFgfwJrNwfJbiPazemMA924OZfV6fxRPijbgJdvXqvW+KJ70QvGUN4r1/qzYEIxifQiKdUEonl5ub6s3+rJ6UyCKZwNQPOWHYl0Aio3BKDaFoNiwXBeKpwNQrBPboSg2BC1/sye9WPHEXtY+s5+1z+5H8dQXKJ76nDWbxHf/GsXTn6N45mtWbDjIyg2iXxxafhbxfE+Luj8s2+bKDYdYvd6LlRsPs2KjPys2hqFYF4HiqQgU66JYtTGGVRuiUTwTjuLJYBRPhbD62QhWPxPGyidDWLkuHMUzYSieDkPxbCQr5bGRKJ4MQ/GUKBPP7YNi034U4tk27kOxfj+K9V7L3/4Z0V59UawLZOW6YNY+G8LadaHctz6c+54JYeXvj7DqP3245wkf7n/iCA89fYR7nvBC8YcDKJ46JNvWKtGfN4vv5r3cd545JPuR7DfiPZ8U/eGwHAdEv5N9SXxzMVaIvrTxKCvW+6B41peVG4JYsS5w+fuLb/GM+C5HUTztx5r1QawR3/BpPxR/8EHxhDeKp46wep0/924MZu2GQFY9fUT2yTXP+HLPen9Wivb0jHg/v+XvuSkYxeYQFJuCUGwMXG77sv2LfnIUxbojy8+x0Q/FZtEWRJkYuw7fGQPEmOEj32fVOh9WP3uEtc8eYZV4xz8cYO16f9as92fVOvFcvqwQ13vKB8XTYrwTzyPeSfR58U7inv6sWB/ICtH+1vmx4lk/1m4IYKW4x5NerBF9b5MfazYe4d4tvvzgBaH8FfEfB0p46vAJvjo9QErHAmmdc4hpp6EVIsFXvzxlWPz/oWJc/qNEwDy4yvE3Cayw/81SF5a2gKxwqUug/t387ruAv2u5CwgL8B8QlrW0unUS1ocvjuF9aVwCfBnkAub/BXSvuzFz8UOYs+KnaSP4lOn/T6XijI4Dp8WPa/5LJNzvbCvmp6eZn55hbmaO+dmbzM8vMTu/xOTsbVzzMLGIjI9bF5doM89yutFKyKl2vjxWw2eZWj4v6OSz4kE+KBjkrdx+3szp5728fj7MG+BDuezho/xePhZS0MPH+d18UtDNpwVdfFbYxedFPXx1QrjUhzlySfzJTU/ANfGnI6PUqJS1ThLqJ2UcWcTFxQ8hxA8M0hqWfxSRIX4wIWLhbZPktU+R3+GhoNMjLeuCjkkKOicp7JxETMvKFfMq25wUiD8/dXs43jNFQbuD+KpB4lXDFPVOU9A7x+d5dfzuPSXf2X6QhzYfZM16AQYv7tnsx5pNAazZFMQ928K5d2eUlLXbI1izLYJ7dyl56IV4HnwhnrU7IlmxKYSVW8K4d1c09+2OYe0OcbySB56L5f49sazdLgb9EFZsDuG+3dF848UE7tkZxaqtYazeFs6a7ZE8+Hw89+9ZPlfu2xHJqu3hrNkRyT17orl3dzRrdi6XrRblu6K4d3fM38rFcWL/2l1Kee3VOyLk+avE9XdEct9zMdyzKxq5vTNSnnfP7mhWb49g5dYwVm4LW77fzkhE+T27lKzZGcXaXVFyXVxXrK/dGbV8n+2RPLArlgd3xnPPFiWrN4WzVtaNOCeCFduDUWwLZOXuENa+GM7K50JQ7AxEsTOYlXsiWP1iDKt3R7NyexQrd8SwZncSa59LZeWeBBS7YljxfDxrnxOWWgLf3hbLtzbG8s1N8TywJZ7VW+JYsT0BxY5YFFsjWLE1nG/sjubboh43hfHg1mjWbI1l5e40Vr6QyYpdyax9Pok1O5QoNgaxYlsYq3crWbUzCoX4NtujUewQ10tCsS2eFVvEN4vlvp1CouW3XL1NyaptsazZkcTq7Wkotiaj2JPJihezUexKZsXuBFY/l8Ba8f23h3HPlkDu2eTPvVuDeGhXON/Yo+S+HZGynYhnXrUzhtV74li5M3pZ4dgSzqpdsazencCKLXEotiawcmcKq3elsmpnCiu2J6LYlohiexKrdqVw7wsZrNkjnkPUQQwrtkSzcmscq3YksHpnIvfsSeaBF9LlUrFFiWJzJIoNQgFRcu+uVO7ZncrKLTEoBDg3hbN6WxxrdiZJWbs7hZXinXYksGJnPCt3JrJiRzKKbUnL99+RxMrtcbI+1u6K5/7d8dy3I4q120JZszOc+56LZO2ecFbuCGHFtmBWbA9jza4YHngpjXufS0GxIYoVW8U3T2T1ztj/xdp5h1d1XWn/3H5VAPeWSTKTMpNMJjOZZCaZ9OIGCPV6mySwcYmNK3HDpvcqCQkVEOq9ot47Et10MKYXCUQvNtX8vmftIwF2yuR7nvnjffY++xwdnXvv2ftdba+FJgLSH2Zh8l+Md3gq1uA0DP4r0Z5ZgfZkAqYxKdiCMzAHyFgC2jPxWPySsYxdgfGZ5ZjHJGH1T8Xsn4rBLwWj/0pMQRkYRidjeDoRs9wvaBlawGwMgXMxBi1A85+HNkaEvYXq95fPaPVPwzw6Ge338djGrGRUUA6+fquxPZ2qWvszKRh+tRTbHxIY5Z+Gj38SpmcXqTkkc0bNsYAl6ljmlcwVmTMyj2WOyTU+IfLsi9CenYtpzHz1N97B8t3rYwZ1v+XY5DfyT8XitwLTmCQsY5OwjknE/GwCpmfisfklYZd3cXQ81rHL8fJLVLA+G4/5mSVYnl2G19gEvMcmYHxmKdrTS9DGxKMFrMAQlKJa/Z2X+ZaIMXCFjqAkjIGJaKOXoj2zGM0/AVNQIpr8TmOXYgpajj0kGeO4OIxjlmIduwzL6CWM8F/OiIBEbGOXYRsTj/HpJVhGL8Nbvtex8Zjl9x4jz52I3W8FVnl2+TxjlmMasxzz2ESs42QsDuPTC/EZF4fPuKWYnp6LdfQCfMYtxjdgMdZnZ6H9YjKG34pw9A6jAmbhN7+Rud1nSZdYng2Xmd5wiNmN4mbpV1uUJamXaOaz208xp+M0czuF0IXYdS19mvKjH1Fbpe9N1vKO+NQlM+ka3Ryut/qYEL/sxvpTue4Pf2/NAT5QCqrkSzmiXJkf1h3hw9ojTBFTvmjlYqoXVOj3nFJ7mOlNJ5jVepLZbYNKyJjVOshHNcf4YM2RIRxlStUxplQdVcfvVx5G++Kzi9z6/BI3r17h+tXrisglpetZ2bJ2A/pvwYmb0HfiM1Z2HGd2+W7eyt7Ey+kblL93Ut5uXs3XNfDnMnczIWMXE8VnnrWXFzJ282LmLl7K2s1LWbt4IWsHz6/eysTVH/NixhZeztrKq7k7eKN4D++vOcisRvGNSwIY2T9+hqUSASoa+foLJG+UbEWS8Um2lOlknrpBtlvpwW3iExdNPG/HFQp2fUaubEmRfavbLlAg5L7tggp4k32qkgShaLeQ9YGpZAAAIABJREFU/gVS1g2wsGU/izskgvgMkpDh1+9kMXL0e0qDEonPJtr12AVY/ZZgEYLxi8fin4glMBFrYNKXYAlMwhKUjCUwGXOg3qrjoJS7Y3J+6PjOdXJ8zzXyt+rvh8albwrQJ5a0ej8Z89CYTLovn0/GGHT3b+S8WRbjQIF+rVxvDkq6i8BEzEGJmKX9St8SlIQ1eAXWECHAFViGoMbu6dsCU7AHpGL312ELSFbEId+L3NsYnIAhJB5jSDyG0HhMocsVQRuDl2MKT8ESvhJTYDIGWRCD0rCFZWAOXqUvMiEpaJHpGIJXYRu3khH+GfiOzWTEuDy8AvIwjMtEC85BC5Z2JcbQlViDkrH5iXCVqBZBk5BBUBZaWD6GiHzsUTlYApJ18gtMRgtZiSZkGJiGFpqNISwPLSQHzX8VxnEpWAPSMI9bocjRGpyKNTQdU9BqtHGr0PxWowXmoIXmDz1HBuaIHKwROZgDUhXJ+fgvx9c/Du9xS/EJSsA2LgGTXyKGgBS0QPnfco90tMBVaEEr1QIri6wxZBWmkCy0ABES0tGCMjHIcVAWhuBcDPKMQlRB8tmz1TMbpPVLVTAEZ2AMzsIQmIEhOAujfLaAlep7Nsr3My4Jn6CVWP1TlIBgHLcCY0AyBr9krEEr8Q7LxBacjiVoJcbAVIxBqVhC0rEE6t+LUQgvWASkVEyBq7GE52MKzVUkKoKQMWgFtvA0LKHyXiZiDErCEJyMMXgV9vBcvEJyMT0rZJ2FMTgbQ2A6xpDV6nMbQtPQgod+k/BstOAMtLHyjqRii8zGGpWNISgVTX6X4DQsYelYQuQ9SsXgL99rKlrIKiVg2aLysQaswvBsElpYOgZHOlpYAlpwHKbIZExRaRhDUjAO/R7GoEyMgVlo47IwjMvFElyIOaAA09g8LP7SL8IwJhfjmBwsgYVYAvMwB2aq70nmyFfnx/DxnTkUJOvF0Hwamosy14bnl/TNQSswB6ap79UUmIkp4C7MASLMrP4SLIFynI4pIB2z/yrM/isVLONWIrAOQeaCQd6z4NX6dyrf6zCCMtCC5D0bQvA9/Ttj+jsq76kO/dgozxqQhsU/DZt/Glb/lVhk3ogwJc8SsAqLPFeA3jcHigAqWK0w/HnkPRKYA1djDViJbVwyXuMS8Rq3HLu/KD4yr+Ow+i1Vio959Hwso+dheHIapqc/4hue5fgtaOHNcrHynmBa3RFmNcle/36VGEjySsyVtLttA4rQhdRntZ1UmNk6wLSm40xtPMZHDUeZUid+dD0zqbSSnfSdNeLfFr+5pCPXMblCsplKYJwkeflyivIPag+p+0yp1a3PsvVatmD/SVKZl3+idm9JxtOP6o4wo+kEc1QyqjMs7r3I4p5LzG05jQQRT687wfS6ftWXtL5Ta46rAGNNtp/d+uwCt659xuefX+fCZzc5d/0252/DwG3YeRmaDl0jtecU0yo+5c28HSowSwj5JYlal73jObt5MWsnL2TvUGMvZOzk+fQdCtKX617O3sWLEukuZJ6+RZH5q3nbVcCbSC7TG46zoOMkS4dIXLZySFKYuHVn9UQl68+SukHSFAqRn76De8k86+ML5G6/TP7OK8o3LolUsracJX/7RfK2X1QJJ3K3nlUR6pI0IrVvgIVtkrjhAG8UbmHszFK+/3wcI8Z+gPnJ97GNmYnpmTkYnhFtIl4Rp0lNqpWYgldjCk7HHLz6S1BjIRmYQrMUzNKG6JC+UfUzMYVkYgzNQp0fusY8NDb8t+p8yN1rDUJSobKIZ6L6IbIwZ6ix4XFNnbs7LtfKmD6u//3wtXIPY+hqBVPYaszD/ZDVmKQvRBqq9/XzGZjUmHy+e/phd/uW0CwswdlYgrKxBmVjCc7CIvcLWYUxdBWGsJVo4YI0tLBUtNA0zJGZmJ15GMKzMASlYwxejTUyF7szH0t4NkZZkGWxdmWhOTIV0Rn9M/AKLsQrsBRbYBmmwBK0oCK0yDK0iAIMkTmYXLlqkRdt1TcyB2twBgYhwvBCNFcFWkQRRhnzEw06DWNUAZq7HM1RjhZRihZVrt8vrEiRqMEvFXvIarwjsrAK0YgGHpypCN8QJgSepyMkHy1E+tmKZA3BstBn4BO0mgfDs7g/ZCU+gUl4B6UoDVsWVENoHlpoMVpwMVpgAVpQHlp4HqZwId5VaOr3yEPz1wUHQ0QeFlcJhohitNBCJZxoIdk6yYcXYHJWYHJVKIFFE9KXcyG5uqARUYTBUYIhPBctKA1rSCojIlbiJeQ6djmmoJXY3QXYPUXq/1uEyMMy1O9gC1uNlyMXW1QO5nB5f9OxBK/EEp6JJSoPY1gehsA8jKFlmJw1mKIqMITmKpIQa4W8R6Zweefku8vAGlWMJSAH0+hMbJGVmB1VGMJLMYYXY3YUY3MVYYrIQhOBLiwDzZGHwVmAwZGjk7FolMEp6j0SwjeGrcIYnII5LA2f6FzMoUI0qRgiRchJwzAuGUtkDrboYgwRGWiRq9FCk5WmaQhNxeLKwR5TjM1dhCE8Dy0gE2NQNqbwQkzyXGHy+xSi+RdiCJLfqxQtpAxjxBpMjhoM4WVoIfkYw7L/4lwx3zNXZC6peTQ078yhGdw9PzQvZSw0U60lBvn9ht4xQ3Aeciww3gMR6owhObqAFyxttoIISCaBfJYhGOWdCJXvMVeHvIOqL++i9EUw/SrkHRIMj8s9hqDul40hNFutc+aQLO6FPNffxt3PYpLPJsJgaC6m0BxkbbQFpWMLEKvSXVj9k7H4JynlyjpuOVa/eGUBtY2dj9fYuTwUspB/fj6FcfMa+LDmqNriLNr5Isni2Copd/tVgK8Q+VfJfEZLP9ObTygIqX9Yf+QOptRJhLto5pJm9ctkLkT+VtmeL5G5CABC5go1OpkLcQuhS/0RgRxLnJiQ+bSGYyp97zChL+g8iwRUz5VaIY0nmd10ijnNOoTQp9UeQ7t+SRLDnOOzK5e5+Nl1zl//QuValz2Tks2oct/nLGo+weSivUzKl6C2XTyXuYOJ2ZLdbR+v5O3lpeydvJSxlT9mbWVSzg5eztzOxPTtCJG/nL1HXTMpf68yrb+ctQ3Bq7nbeatkL1PrjjK7ZUD5xmXvcpwkIOk7O5TlbZD4vjNIVrKk9adJuYfI1ZYzpZmfUWlJZRvacMR6lvjPt5xj9eYzKl2hZImStIWSmlCgMmBtHFR5nlM+1vNEhye0MUr8tj+eiOE3k/EKWKjM2NpYMfsmY5WFSMgvOAdTqCxa+RjCCjCFFWC+g3zMopGEF2IML1ILrSm8GGOEDunL4isLlUD6f9d5da0sLoVoEYWqvbcvY8Pjw+3fOn/vNcbIQoahnjtSFi0dMq76ck1EIcawArTwAtXe2zeE3zteiCm0CHNIEaaQIoyhRbp2G56DJojMRovKRovMQYvIRYvMx+goxugoRQstQAvOxRhegNVRhDUyH3NYFraITKxC5J7VaBEpSkuTRcsWUYY9ogpT6Bq0kHKdDGURisxFc2ZjiBStYwV2RwYjXHm68CUClbMIzVGkFitrRBb2SCGiAgyuNWiuOrSoerTwGrTIarSoSkyOMmxRBXiFZ+IbkckoZx5ekXkYAoRYV6MFCFnmIt+D1VmCV0wllugKtEgh5Ww0/yy8gnO5P6KA+0OzsY9NwvC0mNET0fzThiwFpWiRtWgR9Wih1WhhFZiiyrA5CzAL+YmwFSWLWyaG8AxM7lyMTl1gEGuEyVWIfXwxZncehqh8DJHyfhWiReahOXMwyLUO/T1Ri7Es1BFieViFPWoVvs40LCFibo3DGL4Ki6cIi7sEQ1QuxogMTBHpGMNSMUcIcQspZ2KMkO9tNTZHOhZHBkZ5vogitGARrCowhtdhkO8wQsiuCJujEC9nATZHHmYhu9AcrI4yDH7ZGEbn4Du+FaunES20DC2oEEOAbkHQQjLQQlajCYELAUdkYHDnoDkz0cQkH56CNToLLTwVLTgRQ0gi5sg0rJ4MDOEipK3GEp2LIWo1WkgqpugCrM+VoYmQFJmFyVOI2SnnszFGZGOW54sSMtOtAJbIXLw8xVidhcqioSw/QlzBYhnJRgsrxOAux+CuQIsq1oVF+e7/ylyR9+TO/FFrRaH6rdT8k3kWoc87+f2M6nyBere0ofkn99WRjxY+DF34EwFQIFanr8IYns+9kPPGOygYmvfSDvdlLfv/g9zPJIjM+zMYZa7fQQHGyIKvPKMc34XMHzlW9wzLxRqShS1Yh13akCyswZlYg1djCVqFJUAsAKlYAxKxigVVYmPEn//zt/jexFSmNZwkbfs14teeY1H7APNajinNfE7nKWZ1DDKr4xQz208qzGgbYEbrANNb+xWmtZxgGFObj/NR0zE+qD+sdt1IsN1kIfXKffxpqBWtXIheNPhhjfyOZl99kPdlXDT9ofojw0QuGU+n1R1lev0xZjWdYHbzgOLHuW2nVLKtBe2nFaGLli75Oua1DDK76SQz64+jXfvsCleuXObClc+5cP2mSs967CZsOHODgm3nmVt/iEl523k+azsTc/fyXO4+JuZ9ystFh3i1+DCvFX7KKzk7+WPGFl7N3MIb2duYlL2TV3J280qeRLDvVxHsEvD2Wv4uReKv5e9URP5+1UFmN/cr0/ri7kFlVpdUrZKbeJmgT8j8tKras0JlbtOLKUhRhVTBPWQupnfR0tMknePmc2RtEbO6BLvp/nLJRS65hpO6j5Dae5yU3hOkbjpHzn6Yu/Yiv5hShvart9B+9ho+4+bjG6GboI2iuUSIJiIELIRagjGiFKNaoMoxiTYRWTGEcsyR5RgjyzFErcEQVYUxskq19/ZlbHh8uP1b543qXpUYoirQHBUYoqRfOdTXx/Txob5cN3TtndZxz9hwP6oCo2PNHZiG+tL+WV/+Z4RoquWqvbcvY/eOG8MrMEVUYgqvxBAp/1e03GI0RzGacwiOEjRnOcboGvVdaSElaGHlmJ3VmB3lSlMVq4I9MgtfTy4+E7KxjF+J2S3aU5bS2ozhZYrIjeE1mJ31WDyi1eWiObIwuDMxRqZidaUzckIePs4sZcq2RuZg9xRiihRtKwNvRfTZSnjQItboZBrRiiaIrEdzrsHiKsbXlcsoZwa+ocmMiEhnRFQeXmG52MPysYXlYQ7NURqfl6cA79hirDFFimCt4Xl4h+Zxf3ghD4Xn4eufxgMhGfzrpGp+Nq2db7/ZjG90FabINWjh9WiRzWiRTRijarE5K/FxF2KPTMcSnoY1KhOzIxNbTDZe47OxOMWakqHM7WKF8HouD5N7tRKWjBEFSnsyOnIwxuRiiMlHiy7F6C7FIEJUeCYmVw5e0Tl4u+T+8VjCluDjTsEu1zpL0CKLMIqG6szEGLUSr2j53tMxhK3GKIu1Kw+rczVWZwom5yo0Zz4GzxqMnkYMUU1o4Q0YI2oxO6uwusrxchTiHZmjhCLviGx8HAXYIovwiizFN6oSL5kvIaWYQkuwhRZhDcjAGpKBPSILm0MEFiEqIeQ0jK4s7BMKMEWlY/dkMuL5fMyOlZhCE/FyrsTmSkcLTVTPbfVkYRLid2ViEm09Jh+DMwctRK7JwuQuwzZhDSa3WDmEoCXmIR1LRCZ2ZzZermy83DnYXVkYxQ0kAkxMPha3CC9ZaFG5aO5CNGehLjCJYCrWnf9lrqjzUZUYh+bzcCtze7gvrVGsG44ytKgSXQgVQfQOhv9nAZrjLgyOQr4KJczJMw49p5w3RRViGYJNBK6IwiHc2x8e+99bS2QhFrmvqxDj30QxRlcxBmfhX4U85/B5eU6ruMXCBQUKNhGew/KxhOVhCc3FLFbA4Ezl0rKMS8Q3KBGbBLr+7G0eDJxL7MotJG6+yoqNV5nfeoKF7boSOVvIvHOQmR2nmNF+UmF62wAK7SeZLmMd+jVynUCOp7b286GQesMR3qs/zHt1h3i//jDvS1tzkA/rDiszvZjrP2o4pkhdyF1VA63arxcT+1LqctmLfpQZDceZ3Shb6E4yr+WU2n48v3WQhR1nWNh5mvltg2qrsrRC6HOaRVM/gXZJqqNdv8WFW7c58wUc+Fwy/Vwls2+A6RU7eTV7E89lbGai5FkvOciLJYd5ueQok8qP80bFMd4sPcjr+XuYlLOV13I+5o287byet5vXVGIYyVAjmWpkO9o+Xi+U8Z28WbyHd9fs1zO7Sem7jpOqvJ0qLtB7imV9OiTnboKU39t4mmRJS/rx+aFyh1LeUE/JKj50VTlJJYeRKPeTrNp0RuWqTt90lozNUv7zLCsVmUtBlWMkdR1mact+5kmaxNZBwles52uuRAwSaT5uAb6hSdiCxD+diiUiF7NIx6HFOjFFrsGgyLgaU1QNZkctZoe01VgcMlaF0VGN0VmL0VH3fwNnnbqfwVmLwVWNwVmjQ/VlrEbH0HnNWYPmqEZzVqE5atCc0q8e6lfd7TtqMLrqMP0dkM9jEDPi3wEhIlNUHSZHnbpePYerUjdtq7YKTZ7dXYspuhlTZD2GEBEg6vCJacLmXIMxNA+raMLOTLyiUjFFJmB2LccSnYbP+CK8PdWYQqswBdViCW/B29OGV2yDrhWFpmOMWoXVlcHI8fncP74Qe0Qm2rgUTAGr8YnMxzcqB3toKl5BCXiHJCrSEO3e6GzFGLMOzdOLFtWgTPEGCRgLisM3cAHWZ2eo4EefwGR8gzO4z1HEfc5ifCIz8QpLxhS4DG3sQhWsZwkT83UmD0Zk83BYFg8HruKhwBR+/qc23mu4yJLttwnLPMITr7ZjEaEnUASmJsyuFqyOGmyRhXhFrMIrNB5r0DKMooUGp2CLSMXHmcbI6CweHF+Gt2jc4l8PTkILjFPmXZurHIujBJtbFnVxr6xSWpzFswZrTCUml2jehfh6CrCFi79/MZaghTwQm86IiWvQ3GKhqMYcU4XBKWbVVGzODGUiNzuL8ZrQpO4j41rAEt1lIoLChGZMz/dgGt+F5mjAGCVzokR3C41LxOwXj22cBIAmqkA8iUF40FPKI7Fr0J5JQ3syGVtwDiMj8/EOScc3JJlR4amMiMzAFiXCQxGmyHwsjnxGxpZgDhdr2Ups4auxhqZhD0tjZFQGPnJ9aBoj3bl4iyVIuWpWqb+TvzWJCyOqCENgDoaAXMxhxVjDRbAowDsiT7lS5B4jRXgKEd/7ciwSsxGUhCkyHd/nSvGZWIF1fDmGmHI0j7hnStHca9Cia/T3+++ZK84ajH8HDC6ZM+VorlId7qFWHZeguf5OuEvQBOKicZUoodgeVYTAK7IYLyVc3duXsb8ftshiLM5ijJ4SDNElGP8aPKUYPaUYxPrzd8DkLMUaVYI9UlCKLbIMa0QplnB5B0rU72cJLcASmoc5WDfJjwhNZ0TICkxPzlQ7kP5lQiqe5PV8UHlY5XlY0n2WRT3ndI18iMint/VzFwN3yF0IfE73Geb2nFWQvk7+A0xrPcHUluNMFe29tV/X4CWZVKvui58lAkHLCWWi/yqZK828+gAf1h5iWsNRlZFuTqsUCBPyPq3SXkvqax1nWSSllTukCNcg89tPMa9NJ3tJLqRJkNuZ23BKEsFcuU3T/vOkdOxnWukW3sxZz8tZG3k+cwsv5O/hlfLD/LH8CK+UHeU1IfKKo7xZdpg3i/fplWAKdvF2oVSF2aNM8pLp7fVCKRV3T8m44r28U/GpklokYn2+ELlUPJO8xT2SPH+AZX39xEkZyXX9LN94kqRNgyRLAZEt51RVIKkMJKU70z6+wKotOkRbXyF5s3sHVCKMlHWnSFrbzwopnCK5yTfpucklP/kKyU/e8Clv5m9h7Jw6nnAkYHpyGha/BfrC7peIUSJFw3LwdpdjCS1BCyzWza6KoOoxOhowOQX1igzNrhosToFoInXqnNHVyP8dGjC5BXWY3PVDkL6MDR/r542uekXSRlctd/t1Q30ZG+7L3w3f939v9XvJvf8WGjC5GjG7mjC5BfUYPbUYPTVKC9eia9E89WieJjR3MwZHM2ZHO3Z3BzZ3C3ZXPT7OSka4ShjpzMEnMhV7WByWkIWYgxdgCU3AOyqPke5G7nN1MTKqD9+IXnwi2vAKr8ISlKdMbrKo+0SsVIu6XbS7oExGhOQzIiiHh8PzeSIqh0fCknk8PJ7HouIZpczH5dhjerBP/BiDkHlYFdaIbHzDE3gwdC6PBX/EQ2Pf4f7R07l/zBJGjk1SWvZ9Iau4PzSJxxzLGBE4HfOYD7EFzuG+8KU8FJrIw4HLeXhsHI+NXcZ3ItPwJOwgbRckfwIhabt5YEIFhgAhnGK83S3cN6Edn8hyFZXuFbCIUcFzuS94MSOFACUCf8xS7GOX8GDEKr79Qi2PeSqx+6/EJzSVUY50RjkKGBlZycioSnwd4vIQsk7FEJiPj6OakdG12KJKMIfkYg3Kwjc0m1FhqfgGLcY3dDlWpVm2o0W1Y3DUYhXylkBBEQj807BEVOAb24OXvAdBEpgVhzk8fcgK04gpugOTaOfBxYjvU+IuzP4JeI1bxMOhS9We/Af8FzBi7Dx8Ri/iodAUHo7IwHtsIj5+K3gobBWPhKVxn/8y7veby6ixc/AeuxTf4Cwe9tRyn6MKe1A+I0ILsftnYXo6BdvoVEb4p3O//M7jVjLSP53HHUU84SrhwbACRobkMyqsGN+wYrxCihkRWcGDnjoejKrmvtByRoWUcl9IEU84y/m6u4yHw7MYFZjCAyFpjAxMxssvHh8J4gtIwhSQjIojkO8ltgZrbCMGVz1aVC2GmBYMsa0Y5L3/m/Pk/+e8zFeZQ1UYoyv/Lhg8FfwlaOL+idbPGT0VymLi7SjFx1GCj6MMH0cpcuzlKMNLXEbDfTn+O2F1l2GMLkeL0QUdY0w5f44KjDEVGKLL/y4Y3RWYnSKgVmBxrMHiqFIwR63BJBALaXgF5rBSLKGFeqxOQBr2gBV4yQ6RIUL/tmc5kUs7VBKXJV0XWNB1lpntQtpC4kLGx+9AjmVcMLPjJHO6B5nbI4QuOM3sLtHWTzKzY2AIJ5mlTPZiqh9gjiSC6pYS0IPMapeAumOIr/39GjG9H+SjhsN8VH9IQbJtzhY+lHThnadZ3C2V9c6x9B5Its4lEhzeNcjiztMqa6iUkV7QJuTfj3ZsKHf1pjO3qJKqNu2fMq10I5Pz+ngzfxOvF23nlYId/LFwL6+WHuCV0oO8UnKQSaKRlx1SkYJvl8nGdclOI+nm9qk8sZMKdiOQlK2SUF7tu5P0dlWHmNpwlNntAyrtnlSxkUA3qaUrRL60r59l6/oVkSesP8HyjQMkbjpJkmjWG0+TJDWKN54lZfN50j6+SPrHUmjkkqoslrJhkKS+AeKkUk7bIZZ1HlGlM5OlJu8QVMDc+lOkrT/N++V7+OFLq9S+admT6R20HO+QFMzjJLI8A7sE5zgqUC9MZDUG8aU6GjE4mzA6mzG5RItqwOyux+quxeoS1Kkxk1zjav4/QhNGdxNmTyNmj/y/Rh3DfTX+lbEhkpZrhwl7uG926/cwyTkh3WHivbf9St8s/1+Rs97e29dJe/h8M2ZPCxZPi2rN0bK412OKqccYU48hpgFDTDPG6HaMrna0sCa83Gu57/kN2BwtmEIrGeWq5KHoEvVbeAcv419ey8cvoY/wlM38dmYb35hQwajwGh6I6uK+8HWMCuvlcVcfP3l7CxErPsGRspf/mtzEo1EreTA8nfvDsvjO83UELDxIdOoBRn/Yzf+8VInfB424lnQSNKeeH75Swn3OSrxd7ViFyCPbGBXTxE+n9hCVsokX0nt4KbmOiQlVPBfXzvhlH+NcvAP/WRv58Svl/NeruYQvaSAmuYnY9E5iV6/HkbiWgFkt/PKVIv45JJ5vjJ7LfziTeT1jL0lbbvNqyQG+/3oR5rHL0MakYI8o55GJHTwU04BXYAYjgxP53gsreXJqCeFLuvAs30XYwh38enIj/+RI5UG/pfxDaBbfiCziBy9WMXbhFiJT9/PLKet4wrGGR6PK+caEcn78XidPL97D7+fv59/e2sgj0TX4huUzMiyPf4xdw+hZW4lO/YQxs5r4p5g0vELysLvW4hO9ngfGt/Jf0zYSmnaApxdt4zsvV+MTUoJPeBPffKmX383ZTMiKbfxq1noefr4ZU0QdVmejspyM8pTyb+90MC5hB66VO4hJ2cJzyRuIje8iJq6T55LW41yylp/+MY8fjM/Ef3YPjrgduJdvJ2b5x3iW9eFY0ITflFL+c2IWT4Rl8kh4MSP98/Adk8G33Gv4xeR1+M3cRfC8PQTN2c2T763jXz2lPO6/kq8FpvO14Ex+9EID4+buJXTpEX774Q6+4anFd1wuT0RW8Mt3PyZ4yVHGztrHf7/axnedhXwtKI3H/RP5rjOd37/bRNiiLUQs3Ubwkm08O3cz//ZaA6MisrEEZuMlgoWnRXcrRLRgjO7GFNOFyd2ihNmvzpsvzxURdocEfjUXGzHK8T19EYyNrgaM7nrMah7VYYqpxRxdq1rp/znqMEbXKuFZb+/2DTG1aDG1GOTvPTXY3NV4O9coAdpHtWvUsZdrDV6uSvRW+oKqv4JqvFwC/bzVLUJHNVqMDkNMNQIZM8ZU6RjqG6Kr+FswRsu9qjB6qjG7BDWYXbU6RGlyiGJVhzGqBlNENaYIseoVYwjMUtH81oBURoSkMjIoAcsfpuH7zFRCFjSQvOkKcb2Xmd06yEzxj/8VMhdCHyZ1IW4h8GF8mcgH1LgQ9zDJ6+R/mjlC/J0nmdEqwXRHVVbNGS3HmNXWz2yFE8xtlyJVUk9ednGdY1mv1Lk4p/pyvFRqsHedZmn3aZb16O1iuV6U4c6TLO48ibblOjT33yB9/Snm1+9mesVWplZsU+U736vYxTsVu3lHwu8rPuX1kr28Viyl2fbxesmnvF66nzfLD/BW+UHerjjM2xVHeLviEELuYlaX/eNC8O9XHVbZb2aKbb/tJPM7pbKN1DSctTehAAAgAElEQVSWuuRnVdlMqXYTJ3WDh4g8fn0/CRtOsFxB+gOqGIYkjklcf4bkjaKlX2DV1kukb71E2ubzKhuc1Kqe37Sf2XV7WNx6kOVr+0ns7WdZx2GWtB1kec9x0jefoWjfLRZ1DPLvL2eoxCbmp+bhE7gCe1AK3uHizyvCLAFZgQWYnTXYYltQBO0Ugm5RplCLuxmrpwm7uxEvdz1eHh1WRbbNmN0t/0eQezVh8TQqyP0Fcjzc6v0GLNENKohIAoks0Y3Y5JpoHdKXMTk3fN4izyqatNxPtU1YXDrU/1QCSxMWdxNWdzMWT7Nq7/Q9+pgaH+5Ht2CJ0WGObcQc24A5pgFTrKAJU2wr5phOzK4uDKFt+Lj6uC92PbbwJqwhlTzgrOCBqDx8AhP51gu5/LF4J2VHoGYQVW3sZ2/XMcI/l/tDarkvqIUHg1v53oQ+3AmHKTkI7afg3dJ9fC9mBY+HLue74/MJW7aVzN3Qdgbey9pCwBvlLCzZT/XuyyR3HMF/ZguPixkvqBpzcBP2yBZ+NOVjprZdVMVBNl6G7oHP6D52id4Tt1g3CB0DkLkBXkrazksrOlXBk46T11j/Oay7Di1noGz3JeLrDxA9s4EfhS7gJ5GLmVm0jaoDt3i/eh/fei4Z4x9m4hu6ikfGV/P4hHpGhORxX/Aqfja5irfLPiZzaz+Nx27RcxZaj0Pupgu8kbmOnz6fxteeXci3ApNxLOoha/cNqo7Cq9n7+GZELg/5S5awAiYV7af4EKTtgcAlu3gwNBvbmDi+6ckmavF20tdfV8U0crecJnx2CY+HiQuhgvudjXz/lUbeLj9M7Qk9v//Lmbv5R2cB3s+s5pfvrCWx9wptJ2BO6yA/mFSDLVgClfLwjcrlu2/U8krFKcoGoPdz6DwHTcdvU3Pgc9r7v2DbFf3zPLe4hadezyKp4zy1h6DlGPSeQeV+7+n/gqodp5ldvoOnJlfweFAiD/nF85MXS5mYvJuU3ivUHYG2AWg4BLkbrjAldw9Pv1HK10fP5rGnZhA+s4NVG29Ttg8S+64TPG8dD/kl8HhgEhNTDpK/B1Zv+oIXlm/h+xEJPP70h/x8Yip/TO5jVe8gTcegYxAa+qFsP0yp7udn77XxcFQhDzirGCVzIlLcRR2YXT1Y3V1Y3a1/PleG5s/wHJJW5tUw4VuH+vpc08elP3yNNboVS4ygBes9c2x4rt1po1sxR7dhjm7GHN0yBOm3YYrRYYxpU89nu7N+NeDl1mF3N2Dz/CU0Idf/NVijmxCYPU0YPU0YvgIlyHgaldXmbr8Jk6cJkwj9w61SAEQJGFJQZI3yNGARgUYUmCGYXGIFFMWqCYOjHoNy7dViCCvHFCzukkLswRnYZNuluHbGzMPn6elELO0gfz8kbrzxJTIf1sKH22Ei/2or50Ubl1Y/px8Lid9L5sPHaqxTouXF7D7AnI6TzO08xbyuQRZ0n2ZBzxkWSbGunrP3EPl5dbxEqjN2nVHpnpd0SZnvU3omux69qqWqVzI0rmXvvUpc3ymmrNnJ5OLNTKncyeyGA8xrOcLMxoNMrz/AjIbDTK2VrDNiIv9EVZORijJSuk3I/I3yA0pLf6P8CG+UH+ZPlUd4V4q6K038MNMbB5jXIf4JqQ18QRUR0KUPfduZXrruFPHrdNN6wnq93rGQ+V0MsHzDaaQEZ+L6c6zYcJ6UTReVdi7mdtHYpVb5og6pVvYps2r3MK9xH4vbpCTpYRa2HGRRywHiu46xom+AVVsuMrXmED94IR3TU3Owj4vHO2CFSjLhK/66yCI0fwmqKMHqqMMqmqarBZOrFbNMVLdE3rZgj27G29OEj6cRX08DPtENeHmERIXoW/4PoQsO1ui7k0z6dpl0Mnan34g9eggxjXhJP0aH9G3SV+ebsIl/2iMkLUJBEza1cOgCghIS3I3YhgQHObZ/ZSIrQeaeseHz1uhmrDE6LLGNfBktWGLbscTIgteDJaoHe1QPvo5uRjk6uD+qjlGhBdwXnMb3XspnQtY2qk58jliQ9gIZm07x+z+V4ftMPA8FF/FQ0BoeDarie556XIs203j8MwaBkt3HefKNZB5+5n1+8lIOc5qPseU2fHIT3l5exbMTEshrPcjxm9D86Wki5jbxaFAGXn4leAXV84Cjld/O3Ebc+vOsPXeZHRcuc/D6LVWV7eQt2H/lBn39n5G79iJvrtjC3JKN7Lp6k35g2+UrdA2eoe/sRfZdvcWBa5DbcZzgSav4RdQ8kmrWIbtFak9e5Tcf5GL3m8ej0dk8GlvG/ZGFjAxcxU9eX8O0miN0X7zFfmD3Z9fZfuEz9ly+xrEvYP2Zz5lRsJ5fxiznX/zn81pyK1tv3lbf0+yqrXwzMI5Rv5vJP7vimd+8nUNA743bOON78H1mEbY/TOHHL6wkrqFflYm9jFRPu8HC4kZ+5FmM9++X8oBfKj9/rYiUnn3qeaWy2pqdZwmfXsfXxy5jzOQyWg+c4SpQsO0oP3ouCZ9nF+E9bjkjgpP54RsVvFt7lJqBz9h08XN2XL3Jgdt6YZy9n91g59mLdBy4yHNzyhj7ahKV2y6p5z9y4yY7z15i+6mzfHr+Iqdu3OTjs9eYVriZH8Us5qcvLGda6S7qD91iz03Y+/kttp6/wp4r1zh6Gz4+d4slldv43fPz+IffvcgLi9ew/gIcBrbfhMTuo/xm0kq+GTCFP2VvYddN2HLxGlMyu/jX4Hf5SdT7TMvppvXwVVUF7ZPPb7D57EU2nbvMrmtfkLfrEoHz+vimK4/HnGU85GnAN6oZbyFyRxdWRxt2tT7cJb6/NFdkbJgY//Z5mfut2DwdWKO7FWwevR0+/lLr6cHqWatfq/o9WKK7sUSv/QrkHl1Yo+W+fxmWmA7uohNLzF+HKbYThehOTO4/h9ndidndgdndfgcWTyc6OrB4uu7py3EHVrcOi6cNqwg/0U1YoqUdsvy5W9WaLJZSg6MJk7g/I6uwRlbg6yxX0e+Gp+MxPbkAr2fm4fPsTH7z7hqm159jYedl5rafYVbHvabyYZP5vWSta+fDJvhhTf0umevm+K9q7sMa/HCrCLxzUJH4/O7TCCQ3/6Lecyz+khaua+SipS/uOs3ijkEWSR5/VYq6XxG6kLqUzJVyuVKqWvLOa29LEpiyXbxZup0/le/kg5p9amO91KYWP7ZU/pGKZTMbhdAPML3+sCrwIWXjPqg9wtuVYm7/lEml+4fwKZOl3Fut5LU9wkf1x5X0s3jtBeLWXyFu3UUlfUjVILm31MaO6zvNsl4pBThAnPjLRTvfMEDCxgHiNg0Qt1H6gyRtOq/KZiZtEPK+qEp3pmyW7HDniesdZGHbMeY0HmRu0yHmNB5QdcJnVO1hTt0nLGo5TKKUt5T/1XqEKSXbCJlfxyMhizE/s4ARoSvxCUnHPE6SFwiJy9aqch54rhMfTxuG8Hoszjas7nZsnnZs0e3YY9rwjmnBJ7oF3+gWRngkMlnIvQW7TL7oe9GGLXoYLdiim4cwfM29Y9IfvlZaORby1clY9eX4njF7dBNenhYFb3mG2Aa8Y+vxFkKPaVaQvj22Ea9YOW7BHtOK3dOGzS2fSyaLCCiycAhEm2/4y1DCSpMid7v4ub8CL08zXkOfT5F6bDPm2GZM45sxiYUjpgNTTDdW8U/HCKG3MCKqg38Yv5GvuVvxGSs54+MYn9pJ+bFL7JOcB8DB27fJ33iM37+eic/vZ/FYcCaPBBfzSGAZXw8p5sk3G1ndd04RwsYzl3g1vpJHfv0iT7+RRd2hm4oUa3Zewu/lZP4nbArZTbtUmdSWvScI/LCUkWPi8ArIZ0REPb5hNXzrhUZCF6/nuWU1TMuspe/QCRVbsvXkdZKq9jBxdg0Bk/IY/XIG8/K6OXbzCw7fuMbiyhqC35/FpGWZ1H98TGVQ3Hb0Am8uqOYPMXGsqO5Vu0ZaT93gySm52MfM4X5HJj5RhdhDc/nOcyVqV8jaczfV5157/AyLS7t5J7Gc+fnt9B4+xXlg3cAVXl1Sw7+HzOX5hWV8/NlNTgILq7fwL6FLePSpj/hXx2wWNK5TRNbz+S0iF9bywLPTecL/IwLez6Llk1Pq+T4DznObynVbCHhrBff/dgZPjF7MM29mkd27RwlIUinx9M0vyG37lIDXsgl7eyWdnxzlFpC/YQ8/iJzLfU/N5/HwDB6NyuKbE3L5w4wGXAnNvJXRQW7fAQ5cvYHslins2c+khXmMn5bLzyJm8/Tzy6jbeYUzQOe+Y7wfX8Lz7y1jYUoBOw8dUZ+3etdZgqek8GJcCetOXVfEvaH/FgkVO3krvoZFRb10H7monvXjwQtMTS/jB37PET19FZvO6eVwRSjccuUmswo6+Zl7Mu+mr2HfjS/Ydu4ibywv4vv+L+H5aAU9hy6qUrqbBi6RWN3Ha3F5TE6uZFX3IWZXfsJPX8zE96n5+AasZkRUNV5RzYyIXovN2YE5qhm7u1mfH6L5/g3IPBGFQNaDe/t314fhdaINm6dLJ2lPr3IFiTtIYInWcacf04s1pu8vwhLbh0DOm2MFvZhjezDHrr0Hctx9z7FcI7j3mnvH9OtN49diHt+LOboXs3stFvda1Urf7OnG7OnEHN2BObr9DizRnV8SOqxK+BgWMkTQkPMiaLRjjWkdQtvQ2LAgIMJBGyalbDVikqDkiDWYw8qwBOVj9c/A2z+VkQGJ+I5ewKNBi/jtO6W8VbiXue2Dyrf9l4h4WPv+KmnP7Lirmcu5Ge1C5seZ1dnP7K5+5nSfYt7aM1/W0jtPMrdrUBG4kLho5ULuopkvWntWQSpJChb1nFXmdkmeJv5z4cr57f16KtqO46rQ0uKuARa0S3paKQ3ez5LuAbSXczfzSsHHvFGyg8kVu3m3ah9T6w8xp+04C7pOskAS1befZHbrcVVFaFaLnmpVwu0/rD+KJJZ/e81+3qrcz5uiqUs6O9k/13CYKY1HVWTf3M5BFq49x5K+C8oXIE593Xwgtv9BVe9XNyEIoZ9k2bpTxG08rSp4Ld18hiWbThO/6RxJWy6TuPEyyzdcUpB+4roLLOs5oz7snMYjzKg7qGoCS/th+R5m1RxgTt0BFtQfZnnnaVb2nWdJ41HGL23i+9FxWJ+ZiXH0EpUMxB4iyT0KMAeUYgmuxhbRwsjYdXi5ujGFt2JzdWKTQC1F5kKyrXh5BG0qmtrH3Y63Ww/msg9dY41pwRbTjE1exOgOJQToWms9thghSyHzdv28IusG5G/k5ZVxa7S8uC1YY0TDrcei/kbMWbplwCrHMfWKgG0e/fmE2O2x1TrknvI/Ypqxx9Rji63DHtukBBFbdBd2z1ps7l6s7rVYZbGIbtclX7mv/L/YWh0xtVhi6rDE1OumehEkPLJotWJ3iybShpdL0KqCuHw9ItTIAiX/uxVzbCvG8S0YxrdiGN+JIbYHY6wEStVjdVXxYHQn34jexGNBNTw8bj5Bc1Ip33+MfcDGE5+x6fh5Dl29RUHPIX73YjIjfvMB/xCyksfCi3k0vIqHAkr5TmQlb64eUObZAze/ILFqOz8O/BOTFhRx/Doc+eI2c3O38p2npvLj8GmsavmUQzeg9dNBQqeVYntqFqaAVdjFl+ioZURUDU8463h0bBpPvZJBad8++m9+Qcsnl4ma1sJDv5nNfT+dwn9FxDM/v4/D12/z6bVrPDc/HvMPf8t/BEwkv3IDN4Gjpy7zztJmfj8hhaTq9ZwFmg5e46nJedifmseIqCJlKTGGFPGHqd2s2XVFkdL245/zfmIDPwp4j+8+9So/DnmHD1Mq2XnyPEe/gKSGT/jV8ym4ZuSz6dx1Rf7zKzfxnZCFPPLUB/zYPZO4pj5F5l0XbxE5r5IHn3yHf4uayTtpjew6fYnTV69z6NxlFQi789wFXour4ok/TOe7/ksZ+3oGWZ071X0vAF8AJ67cIK18E2/NT6dj7ydKGMjs28sPohIY8YdkHgop48Goch50FfPY+EIeikji359PYVreOnaf/5w9l+D9lX1866kpPP7Lj3j051N59sVMmvdeU2Se372DX0ZM5+v/GUVY9Ht09m3mhrwHAzeYtLyAuMpm9T/lN52Vtp7/HJvEN385h59FJvBuWheb+89zmttUbNzKs8+/g/uDFXQe/kwJeVLvXopF9e47wgdxSSwrKWXX5YtsHDzHpIQC/jvqHWZlVHP5NirfxsLMBn7tnMZ/R0zhd88tJmpaKaFTyvj3qHjuf3oeI0JylCAvpCNaq7jgxPRrV+++bhkTi5iyig1bzMRCNtQXgVy0cjFPKyvZkKl62GQtrSVGIOtH51c0a13TNsesRSCat7SmmB4lLJujezDHdGOO6dIR3Y0xVoecU9cNk7aQe/Q6zNHrdTKOkb8VIWEDlugtWKI36uPR3UPthqFr5X92DkHX/s3udVhc67G61mFx9yoiN0W3Y5JYmdgmjLGNmAQxTZjFHSdrjqcTq3uYnKUVi0CbOm9W1zUPue7aEAHAIpYJsey5BF1YlLYvbs1GPfg4rBotqBxzcAU+4ZUqWNJnXCr2pxdx3+hZ/M/rq5lcsov54gPvFH+3+MMFen9u1ylFvlLZbnpLP1ObjynfukosI3vR7wS9CbGfYKbUUu86wcyuE8zpOcUCKVW9Vg+UEzO7QI7nC4SvpMJdx0nmDZnbhdzndw9BzO9dp3QI4XeJa3qABR16HfZF3QMqaFxqsiulu0uCx0+iTSrcxuvF23m7Yg/vVn3Kh6J5Nx9Xjnn5Z4LZ7XorksRsCRaQMPzGoyrUXqLy3hfUHeKDusN80HCI9xsP8kHzYaa2HWdm5wDzugeVOWGxZHVbe5a4nnPE955Xm/eXSmRexymUM19s/72D+h7zjedYsvk8S7acZ/GW8yzbdIH4jZeJX3eJuN4LxPVdJK7vAou7JCvOCWUxkLKIU2sOMr3uMNNrDzNDynI2Hmd+wzEW1B8jrvkUyV3nSOu5wFurN/HD8clYR89Be3YZRkklGFygfLbWkHrsYa14RfRgj+zFKohai93Vg138YR4JkhIyHSayDjXu5ezG5tJfMpGi5SVVvi1lGhLNVyZjhyJma2wNltg6/bwabx0iT31MXask8U6snjYsMeJ7rsccI4EwYmKSF1rM1Y06yYoZytWLVUx94hePLccaW6H6arIogUDIuFY/L5NFSNy1AZtrM1bXRqxyHC0Ts0X3c4+vwzy+Roc8ryLzBn1xkft5hMTlsws68XJ1qgAyX1cLI13NjHA1K+FGhAxzTDuG2Da0Ce1oE7rRxvegjW/DFLsG7/EV3Odq4aHAbr4ZVEfARxVkb97E7ptnad9zkCWZ7RQ3beP4lRuU957g6RdTGfWryTzqn8BjkUU84WnmgZB67huzhicn76Dg46uISbh171neXpBLVnU3V8T8ffI2MR9U4PujSfzYvYy0rpPsvwmdRy7imFeD+elpKsmM+fka7M+14+PpxhbQjvEXBfxXbCmZbfs5fusWtZ9c4un3mrH8fA4jfjmHX03IYmn5Ng5dv83RW18QX9vOuD8t4KXZq1i/8VOEzbduO0HM+4X81JNIUt1mhBg7D1/Hb3IR9t8txBZejmVCL1poFcGLN7PlJJy7CXXrTvNs9ApG/auL749+g197pvHS7GyqN+3jyI3brNn9OX7vlhD6XibrBq4qN8DcsnX8w7hZPPj7d/iPiA9YXtOlvo+us7eInFXCg79+ladfWUzZxkP0X71F15a9ZFU00Lf/EMe++ILVrfv5H9cK/vHJGfwmJo6ctm2cBo5fusWR059x+eYtDp++THXPJjafPMwxbpC+7gD/Hp2D9ddZePvVMjKqFR9nA17OcjS/BL7pSuKDnPXsuHCVLefg5YQ+Hvz1DEb8dBGP/CYFvzeqqdt9hZO3oWnvCV5fWkvsO+ksSipj3/6jXLh2i6pNh3kntYSitesRS8K6T8/zjGMF3l+fwqP/uZSv/Xoev30+ldyuvcry0Xf0KJGT5xI9JY2OA1c48gXsvXSJgc+vcv76NTbu3kH3no0cvnqOTYPnmZy2hmdeiSNlTS9X5Tfbf4mwFxbwT798jsh3UpmT387iog4W5Hfz2vIWfvx8Dg85K/Ca0I1xwlq02FZM48WNJNq0WMoavwQRyP8MsjYo87FuEdNNyGJGvgtzTDNmITaZm0LQf4ZuTIpkhbi7McZ0YYzuxBDdgUHmXUyb3spYzBBkx8EQ5H4WTx8W93os7g1Y3H1YPDLWi8W9GYtrOxbXZswe0biFOHuxuDZhdm3EIoSqFIA2LO5OrK5ubM512JyyrqxXioLZ04UppgXj+HoME2owTKjGKIiVYL4G5dtXbgS3rKtiXhdy14lcSN8YW68EgLvE343F1YvFqcPq6MHq6sDqalFxPxJjYJJtpSHVWELr8Q5vxB5YiunpNCx/WMw3IxNwLGsiYcMg8ZvOMqPtmNKohchFu57V0a9IVrTmeare+QDTm4QTTylNXgj9S2TeKSR+nBmdx5neeZzZ3QPM7x1kXo8eya7IvOc083rPMq/3jBqX8rXCq7ofXedY4Vcd4lMfYF7XyTuYLzu+uk6pLdxiMR/uS34WhZ5BtFfyt/BW2U6miEbb3s/CtboNf+Has8okIDcfliAWyAOJJCOmhZZjTGs6wlQxvzceYbpILqK9t59gevsxpnUcVVLK3LUnWdR7miW9Z1nWK37ts8SvPUtC7znVLusaZIlE5UlEntj+1wqZn2XZxnMs23yepVsusHTLRZZuvMAy0cIlyk9F951Tpoi5sq+vTorBf6ogrgAh9DlNx1nUfoq5DUeZV3+Upc0nWdZykoTWQQp3fEFi5znGTK3BV/bIPiNkLgkHirGGVGENacIW1oE9ohfvyPXYI/qGyFwIvQubeumEnIXM2rGLxu7qweYUchT0KU1XfEBC/PJi6pKnTBAxG4k/WbRsCUSTSdCtXmAhYT2ATczePTrZisYsEqsKapFJLYEs4ncSM5ZIwq26H0n+l3MjVud63U8fU4k1Zo3qixQrE+Tu/VuHpNoNWJ2bsTo/xuKUSbtOSbzKDKYWEBEUhLzluYYWHSXEtKtnkkAfu6v7DkSY8XF2MMLZxihnCyOdbXg7u9R3I2Y2Q0wXWqygR8EwvgP7RHEDVGMNrOW+sV38z0vbSOw4pzTJfddPk1XfwfSlRVS0bGZAiOfTy7wwv5ZvB83noXFxPBSey+PRDTwU2cIIv1q+42xmVsVx9olf+/MbNGzZzZaDx+m/BsUdF/iNKxXtexP58YRUVvVd5OAX0HXoEo55jVj8ZqNJfviJNdiea8c7Zh3eIRux/b6Bn09sIrPjKEdu3qJy7yWe+aiTUc8m8ujoBH7zcgHLKrdz/IbuU99+DXrOwaaBa1z+7Dbnj54hZWU1v3DM4j/ci0lt3aa0w+6j1wj4UyG238zFKClC3R0qC1zAovX0Hr7M2RvQtOkMfs+n8I+/fAXPe6tZXraOvOZtdO06zPHrt6nZdRm/t3MInZzK5v6rSuNfUNLHP46byoO/nsQP/V8nsbxFkfF6IfOpWXz99y/z0rwMPrlwQ/m7y2p7mLowmYquPo5d+5zNAzd5cU49j//0j/ws9EOKOrYqLXXnwSuUVW9m45b9XBPN9eZtjty8xH6ukrHhID+OzcLyizR8xtbxgGcddmc7ZskAF5jOdybmMK14O9svXWfjWfhj8mYeH7OUh59K45t++Yx7p57SbYPK2rD3KnQNwOaTcOLCF1z6/Dpdm/fy2oIsYmaupGLTbl0Y2nmc0e4kHvvhHP7lyVV8+9kEfvdiNtndnygNv/vwcQImzcD1QRrr+m9x6OZtyjdupbJ3G/0XrnKVL7hw6yJXuM7WgbO8k7KGoLdXkdOwlQvXoHvjII6XlvKfoyfxdlwx3UcHOfL5Tc7cvk3rp2cJ+KCO+8OKMUY1K+KU4E6v51vwGi+C7rDVSgR+HcMKwJdbWRtkjRAi09vh4y+3ujZq8ci8F+IVwu0dIt2uIeFe5nkPZregG6OnE2N0h75zRFqPjPUMtUPmbk8HQrY6QesatSJKWVtkjXFtwuLcisW5Sb/G3a2vcc4NuvYtx+rZZc3qUMqMl7MPL8cG7IrQ5VnFxN6OMaYJQ2ydghC5UQXGSgCtuPo69LVVlCGX/G/5TCJwtGGMkdwPelCf0thlbXT2KVgdfdgcvdicnVidzZidEgAscUAtGCIaMIe1YAttxuxXjvHJVdieXMa3Xck8l9JF9t4rpGy/wLTWI0qrHibzme0nEI1ciHx+9xnmSKIYUWg7pRjLaf24U7ahiYYumvlxZnQcY/oQhNSVUDC0bW3YhC/b2RRki9tXAuKEY79E5l2iBJ+8AyFzcUsrEhdSH8IwmUv2VO31oo95d80eZrUeU8Xcl2++TMKmyyxdf55Fa+XDnFJY2HOaxX1nWShjErXX3q/+Rv5uTvsJ5omPfe1plvSdZUGPPMgJFq49ydJ1kl9dsrqdJb5PiPyMQsLaMyzvOUPCUJ3ypd0nEcStHSR+3WniN5whYeMZ4jadI37TeYWEDRdIWHeB+D4J2z+rPtDs5qNMrd3PlKpP+KhmPzMaDjGt9gCzGo+ooAExvc9tPMLi5n4WN51gWXM/eVtvkNBxhtFTq/CVJB/PxmMKysUaXIY1pBprSCO2sE68InvxjurDHrUWm0MkToFIgELAehCcxdWOxdmFxblWf8Ec67E6hCTFzNT3/wh77zg7y2rvOzOze5mahKIePXqKpz8+ih3RkGTK7n3PBFD0WNCDeNRH5VDSew8hlZIQBELqZPrudfaenkAgQEgvk5lUQFAQ+b6fde0J4nmf875/rM9ud7nue9/X9Vvrt37XulQ0r4B+Vh5DS0F1BP0dQocLoIojINF8XnUCg3iXqkNI7q2ojmEQL1c5CNeppKRSzGqa+9A2F9DOSqOdlUDX0os+NII+NIyhRejzrpIpR6OgAFWocFHZCgt4MQwAACAASURBVHugl/a1DGFoHkbfPIyuZRBdS/+fo3ulyJV2igkgX79+aVtvqQM192JQ96cXQ3MeQ3MOY3MGSzhFpbIMFvleOt4dBcrvLFB2V4FJ3xbLqwhC950kFf5OKpq6udE/Qv39ozx78E8KfE796X1SR66RfekSx6+9zegHH/DqHz5gS/o0toe6+KvmJ6nyPEFVaDeTWyJMCcS40bOP76x9geS5DzjLB5x6703G3n+PwxffYc7Wfj7bsJhJ//QjvnTPdp4c+L0C8/TRt2heGEdrX6aKn5TfJZXxutCGMlh9A9TYkkz/WZZnewVsPmDfkavc/kAE47RlWG9bzC13P8myXcOcfu99lbMeehsG30G9F9BLxfIE7/4FN956F//735exve8VFUF3vfIW03/6BLrb5qKTUp13xZgUbmXa3Djth85z6X0YOPMuP1i4m682z+ahDR0cPH2Z8bffVdT46B/+yMYDA3ylZT7feWADJ9/8g4pYH+9+ga/fvZzPzLyPxu/OY3dykD8AR373Li33P8rn3b9kxdNRzv/+T4o2Hz58hvbEIV48e5nLH/yJM3+AVc8N8rmm+5g+6zfsTAxy+X0YfvkNHnj4SVas2sOJc+8oR+Ayf+Qcf+K5kRN88TsbMH9tNZW2/dTOymOalUEnCmPvdv7+np3M3vsyB998j+IV+PGWAW60LaVq2ho+5ngM58Nt7H1ljFOS037zfeJj73P0T6h2n7k0zuLNO/hs/Y/4QvNcnkwcUtd58u0/8F/ruvnfztX87fTlfM6/ifs2DJM7XxLCPVN8iS+3/BLfrzbQNw6vv/cBK3b18KN5T7CrZ4g33v9AXf+f+IBD5y7ynyv34LhnE08dGOJ9qb1x5T2WbtjHN0O/wPXj2azcFaFw8i117sFz1/D8ej+VDU9Q7tyHNtSNrrkN053tShBrkJST9MNZH7Vcid0Thm/CZEzRtWTRqrHlz+/l80dNtlHjRIuAVx/65gHVh/WzpG+XGEF9i/TNwoRJ9CwBQYaS8CyLRkWzRRXRykwSrRpvxDGXcUdAND/R/4VdFNpbvpNxQsaGvtIYJ/+ptKV5IipW44uMKWIJBap66fPhfgzhAdVWnWw7K6vaUXFnguumETZRxpaWHPpmEcLKOFLA0CyRvbSzqNpccUeeCnUdE+I5AXt1HwroQwX0YREeptC1xNDNKgl1DZLuCPSg9ccwCqA7WtHOfBLdt1Zys2clzgX7WJY6zeq+ceYmzzA/K/nuUmQuOfB5yfNqOllpnvglFmQuqhXYpGjMwuxH55ifZ27qLHOSp5mdODVhp5mTOPOXSnfRnn2YMx9XIL0wfR6xRZlRZYKh103AW2xpVvLqJVuWER1bSctWqssyhhRau26TfrX/CA91H2NJZpQ1/dcQMF878AYrei+xLDem5oLL+1XFywrsVxQusSw/rk50/cRLc2Nq+9V9V1krEXRhnJW9ImS7oCq4PdInKvSLrCtcZE1+jDW5C6zNXuCR3Bgbi5fYULzII4Ux1vaOsa4wxiN946qE6/q+cUpK94s8MnCFjUNv8OjANR7pEzC/hFzcwtgpZne9zkMdrzG3+7j6PLfnuPo8p+t1FsVOsyhyigWdx1ncfZIV0dOsSZznPx4r8M/f24i+cblatlLjfga9Zy96bzt6bwSDL40pmMckD5g8LGEBM3nwBMyTaGfFJyw10enk4S6ibR5AFx5E3ywm3mnpwZSH0yCdUIFzDr1E+BLVCjCqDtiLQXVGAcpiqbM2D2CQTqv261WdSLxWnQB9eAhdWCLxPDppV3M/+tCL6EOHMAjIKlFavHRM1fGLE55vutSG5iH0zSMYJtpZGiBkkJBzT5h42OE+jOF+jOEBjCGxQWWG0KDqrIZwH4ZwcaIjXgfzLNaQWB6LgH2zOCb9VMwapPyOAcruLDBJcnZ35TB+u4DWl0LTmGKqb4Qv33uM2Xuu0HXsD8RPvUfnYeg9Acd/XxLBHQO2FsaY/ptuJnseQ2fbitH3LLWzepgcjmOqf5ov3dvG5txZTvAnLvMBl/iAjiMn8P5iG391+wJMX/ovbrnnOTbm3+H4+5B65Q38D/VQIWs5y+pyd+3HdFeCyjsLVAf6sMxo4+v39PBUdozT70P762/SMDeB8falmG9bxC1372DF3sMq8jvyzh+ZvzvHz7ZGyZ55R+V208UhvD+8n5pbW/jcD5aybeBVlQ+Pnnqb6T/fhun2RVQ276Liziiy0Mo//OC3LN87wqu/g1MfQPuRM6xpG2J7/ChHr7yrBGcAo+++y8ObW/nMtHtw/mgxvUfGSumE0Wus63yR+x/L8Nv4IU5fusq1P0H7yBlmfG8hwf/cQOrlMa5+8AFvvg9nr8LRMTj+JsqJEmV718gJAvctZ+Zdv2ZHV5o3RUF/+G2a716Owz+HZ1pf5MxbqAhZxIlP9h7lX0OSp1/LVM8BrOIMh7Nogt2UO7bzNz94nof3vcbBt/5I35vwo62DVE2fg/G2ZUy1b6Lx4X3sPXFZgfmzB1/jx1tbWdWV49gbb3D17bfYsC/FP9jv56Zv/Zr7Hu1mZPwtdQ8HTl9iQ+dL/Nfjwyze9Qo9x94uzSh45z1+/WQ3H5/+7zT+5wYV6b/2Hix8JsFXAgu4+9fbKL76hgJmuZeHR69y75JWPte0gHsf2suRY28prcMLp0dZtzvF/Rt3s2pvhuzpa+oe9564gv0/92CZthVN4x6M/m5MwQOYQzJnu0cxUsbmCcdX9XHp34X/l6mosrkXAbyPvpfPH/1OAWRLHmNzAVN4AFN4qPTa3KvOJQyYSd6H+9X30mcVMConQfq8AGYf+vAQ+rD0c2ESJZJOTFiyNL6pcUmYRvlN9pNARhwIsVxprGnJKsddgXqLRNRyDBlrEoqNUU69jBshAXQ5ZxGJoAWANS29H5oKQBR4yxhT2r40xgxhUOPbELrmQTWmamRsFYdgVgqNOEByv8ISwIjJ+JxE1xxVNQ7UDJzmKOW+Liq8PRi8ESyedrW6on7aKqzT5/D5H63nnieyzI+fYIEAeXaUhdlSzrwkaBOQHmXeRKlXBeYfqf62ICNlXUu587mpCTY6cVpF+bMTAuZnJ+anizr+AgszYyyeULBLblyi7usgvig7ipjg6UdB/DqYL8uOIabodSmupgqs/SWQC6BPmhs5yUJZsD0nUfRl1vRdZuV1IJedVA679P2q4hVWFS6xIn+R5blxlos8XjwDKfoiC6T0X2Vd/xVkLvgjxQs82neBDf0Xla0vjvNI4QJr8+dZkzvH6sxZ1ubOs0nWJ5fqbVLwpU/sgpovXno/pr6TfR/tv8zGoatqmdLVeaEZzrM4KYu0yIprrzO7+zXmRI4xP3aCuRFZjeYwv953iIXxUyyIHOeh1peZ33GUZdGTiMLdO383N7kWoJ2xlPLGrehcz2H07MXoacfg7cHoS2IKZjHJ1Cn1sJTAXNeSQkXjEp2LtaTRtuTQivcZ7kMbHkQXGkIfGkQfGkAf7p+w0kOtD0/QQtLRlV3vxOJhFksdLST7yL4Tpj6XOpPqhKpTDpfOIcdTD/UQ+uBh9KEXSsdpES85OfHb4EQHnjintCkk+wugT3Rs6dzNvYqNMIaKGEPSuQYwB4YwB4YxB0YwBw5+aKbACMaQdDrpsALmJfbC0JzGHM5iCeawBvKYg+IMyXX1ow0PUdE8SPmsXkUBVgirIA5TYIBK3wiTfYN8qqXIN3/VT3hlgZYlUe6YH+c3W1+l+9V3OQcUrr7PDzYUucm5Gf2MrZjcO7G2tFNzR4pameJm38/Nvif5yRM5Dr5fAhvJn6/uKfKZprnUfG0xddMf4ZZ7u1iTfo+TH0DmtTfxPxzB0LSUSbJU6x37Md2ZpPKOPFWBLPppu/jqPT3sHCwBRcfJP9CwMI9x5mos31rNV37Yxtqu05wWUHgXfA8/w8ca5zHnuVc59R5cfPdtVu9J8G93L+Dz/7GRzX2vKyBKX/4TM3+9C+O3VlHp34u+OY7G3cpk11acv9nDpvhp8pf+iDgwx+XYb8n0MVRUf/V9Kb0s4JTnH90P8M/23/DAI0kGTr2nAFm2f/ldUaijACv6ylt8f/EBvhBeyIKns2obAeF9hfOse/4wq3aOsPL5ATpeGldtO/zW29y/tYemHy9nWySjHIiBkxD48RP89S0/o+Xnz7B34LL6TySfvrlwmr8PraFmxqNM9fdQ0zyIddYI2kCKMttO/vZHncxpG+XgezDwLvzoyVeUGlz3rTXU2h5n2gOd7D7zngLiLYUX+V8/WM7Xf7KS5/peVeA5eOldfrKuj8/6NvHlHz7GnH39RM9dVeeX//eF9+DFd+HVD6Bv7D2Wdo5wy78vw/jlu3E+tJPM5dLUtPXdr/NPjjV86rYH+fX6PCMX3lXR+UtX3+dna4r81a2L+bf6NSzZ+gJDJ99V91qmtA1fe5e+q79XMyJefwc2RU5xy13PoPvGE2gaO7CEMlQ2x7E2RzA3JzBO9KcPHWNxkFU/+P96lb78lybMlzHcizGcxxjOqPFIUn+m4BCm4ACmUA5TOIGpOYUplMcU7McUHJz4TcA9jVHaE86WnPHgsAJZY1gc7ySGljjGlhhG9SrtTv43k/2zJQsLiEvgIJ8lsEkj/V3SKfoW2fe6pVUQZApJ22VskLGvvxR8SAAiFhrAoIKDftWuD9us2j6MMTiMITSCIXhQMY6yj7ZZ2M802uYsOjXm5dGHxHLoQ0l04SjacLcCdK2kPjydTHJ2oHF0YHYdoNr1LOb6dVTPnMct92zk3qeKLEicZH7mrKLZF2ZF/CYAPqqAfI6aRy5zyQWQpViMROilKL0E5qVpbJJjF2p+rlSMS5xVJhXgpOrbdXGdEtSJyl1AXVkJzJdkL3DdFGirALoE3stkNtmHQD7KyvwYK3slcJZXwd1xVuTHPrRJyzLnWZY9r9RwUolNompZ7GS1TOGasDXFi6wuyvel30sV28ZLYrW/2O6SWhjl0eK4KqG6pX+8tPb4wCU2CVAXL6giLmvz51iTO8va3vNsGLxYsv5xNvaNs7F/DKnkppY5nVjZbHPfuFox7dH+S6zKnWexAmih0o8yL3KMuT1Hmd39Kg91v8bsyGs83PMq/9X2Eg+0HWZe5HXmdL2q5tHPaX+VJdHjas759zbE+exdj2BsWIWm/jH0zp2Y3PswutsweLox+BIYgxmMoSz6kNCFaXTNaTSSB/yoNWfQyEMWLqAL9aMTEA+KDaAXEP7Q+ia8yOve5MRrOKdoIr2AYaj437aXfeQYE/uGM+iVCb00MHGOCaopOIQ+8AL64KHScZpT6MWU5/qRY8jnYD/64LBqpwj7dM3i1Qrwy/XmMIlWINCHyT+IxTeCxXcQi+/Qh2b2HcQUkA4nDot01LzaV+6PXgaDcBpzMIclIMcqiQhlO7k3mnA/FS1CucXRhBNUuLNUhl5gSssRqr1F6rxxbvTvZYpjI5bbFmL9ukS+e1jceorIubdZmzzNv333GSZ9YQX6huepCkepuiOFJZyjKtjPDS0Fat2/ZdoDB3jy8GUy41fZ//pZ7ly+F/0X7sfwpbVMtj3L/743x4N73yZ58l12JE8z8xf7sLhXUS5lXWX5UH+XKh5j8sYwN+3jaz9NsDF+hezY71iXG+WW/xNFO30DlumP8fnvRXngmROkRt+h88Rb2O9vw/CVJUz/WSdPF0d5+fLbbOs7xYwHn+dz9z7Db1pfoufS79ncf40v/2Qfmq+vR9+4B1MgQ1VznlrnLj7p3My0+/Zx345X2PbKW6Qvv01u/E1iJ9/guf4r7Mhc5unCFe7f8QJf/MFmbvjmb/hiaAMPPnmUfa+9ReLS2+QvvUN69C2eH77GD1f28WnnIv7XXY+wvOMlBq/8gZ0Hr+D4P3v5xMwlfKJ+Pv/gW8bdK5LsOXKNnrNv8eCzB6n/z23MezbJ8MW3eXbgTWw/O4D187P5pG0131/Xx75j18hcfpsHO17jU82PUfGNjVhcUSbfeYTKO15B6+ujzNHBZ36Q5CdPn2XX8d/zzNHfE1r9EtaGjWinPUa1cydf/lWKZfmrxC/9jsXRI/zdt7dwQ+M8frimh+jxq6TPv8vitrf5wg+7mdy0klvu3co9T6Z4bOQM8UvXyF19h8iZt9jef4X7tg7zb999FO1Xf4r2a/dhn9vNs0f+QGLsXeY9f5a/c+6g7B9/xb+GNrF8/1F6x9/m+UNvcteSQ3xs5pNM/dpapn+/lV9tPsL2wcvERt8gdfENIuPXaBu9xvKe4zT8vJ3JM7Yw6dbfonGkMbcMYZ3Vh6lF6OJsifoNi3BWWLSSlfq39PH/yf7b2BDqVQJcSffJOGQKJTGFUhP9cwhToL/0ORzBFI6Vgg/pt4GBUv8N5jCF4pjkd9lPvvcPl34LiWMQx9gc+0sLxzCGBfylH3/UUqoNcm0GGSfCMr4kMYRTykr9XraPT+wv25fGE8P1cU2Ni0MYgkMY/UMYA3IN0tb+UptU26X98nkQowQM/kMYAgfVWFcaq9IlllTuTTA/YVkMH4J5F7rmbrShCBpfN+VOSeEdQN+0B6v9aSob1vNxzyrcC/aztnCBdYOXmR0/wZzkSealS0K4+ZkLzMtcYE7qPLMTYjLnXFZWu8j8tJhE5SURnALsiWIw14vCXH8t5cFLFLpE4UKpL5ig1q+z2sJ+r+i9qALk63S5vK6Q73OjCpdLlLqUOh9jVXGcFWKFMWXLe0WTVrJJEuWqeui9Un3t4sTCJlcm5nRLUZdLrBZPID/Kn7cdY01BKraNKfBeU5T3ssLZuKLKN/ZfRBY5eWLwMo8PXWarLJIyeJGNEn0XL7C+KNXcRnmk78KfrTg6EcmPsXlAaqlPLG3af4mtfRfZLJG9NDp5WoH4nM5XmNv1KgsirzNfAHsCxAXIH+w6wpzIUeYnjjO76xUean+JhzuOIPssirzO1uFrLI6dZvqD+6m2P6qEEUb7LkzO/RidBzC4OjF4oxgCSQyhFLpgCk0wiVbAp/mjllJ5VW0ojzbYhy4wUDJ5HyyiE+Hch+9FFZ8tWTA/8VsenTgKoTQ6if7V9tf360UXFJNjFNAHSw+sIZTAEMoqUZ4hUFQPs14dT849gi4wXNpP2q3afv24cn55n0Mf6MPgH0IXEOcjg1boqeYohpAo+NOYAjnMvgIW7wAW7xAW7zAW78iEyechTP4B5Pw6ufZwBk04qe6NALR4ycZQWjlDhmAGvbpuuZYi6l6Fk2iaI8qBqLpjhJpZRzC6imhmdmF2dmJ17sHa9BQ1tiepa9rG3zXvpeH+LC3LC9TfH2Fq01YmfXkTRmcHel+CCk+CcmcajbOX6nCRyeF2/uZ7O5kxuw33wueZcf/j/E1oNcavr6J6xrPUOtv45J1J3AuPMvvpc3x/UYpPe1aiqV+IvvkJrHd3YQjH0XpjJYrOfYC/bn6ehl8c4LsrkzTMjjGl+Tm0DU9R4zjAp/1RvnVflu+tHiA4L8pnQ7/F/PXHubnpt0y7r427VyYJLInxL/c8w8fv2M4Xf9mFd8UwMx4o8AnfLrS3PYl25n4s3jw33HGQGwNpamb+lpr6LXxq1g6+9kA7zqVRXPM7afpNK7d8+yn+rWUbt93byhd/spuPBx6lctoSbpq5ns99ey/TftODbWEM95IkM3/TxS3f28XHbBsw3zafzzRvwbsgw3fWDHCbAFLTeiZ9ZRHaW5dS2/AIf3fH0zjmJvnu+kEcD3fzD7M28qV7dhBYlGPmb3J8OrAL4zc3UNm0ic9+fxe25Vlcq9L88717MNueoPz2Z9A0xdG6h6lwH6TMUaTMHqUu3MUXf5lU8/adS4t89t/b0N6+Fc30ndQEovztjxLc+nASx/IkX/xlB5b6TWi+tIh/DG9m1qIYP1p/EMfDL/Ax/17Kb12JuWkZf/Pd9Xz5F4/y/c2tLO48yM8fzzLtp9v4K9cyKuvno5s2F3P9Ev7lh3sJLHuR5iUv89UfZLih/lnMt23kBvtjfOOnBwgvSWN/OMc/frubqpk7qbl9B59yPcs/3bGTL967k2kPPU/jwl3MXLCTb81+nr+ftQHjlxaiuXUL2sZOdD5hvg4pZ7XCn6cikC0959I3Qr0fWqk/X+/X/5fXifFB+otB+vtHTfWpKMZgHFMgi9nXj9FfwCSfwx0YQ92YA2nM/l7M/iJmfwFzIIM5GMEc6sIcjGH2FTH7hiZ+S2IORjGFohhDsQmT92ISyKQmLKnOaQwmMYhjLkzbR8eiYBrp48pCKQWqMo4YwjE1nhjU73k1Vhh9gxh9w5h8w5i9w5h9g5j9fRNtzmH259TYYwzkMQYKGP39XN/HEJBgQMZPCVDkfL3q+g3+Xgz+DIaAjDsRdOEuNMFOtIFu9MGoypfrHJ3oGndjatiOedpqPuFZzV2ro+w89jueOPIWD8eO83D8OLOTJ5WQbX6mlD8XQJfV0cTmpcaZm5iwZGmFNYnW5ydFP1YSiQt4X7frld4Wps6zICXC8LPMS8j0tjPMT55lUeq8Sm0Lq72m74rSlImuTAXMwoaL3iwn88dLc8ilKIxgrmjQVhbHP7SPgvqkdQLAfbI62Zgqk/ro4CU2DV9j88E32Dh8hfX9l9SiJ6uEHs9fKC2C0nuBtZLjlpx4cVztu07y3FJqtTDG5r6LPDFwHcxLK5xtHpQSrOOqxvr6QSkAM876wTGkbOua4jlV/W1d3wUelchcljKVJU37L7OlcJFNvWNskItJn2Np7CTzu48yt+s15vW8zsLocUW1z4sdY070dWUP97zG/MQJluTO8nDnKzzY/jJzul5jTuerzO95nScPv63WTG+a302NYzNl33oco203Zsd+TI4DGJwdGDwRjP44hmACbSBORTCmwFzAqmRSHCKNLphFq0BXypEOKJNOq1Xfy28C9Dm0wQzakKyOlSy9V99Lp0+gDcXQhlIT201sGxQKWiyLTnUWAUgB3Ihqk7AGpc5V6vQl0B9AF+yfOLecK/GRY2TRBzPohDb2F9D7+9EGZLCRCLkbbXO36gzSKYz+NCZfDou3gMVTxOLpw+Ltw+rtwyIg75PIXTq20F0pla/SNCfUimPi7GjDcfTSoYPJEv2lrlmuZeIehCNow13o1fQlGZQG0bmyVAaSTL1LRGddGOx7mRLq4mOzIkz17ae68Rmm2J7jZs8e6ux7MNsPYA1KXrYPQ8sIxpZDaPyDaDwZLIEuqv07sTq2UGV/lMn2DUxxbqfOsRtrYyuGxnZuvmOAwOqLbOt/i4W7DvMvd29TAriKwBaMd7ZjviOjqEVTOInJ247V9hQ3NW3gr92PM8X9FOW2Z9A42qj15qltzDC5vp1Puvcwpf5xzLdtp3pGJzc6I9TZnqFq5qPU2DZQ430Ks/NpjE3PUu1o4wZfj3IsKm1tWO0xzI4cVmeROk8/U9xZqhztmJ3Ponc+htn1OLWe7VjrtzDpC8up+Moj3OR7nqmBZzHaHsNi285Uz14qG57B2PAURucODPbtSkOg/cbjGKY9xhTRFni3M9nzNFM8z2Fp3I7e9gQ6x1NYPLuZHJC84i6qm57lJll0xLuDWttWzPVbMTU8jbFxF4amvZg8+zAFZObHU5gCsr70E1Q0bcPk7sDizaB39aFxjaD3H8YSPkxl8yDV4Ri1/ueodT9JlWs7Frku214q6jupDBS48TsFrL496Bu2Y2jYhdXeTZ2tkxttz/Mx2w5ubPottU3PY3Xsweh4Fo39cQzOR5jiW8HdmyI8OXKBX+14ic94VjDpCz9X5TsnN+9gassubmo+wE3eHmpu78DwlV1YZ+xjSqCTWu8eahxPUWMXex6LrRVDUzsWWzs1jv0qx6ptkvWxN2CUNdKdK9E51lI+bSWa2zZQ4+ui5g4RkR6mLPACZf5hJnmLlAmgh3JUhLJUhDIfmggq/2xptCExceavmzj1afShNIa/MAFJ6ftdGEI9GANpjL4ChkAOY7AHY3g/Bilco/purgTyfklfSRTfjSnchinUg0n6rX8QU0D6bxyTgLlyDsRBEItNWAqTP6PMKAFNIIEhkMYQ6MUY6EPAVkBaAN8QyJbaob6TsSit+rW+uQd9WMaUmAJ6AWeTbwCzd0iZxSus33UgT2MOJFRbxFkxyqJJwSTGgLQhj8lXVOeU+6IXh0EchIB8X8Doy2P0ZTD6k+iDEXShTjSBdjUlzRyKYw2mMLmjGJv2YZ65He3Xl1E7cwGe+fvY9uIbbH/19yzOnGVe6iSzE8dKEXrmbEkMJxG6LI06sd75h2CeuMi8CUAXMJepagtTYyz60C6wUKnfpXTrOQXk8wXIpapqXNYlOcuS9HmWi3as7zLrB99QxdDW9V1hbVHYbQmKL7A6L9XezrEqe16ZrCa6qjjGyuKFCfvz+xWFC0ySdcIflQVMJGqW/PbgRTYNXVYrlG0avsyGwUus7x9nnQC35LwL5xU9vrZ3lLUFibAvsL5vTB1j46AsS3qZLX2X2Fq8yGPyOlBag1yidTmHAPgjQ+OsH7nI+uGLrB24oCq8re2/wCMDY6oNG/svKVp9Y+8lHs2OsS55jtXxMyyPnGZJ9wkWdB1TJWcXRk6yKHqKhdGTzI+eYF7sBPMTp5gfP8ncWOnz3J7XebjzNR7ueJU5nUeZ132MpcnT/OjJXv7h7k2YZjyCZtpTGBv3YrG3YnK0lcDc3Y3RJ9F5DK0/SoW8hgV4ExMAlkEbzqIL5NCLlxiUh7xfPex6Bd4CzhLVXwdlAVc5Rlx9XwI26bwC5D1oxVlQ22bQCgsQlO3EkUiikw4VjGEKdSszh6QTSgcrUVkq+pWIOySRcmFiwJDzyTHkWEnFLpQ6QQa9P4/OV1DALm3ShDvRNneVwDwo6s8EJl8asy+LxZPD4sli9Wax+jJY/CksgRTmUErRabpwHJ04OC1JKlpSVDQnqQjLNUm96nipDaE4uuCEhaJoQ12q04knrfEk0XlzWJsLH3TdBQAAIABJREFU1N6Vo/aOBJVCDfokkohSJe/dHWhm7sVweyvWhi7q/ClqW4R2zGJsGcZ0x0sYW15QeoUKuff+KEZfO0ZXK/rGvVQ6Opjii1PnjWJydKFp7GLqHQcJPPIWO158nwX7j/KPdz+NxrGacv/jaGd1oJecoKRYJHUQ6MHi2kNd0w5q6rdhbHqOMncHFd4s1f6XqGp8AeM3E1TOOIB1+i7Mt7dRY+vlRtECuDrRztiGduY2DPbd6O0H0DR0oJ0ZwWRLYHXGqfOlmOLvxWrPop2RptIxzNTQK9QEh7AEE1S4nqfMtgOzaxcWx24M9SXgmRKKUhPsxOjZj8XXSV0ohdnZg97Vjsa1j0mNz2N2dWK2d2J2tDOlJYbVtx9t43PoG5/H6NyH3r9PlSCuFifKm8ZkT2Fo6MYwYy/mhj1UO1sx2/dRUb+XMlsHGo8szxpH09LBJFlN0P0Mk1zPofF0Yg32YQ0cwuR7AUPgBczhl7C2vEhVywhVzUnMnp1oGregadqG0XMAkwzA7jwm7yDm4AAaZ4SymQfQNaao9r3EjcEj3OgpUjXjALpvPIdu+k4lZKoWpXiomwrXc0wNPcMPn3iJJw6+y8+3vc7fBjai+eZCKv3bqW7Zy9TvJKkV5mtGD9qvd2G5PUGVO01lKIlV6Gf3frT1O9E27MPkTmD0pTB4Eqj0iq+bCvceNL5dmMJ71PKaZc5tGDw7mdLSw5Q75LntRxMcpix4iPLQi5QF5H2RMgXkKVWvvTyUQkwTSqNRrzJlL4lG+rfQwx+aRJ0lE0bwOoUtFLI48fpwJ7pQF/pAEr2/F10ggz4oTvFedOFW9IEYegWuMh6Jsy20d5daJ17ul9GfV46zUUBZQFNK0AqI+iWiT6v/Q/4Tky+DySv/S34C0FMY/FlM/j6M/oGSsxDIojRFEk37Cuo3c7CAMShpybiiunUtwnAJmyBsXy8W3wBW7yBWr7z2YfX1YvELexDHHIpMtFXaK9ajghdTIIlZHAtxJhSQiwMh4J3H7OvF7JNXaYN8H0EvUbm/A623E1Mgiskbx+CIYLa1UtXwNNqvLcfw9f/ia/+xlYVdJ3nipd+zflhmaZ1lfuoYcxPHmZc6o+jw+SKAkxXVpNxrUtY6F+W7ROcC5hdVtD4/KfPFBczH1Rz0RTIdWiL0tNj5EphLvZXYaQXm8+OnWCwlWAXIi5d4dPAaG4ffZNPQNTYMlILnkr5slDX5c6zOnWV1VgD9LCt7z7Gi9zzLxQqjH4L6qr4xxCZtGrrExsFLE2AugD6uVieTFcrke3lVq5X1jyngXidLk/ZeB/TzJaGb5LsHL7Fl5ApbR66yuf+yKpu6pe8ym/uvsLlfonJp+EUF5OuGxlg7PM66EanydoHVAxdY3X+BdQOiZL/IehHQieo9Ncqq+DlWRs6youc0y7pPsUSq03UeZ2HXCaVSV0r1npPM7znBfAF18XwSZ3i4+xgPtL/KvIgI5I7xUNurzO2UPPsJHmh9mabZO6maOQftravRT3sWU8N+LLYDmOztGB0CBJ0Y1RS1GFpfVE1x0IfF65RovATQEpVLflnRQvJwCcUlnqJEv2qbJPpAaXvlVQYTaIIx9MGU6nQafxKdv7RIg1DT8pAqkBcAD8ZUJzcoSkmmycVKdFmgHZO/U9FmVnm4AyXv2BjMq2Nq/Vk0/jRybHEExNT5gml0vhQ6bwqDr+S96/1CW4lzIvRUBF0git4nYJ4seebeNBZvmkpfhqpAmspAAovQdQFhLXowBKPKC5cBqSKYpDyYnohGZOCKo1EOiVxLQlXTE9rLEJT8XYnO0/kEzIXqyyqxmd4fodzeijmYolKKV3jTaLxJRSvK6mjVrgKmxiSVvhSW5iTlXnGyClR4+ylz5SiXNIIoXcNJzC1pqmcVMXnymFwFLO4sJldEXYPOHcfozfLP//ES9rlH+fz3OzDevpKypvXoZA3wWXHKvWkmudJMkv+kJa2KoEzxdlJl34/ZJymCXsp9A5i8r1Flf50q20Emu3upc6eY7C5Q7ezHaM9gdMeoaolT3RLH5Ili9qSw+voxOAcon5lGZ4tR5UsyJZSjzpvDZMtgcQ5j9R9B4xqkwptSlKEI43T2ViaHktzQksPqjqFr6sTsiVIdTmOVaM2VxOrPUd3ci1n+d3cUiy+j/j+9vRutrYOaYIIbWjJUi6Pq7qLc26ZW/TKJjqE+ick+QJ1vmMnuPHWeFDcFM0wNyTOQwijPS1Duc5xJ4S7KWrrUIiBKyRzMYfYOYHAOY/CIyKqUximX/8WRUqJSa3gflvDzVDa3Yg71oPelMMvMD/8Qk5x5NN4c5pCkcA6js72EofEFqhxD6n5O9qao8kWxBnuwyJzicIZydycW936++NM+XHNe4is/6OLGpo1YbVuxBnehce9VuV1xFIz2IjWOYW4OvUSNCDEDqVKapyWDxd2DwS4roWUUVW3wi5gsizmcocLZhdbbQ9WsNNZwFL1S6ndQI+DqaKPC3o3GKxHjAIaWQ1QEhijzF1Q/UIAtrFS4BOQVkq6bAHNxsD8cTyZSYuo7iXYnQEuB9kSqT6hrXaCr1E/FKfD1ovFn0QrL1dyKJtxectz9WfS+CTo8nMYQ7saoaHihnIW6FuGciFslwo0pIDd5cxg8WYxeAfGMiuCFxldUvidbmtkj1Le3pKMx+/sVcyegbxGQ9vdh8hYxenKYBPRljJwQo0kVTaMAtq8Xq2eASvcg1Z4BqhTbl8PiE7pfondxStpK1tyGoVlSBz2YZdwLJNWYZPBPBDC+LCZvL+YPLYfJK9tEMMg98neh93Wh9/agtXdTXt+GoWEv1U2/xXTbaiq/OYdv/PQxtXbHs6//nieP/I41faMsSoqA+igLkidZmDqr6HApKCPrm8+dEMEJ3a6AfALY5yXGmJ+Qoi9jLEyICdX+5zz54tR5NXVbMElsYeqM0qhJSvvRgStsGn6TzSNvqqW9N6oVQcfVUt4bRF/We551oi/LnmVV9jQr8mdYnj/L8vw5BegC7CsKo6zqu6Bs0gahvhWACyALgJes9L1Q7xdK+e3iKOtE+VoQAJ/IeYtivV+WJhUHYBxxDCSq39Angjeh199k86DUTpdpZVfYeOgq64cvKeBe1X+B1UNjrB68wPLCOZbkTrM0e4YVkieQurOJsyzsPsmirlMs6znHqtgoq+OjLI+cZXHXKfXbAvk9IlPPTrNASrl2n2BO13H1Oren9H5e9wnmd59kXtdxZbLtqswFfvx4H39/xyZM31yP9rZnMM1oxdxwAJOtDaO9DaOjA6O7W+XOdd4oOr9EAyL8yKLzp6lwJ9D70tS09GGRDuRMKIrR7JWItpQv1vlT6Hxp9H7ZT8QoGcpdEbWfeM5lrhhlEkmJ99ksStScOrbGm0DjiyuHwNpSwBrOYwnGsQa6MLr3o3fupzIYo06mm7gSCpjEK9a4U5S7EpS5EupV40uiFWAWJWswQ5kjTlmTeKsFLJKDcpdyXeJISCpB60tQ7ohg9Ao45DG4kwrMq0NZqkMpqoJxKtWA1ka5Yx9aXzcGyX/7EpTZY0xyCPD0oQ0VqfCnKPPJACSRrVhCrYqm93VT3ZyhKpxH44igc/VgDsRUpCCOhM6XUM6Gzl9E4+tDpsDp/NJWAeQiJmcaoyeK1tdBmaudikAGTagPjUzvuzNLhUcGtYiaV6/1i9MygiXwIiZ/Eb0vomhJrTeCxhlXgFjT1Erl9KcwNGxD79+DprmbMn+SSc4ck9x9lIUGKG8pqv+9RpwIp7RVCvkMM8kzRHnjQYxNr1DjfYU6/xBV7gw1vgJV3iIaW4wKl9CNMQyiOPalqfSLDmEEjX2Q8sY8Olcck1eApIfJoYQSj2maslQ4R6jwjVDmk1RNAnF0DM4ubgjnuVFmHdgjaGZ2UOlJMzksKZAsOnsMiy9LTbCI1ZPD6EhicMSp8kvUnULb0EW1J8XHZhWZHEiht0sE04HG34nGLRFMPxb7IWodB6mzFahujHNzIMcNgTRWV+nYEqGVuyOU+btUCV+zlC0ORDG4UlRL1OUcxOiRYkt5JabUutNoHHEMvm6ss1oxz9qNqWU/xlCXcpCF2RK9Sbm3l3J3Hp1/GKP/JYzOlzHYDmG2D1Ll7lUOj8UfoVqpplOU+0sOscEWo7ohysfsET7RtJfa6Tuw2HdiCknuNEqZV9JKB6kKvkyt9wWsbtF6iAizQHk4TWVLnkp3DLNdHJ2YYjX03i5q7uylWqZSNUXQ2RJUiqPuSlAXyDBZ6Gz7fvRNu6nydVI9ATjmQK8SdFa402gDaSr8STRyn6VGRShLuS9R0qgEUqqvWWeJ2ruUrhJ2rcKbQCugJBG3GmNkdoMAmHxOUuHqUupxUciXufKUeWSKVgqNLAMa7FGzYyrcOcqdOXSiiwn3opWVCAPdSsOi8/ah9w1jaR7B3Nyr/nOhqQ3uAhW2DAZPLwbFlPRRHT5IZXAYrS2FzpVSrIvBLcFKP1ZhIAXkXWms/gKVgX709jQV9VFMngxVd8g03BTl3h4qxHH25VW6zmwvUmnvo9YzSI23D7NTUlhC70fRBdop9+9X65JrwwfQhtrQB7qwNscVO6X3RDF4Yxi9CYyeNCZ3DpPrumVKrIpMKfZ3YpBn09eNztWNpqmT8umt6G7fhWX6Nsy3rebjjjXcuaKLvceukbj2Ac++/gceHbjAkoSkbV9jUfI4i9OnWZQ6zfzkaeYlBNilSIxQ7qV8+dzkBeYkZFnTC8yLjypAvw7mi1LXp5iNslSwTEqxSunVjAjaRpUGbV1RGO/LKqW9ZfhqSeBdHGND3wU2ifBbpZrH2Si4mz3DqvRJVmROKUBf0StR+lmW52QW2mmWZUs2ScD4OiBfB3J5vQ7mAtzrCuf+AsgF4MU+up9sX9r/EhukkQNv8NjBt9ky8js2DF5lg4D8wSusHbrIiqLQBOdYI3nzQ1cQYF+QOs7c2OssiJ9kcfwsi2NnWdBzhoXdZ1naM8rK2BirE2OsjJ5nWfdZFnefZqGAetcpFnRJTXYp5XqMB9uOqtKui2PnWBw7z4LIGRZ0n2Zexwlmtx1jcc8Ztr/4Lmuzl7HPjlM783EqvvYU5umtWOoPYG5qU4BucnRgEqrdG0XvjaFxRdA4oujcSfSeFDp3ApMnTU2oF4sngcHeQ5UvTq0/hdEVRy+/+zPovSk0AgDixQZ7qbDHKbeJh5/EIJGnM4HOLTmwbCn348uo77WuJFpXQr3Xe+LonZ2YXa2Ynfuo8rZT6e3G5BBLoFcRYA6L0Fz+HOZgEXNAOm5WKaQtIljxptE6pG15rN5+zO4COkcWjZQrdcbQuiVPVkDnzGD2FqgKDmD25KiUY0gUaJMqbW0qH232C2vRjikQQWgwnSeNzimDgghcDqL3DVLhkUE/hUT/JslvyYDkjVJua8fgTGD1FkpgI4K3QJdyTvTuGBX2mBpUROmq9faj8Q6g8QygdRcwuLOIs2RVebVOtJ4Oyj1RylxxKkTf8O0U5m+XSsyWB1JMcqaokH09I6VB1is0ZTtGEcb4Upjkf5mxn6qGVmr9UcwyAAVTTHLnqHANUOE7SFlwhLJAHxWeDEYZvCSK8eYo9xUoD46g9x2m0v8Kle5hDPVRzM4YVYGMcoTKbBIlxBSoTHJ2obHHsfoHMXsOYnK/QE3zYeS/0XnaMHn3Ux3owOLpQitiPu8IutAhyn15yiTn50tQG8hS6UxgbopgcSao9mSo8fQqxsLqyWN0J9E2dmOxp6j2FDHZMxjscWpCOSY3F7A4EpgbY1Q54tR6k+p5NXq70Lg7VaQ1OfQKdZ5XmOJ8kbqmPqzTI9Tao1Q7uzE1dWGR59SdUf9RuaMHraQthMr0RbC4ElS78lTa8xgcCXTCuAQSmL0p5RCK2MoQkKUpf0u50O1ChfqjyjHQSLVFKUoS6KfM0YvBNUy1/wiVnkNYXJJLz2ANxDC42tA5Wymz7WeSqxtrcx9V7n5M30xRNy3BXzvSTG3oxNzUjuR6NaEsk1x5yt1DmGQGhqOIpjGJxptHM6ufMhFnTjhoNe4ebmiOYvG0onPuxyQMlFDGzixGWx6Lo0iNs8hUbx/V8h/Y2qjzdTDZfwCra7cSz1plOV9x7KWveRIop9wjAJ1SDrw4/2aZPeJNUmbrQetJqX5n8GUx+HNoXEnK5d7JfRb6WtHiefVZ4xJnWNJyIp7tRxccQSNOiT9FuTBckvaSimv+AdVvtL5+9cxPckTUPdb55DnrR+Pow+AdwCRiVFeaClsag1PusYjSBtE5ChjkngcGMfv60NnS6OwCnnnMLmG3Mlg8eSqF4nZn0DbF0DRE1DhU5c1RLZG6KoGdReMVNkemdw5S5erHVJ/DPCNDjb3AZLmPniwWFVFH0QW7qAh0qJSfUqMHOtF4OzBKv5TS2p4oRk8Mk6RA3GnMrjxmZx6LmCuDWY3HEYy+LnSediocbWgdXRgcPRgaOzFK2uj2JzHeupJPutdxz8YMqcvvUXgH9hz/IzteeoNN/aOsTJ5gUfQoi+LHWJI6zRKptS4q9NR5BehK9KbU7LJuuVSDu6go9oWyYMv1yDw5qgRui1LnFKW+NHVOFXsRNfpaYZ4HLqtVPiXFvXnoKluGr6gZXBuLY2zsu8DmgTG2DoqIfJwt/Rd4NHeWNQLmqZMszwqgn2alROm50yzPip1SpsD8emT9P4N5KRr/KIhfB/I/g7jk2qVxl9kwcJmNg38J5iKsWz90ibUDksQ/zxpxBoYvq2h9dXGUudHXeLDjZWZ3HmWh5Mbj51kSH2VpfIzl8YusTFxkdWKcNbExVZp1RXSUpZFzLOo+w/zOU8yRuuwHjvHggdeZ03mKRZFzqqSrOASLes6ysOsM89tPsixyjm0H/8Ca1CUcD8Wom/kYFV/djmX6fqz1rViaStG5gLnZ1a2oUYMnhtYVQ+dMqsHMqsRhGcxCa0rE4ujCYm+j2tlGnacbs6MHvT2G1SMPWRKdLYrRkabS26+iS70tidERp9Kbo9Ir0WYRvXjAIoJyyyCbp9JbwOTMYhCK0hGlfPo+yr7xLNamVupc7Rhn7kYzbS81IhxzFjDas9QEilh9eaqDQ1T5hxVYm9wpzJ4kZmcKq6uXKvcAxsY8hoYsVpecWyK6pAJ32cfgKKJr6kVvL2By9FItylhXAk3DAbT2A5i9HVQFu6kK9GCWNIQjit6WwSr0mfcwRsdB9I5BNWAYvUV0Ej2IB+5OUenNYnGlMduyWGy9WGwpDHK/nXup9IizEkPXKPetSLUApasfnbI+tI40emcPJk83Vn8PFl83Zl9M5cr0zhgaeycavyw/m0IbTjPJLaCcZZK7lzKXRH2ieu9E5+/AHIhj8aSxOJLUOtNMdeep9uTRyvZOGVT7MXlfwOA7TJl3hEmePibZ02iaYlSL6MgdRwZJKWRhaRmiUmjVGQeY9JUn0Uo+29uJ3tmFztlNpRTzkPyovRujPUmNKHgdQ+htg1QFDmIRBkQEf579mFz7MbnFUcqpCErjFacor5w6i1cAOoNmRheamZ1U+3NMDQ9Q6ehFPzODyZFXRXok72txZKhy9mO25TE6ReOQpiacV2I9a2MK/e1dGBu6qJSB0RNFnCijp0il50Uq7Yepc4kNYp4RxdLQTrWzgyphUOR/dOYxeyUyk2hOquZ1Yfb0YHFGMDb2YLUnqPKUREeSqzQ1JbA6RHshTp+sFb8bnbdVDdISaWmdogaXIisyZXKAcnsWi7ufKcGDWOxyva1oZdqe5wAWzwH09t1omnardIzc4zp3nqmNfdw4s8in7APc3JTH2pRE50yh8QpT04vGU0Tv6cXoTGJwxhRTpgnlmeRNUSF92iltjjI52EVdSMSvB5hkb6dC2Bu/0MIj1DhHuMn3IpMd/RhnxrA6otzYnKRGprOKONC+G4OrB6ukG8QhdyWUEyLPvfR/vSOBxZejUuhqV4qKxijlDTHKG2PoZGqbsGUyFojT6spjcMp2vRjdBfSOHHqJisMDlLuylNklpXYQnVD6Lkk3CEtRUAyW1t2HmMZZpMKWVZoEvSdHudxLR4HyhhxaWy9Wf78SoGmb5L8ZZErLy5hdQ2gacmia0ugdSXR2YSAymJ29WGUKqSdBpTuixjyrM4nFEUdf341uRgfmpi6qnDGlAdHLvXfnlANu8fVT6xuhzjVEbWOBmvoMdY1ZJttz1DjTmJ1xZHzVSclVfwSNaJNE5+OLK1ZL64xNpKbSmOV5dSUwu9IlEJd2yXPvzChn0uSJYBKH3dVOme0AGkcnJmcUqz1KZeMBKmc8hf6ry5kyfRH+uft49oVx4qN/ouv0B3Scfp89r77D1r4LLBcw73mFpfHjLMucY6mshCa0e0Iqw40yPzWmVlpbLAum5C6psq+LUuMskAg9fk7ZwvjZUso3fopFydMqIpeZYRuHr6lluzePXGPT4GW2Dl/hsZGrbB2S2VsX2TowzmODYzw+NM4Tg6M8NjDKFpnplT/DyvQJlmWOszx7kpWKdj/FqvwZVveeZXXxLP+/YH6dZr8eif9PIK6AfLgknHt04BIbRAx38C02jbyp3m8YvMzG4ctKxf5I/ygbhsbZNHyJdcXzLE0dZ173K8zukOlmRxVlvih6RoHx4tgoy5IXWZm8xOr4GGvj46xNXmR1cpwV8QsK0Bd2SeR9krntJ5gtC620n1Dv57QdV68C+qvlGHKs7rOsS4xz39YB/ql5E+ZbH0H/tR1Ybt+LpX4f5sb9mARg7KIk7sbojqIXKtSTpdIvdGaBSk8eqzuD2RbF3CiDXTu1zv1UNe6kqmk31fZOqhwJqp3S2ZNUOWKY6uNY6nupcw1T5+6l0h6h0p6g1jVIrfMglbY85sYIVlsPdZ4cU32D1LqElkpT60zy8WCUf/1ehFt/XuSf705R27AX64xWbnBmuVFyULYsJvGQm+IKLE2NeYxNGYxNMSz2KLWuDJNdfVQ1FjDdnsZan2WKu48pvj6qhcZ0FZX3rG/opeL2LBXTs+jq81R5BhRtbPUksXpkQG/H4m7D6mnHLA5PUzeWhiTVTX3U2g5imTmAqb5fRao1Mo/UlUHT0K3aMdnTx82Bg0x2DlDVkKfGlqLK1oZ+xg6M9c8xxZtgqr+XWnevGshNtqzKr4nKW8BS27ATg/15Neug0tGl7u1kf5ZaEew4I1Q0taFxdCmmQXLoGn8fMlVIq6auxDF4uxSNanZFFOiYZ8aoashQZytitRXRNglAFTHYB6hyDmNyjKBxDlHm6afCmUXf2E2NN4rV10OFRLShbvSe/Zjtz1Hn38knv7OXT3+vnSnhVixSpCIQoy6cwuqNYHVEmCz/gaMXa2Mv+vocusY0JpfMHJCoswO96AUEGP159K4CFU0ZDI40VZ401eKUNcYwNEYxSWQogOkSsVoK3fQU+iYRCcma8L1U++S5kWsqgbnG2aMcwlpPnikuOX8M/cx2DE3dyP8qjENFQ4aKGQUqbu/DYh+hxjOI2RbHZG+jxttGrS+C2RHHbM9T63+BGv9h9LY82gZxXjsQ51fbcIBKV5SpgQx13gQWeZ6nJ6memS89n54epa6uDCWoEiGlK6JSWmaP6EBiKu0jKaAab4FacWyn70H7zW1obn8MQ9MO6nz7+fR3k3zlwQG+9GCem1sOUGtr44b6ODW3xrF+KcpN9QNMcQxgaEphcKeVcEtVc/TGsIgjKE5gMI7el1RgrXWJ+l4izE41g6Im2IElGGGSo5tJdgHkQWq9h6ixD1EnlH9DAePMJEah3j1xKh2tCtArPe2UN7WXGDnRRTgTTPHnqBOnsTGCuSlKldDVriSVzhSVziwmaWNjAmOTbN9LjXdAmcVRQFefRTMjha5eNBR9WD2DGJySuslR0Zil3CYpmiI6dxG9u4jO0UtFUxatTZzzHNqmDHpbjprgCJXeQbQNaQz2HCZ7DotDnNciVe4iVqeMZwNUeYcxNhXR18tzHsdo68LiiGCxJahy5KmVZ9DVrpgICVosDR3cHMjwlV++wO0PHeKz301ivn0nxun7FDOksxXQ2fox2YpU24pMaSpwsy3PzU1pbmpMMLk+RnV9j2KZjMIuCivhFCc5TrkrjdYrfSCnWEeLK0e1N4/FLUFJHIs4qI7SdVjtOawOuUcJzG5x9oVR7cLg7kbv6FJ91lTfTWV9K9Uzfov+y8uxfPVBbv3hFhbtf4W2o38kdR4S5z6g+8Qf2fniVTblTrMy9hpLo6+yRAA9dZql6bMlMZtMNZtYeOzDaWgJKW1+jnmxs8yNnmG+YFfsDAtip1gQO8ni1Gk1R3zD4DW2Hvodj7/wOx47+CZbhkpAvu3QNbYdusL2g2KX2H7wIttGxtk+PMa24TG2D0uUfoF1+VOszJ5gZfYkq7IC5KdYWzjL+r7zrB8YFTX7dXr8L/Pl8r0A9/8NzOX766D+0WheiekEsIcusUGEdcNXPlTDbxq6yOMHxRORwjDnlD1aPMvKxGss6TnC0uhrqpjL0rgo1GXFs2M8LJR5xwkWRmRK2igrImdZHTvPmsQE5S7gHDnLos6TzG8/PmHHmN9xnHntsp7562oJ1BXRc6xNjrNSovXWoyzad5Tm+W1MmTYX3ZdWYrz1aczT9mCZMQHoDfsVVWexd5eoWIdQsllF6+jqk+hmxjE1yGDVQ2VjGzd5O/i4v1WpnatnPEVtwx4mN3UzxR7hBnc3dU0HMHxjP7qv9VA9PUv1zG4qZ+6mprGdGgHVxiFudBSZ6uimtqmVyQLoDSks03owT2vnZneS8PKjPD7wJtsG3+beLef4/Pdy3Ni0j6kzu7jZkaG2vgf9bc9jrW/DNL0Ta32CG30yKPZQ1djKFEeEmxxZpjRkuMnWy82OHJMbYtQ29lDV0I1lRreKxMwz0lTb+qkREZatH3NTLxZnlkq3DEJdGBr2YGzaTaVjL9X2/dzg6mFqU4za6XGmTM9yY0M/1TN6scyNBZzlAAAgAElEQVTMUuvOU+OOqwVQqpoi1DXJOQtYbotTNS3CXwez/NPdaT4Z3Mtk2zPc7O7kE74EdU2dGL+5B9O0/VTVdzPZEaPO2Uql/WmqnTuY4trHVKcUD+mhemY7VTPasMw8gLHhANVe8dwzanAzy5Q3bxatUL6+bkxK3b4LS6Pc4wh19TEqp/VQMzPFDe5BpvgOUuUawCID6PQ45hkpDPZe9EJZCwvT1EqVbRe1/jaqRFn8/9B11tFVnVu772mReEhwPbTQnlOHoiHuCgQrVIBSgeIF2tIixd0hEJJAEuLu7u4JIe7u7p787lgrp993xr3j/jHHSvbahL3Xetf7THnmfEydmaJnxhzT52y8Hs+l8HaOuzXx6eEIJA2cUNwSKPahy+h6IK/jjaKOHzKqXszUC2Ph9lRmbUkQnQqpjeFiOnC6cTDy22OZuTMFOYHPoB+GjEEwCoZBKBgGoyhcByFtLZQjDAL4h7Yv0/VCkDGKQtI4kndMBKZ+INIm4SgI0bnJZCnhHWN/puj5ImccxuxNkczaFI78xlDkNoUwQ6gXCzVtwfEzTkPCMA0pk0xkTTOR2SJEmEI07IyEMIfBOABJ/XDRGZEzykTKIGEyItvsh6ypDxIm3shsCkRhUxCKRv7M0g9mgWECi4zSmWUQj6RhEFNN/JluFIi0fjCyBv5I6bkha+SK7CY/JE0imLVDcDiDkVG1Z8lmdz7fH8wH+7yYYWyFguErVE5mcje+Vxyk89XDHBZudEJRzY65Gv7IrvZnsUEaizalI2sQgZzghJsGM83Yh2lGHkgKLY2bvJE19UPGNBCJTSGiKp6Q9XnbMIgpgoO8JRBpgcy5LY5/bElg2sY4JA2imaYVxlTVICS1wpExTEDCKJ4pegIYBTJP4K/siOBtgwCmbApHanMkcsZBzDYJZqZhAPJ6vszQ9xfvo7xBoLie52yORU4/DDmDMOQNI5ETPq9BJJI64UzXDkdaPwZZo3hkDeOQFxx9g3im6EQhvzUN+a3JTNEPRdJEcCgEQE5BQl9w7CJQ3BqPgmks0/WCmaYTjKxxHPJG8cgZRDHbNIZ522LE0om0TjCSOiHIGkUhZRjFdN1o8b4qbEpFzkRYH77M3R4ivldGJ0zMWsob2jF7sy2KRo7MNgpgwy/5XA/vwaF4iMO2dSzb4YWivjtzTGOR3Sg4hcJ9SEReOwJFzSDmaPoyV9Ob+dpezNPzZa5REApCULNJyAzGM3VjAm/pR/MPwfHYnIas0Isu/p1E5DcJoB0ttnDKmsQga5wgmpxRAnJCZtAkUgy+pDYJ7ZGhyG4TsqEhTNULYpq2P9I6XsjpOCCx4R5yKhdQP2jFLb9iQivGiK+fILJqmNDyQfxL+nDJ6cAyuU4E9OshRdyMqOBObJ3YF349bpKlfkWY3/5fAC6AuADmlyMFEK/lemQt16NquSnojyc08kjgkWV1Y/Wmh5dvenghROiZ7Vhnd2Cf24VDXheOed045nXikNuOQ04bDm9acXzThkteJ465QleYwFWr43FyLY8Ta3iUXCsCuXlGE+ZZzbwlTmD7D/gKACyYwDoXLb0FM4HF/l/DXYTf/9v+ft9TgQQn/vtWMQK3yO7A/LXQjtbA09R6XrxuxiG/A4fcNl6m1fI8oYJHkYVc80rlskcyNwOyuR1axO3wMq6HlHHZv4QL/sUIBLZbUY3ci2nifmQdD6PqMYtr5ElcEw9jGrgbIbSrVXA9qOx/7EZIhfjazdBK8XgnpJKbgWVc8SzgolsO9wPLOPE8kc++foaM8iOmbbBBWtMdWR1PZPS8kNb3QcrQH2njEKRMhI0uBrnNyShuy0TGJBlhAc3aGM8s40gU9H2YbeTOPCN7ZmiZIa36CEVtG2bpuCGr9gppVUukVS2QU3VipnoQc7TDkVd3REr1KQpar5itHcIsjRgU1P2Q17BBVv05ilpOKGr4IqvsyVw9b9SOvOacywAur8E+eYwrbh0YnkxknqYV8zWdWWQQgKKmMxJKz5m2/jky6s7MNQ5l0eZwFPWckVS1QELJCun1DsxQ9WSxQQiLDQKZoWKPxHoLJJWtkFC25Z21dkxRcmeGXhRzhYyBSSoSOoLzEo78pkgUBQ6BvisS2na8o2bBW6sfIqlkiYySNZJfvEBhjQOLtYNYbBjLDJ0wpql5MFXNBkmtlyjqezJHLxpF9Simr3JHYo09n38bxnGbKtHWHQhGQf050uvNkFM2R17FAlml50xfacYyU19Mzhey5Xohqw6GsEDYwDWdkVNyQHKVNVJrbJBSeoWEih3S2p5I6wmRt5BVEFjjQpozCEljLyT0HXhb1YK3Vz9n2mobpq+yY8pKaySUHFHQDWSmUSTyeiHIqnswQ8WRGZoeYiuclFEYkrqeSAjXUfkRktrPkTB4wTta93hH+Q+Wml7lmFUSHqVwwbeWD79z4a11D5miZImsqi0z1W2ZrWqDwvoXTPvsCXLrbZij54WslhdyesHMMI5G2iQWCeMY5EzjxShI2PSl1VyRVXFAdsMrJNfbMlXFgXc0XJii74nERl+kN/qLjom0rhfTDbyZYiLUCQP5h6Yr/9hgj6S2B7Li5haEjPB+PTck1F4xRdmGt5RteWuDDW+rOTBFw43pekEoCOWNLUIJIJ2pxgJTP5Hppj68bWTNW1oWvKX8grdVXZDRCkNRLwlFweHU8+BtDUve0jDnHX0H5Db7omDiibymPTOUHVBc64XcCl8kVnsxXdMLSQOfyaOyBzO0PJDXtENe6wXyek7I6PkzwyAUibW2zFF+waZfU7jg1cx3Zuks2fwUOZU7fLrLlWveNfgUj3DqxWuWmdxh5S47vr9ZhcnJKt41imHaF05MXeeArK4LUnr2SBvYo2jqwawt/sgaeCCpZcc09Re8pWrDFH0/MSUvIThromMTytTNAutcqEun8A89X/6h7oSEthsSGoJ5iwApJ3Qa6MYioRfOTFMBZIV6d7hYDxc6BRQN3JBRecHUL54wZdUzpDZYIa/2CgVNR+YaejLHwBMpFXumrrNHWs1dnFMw1ygYaQ1v3lFyZ7qaL7I6gUhr+SOnHSyuzZkm0cwSUuranry12kK8f9K6/szbnMh8IQ2u54usrisS6vb8Q8ma6aoOyGn7MVsvlDmCM6HjgIy6Fe+secbUNdbM1PdnvmkECsahTNcMREItBFmdSKZpuPKW8hPk9G2YZejDLL1g5LQcma58E2n1S8hr3GeW5itW7o3gnFs9zgVj/OlUzb+2vkRG6RGz9H2YszkRBeEZ1AlFTtUduXXWyK0yY8aqRyiufYziBnMU1G1Q0PNEcaMgYSyQHDOZZiRc8yQkN2ahsDUPOZN0pPXikDUQnJsoZI0jkDEWHOt40eQM45Ezip18faOQJQpCanMgkpuCkDAOEdssp2v7I6npjozGK6Q23GeR4X323goioLSNjPYJYiuGiSjuJkyw8gGCKwZxy+vEIqmOuxFl3Awv5XZMtZhyvxkvCKMINXQBzIWWMwHEa7kSWSey1gXRsevR9SKIC4S3B0mCzoiQke6anN+S1SGCuNjCndGGTbaAiV045XfhUtCDS0E3zgJ457TjnNOGW14HHkXduBd145DXycvsNiwzmzAXcFUMihvE3y2zWnjrbwD/7+P/gHmGUKxv4UmaMFRG6IsThFP+14TX/9uE95qlN/P8dRuWOe08yxKmutVgkV6DU34b/pUDBFX145XfilNaDZZRBdxwi+eSQxRXXBO44pHKVe/XXPXL41pAIddDSrkRWcNd4aLENfAgqpZH0bU8ia3lcWwdD6JruBNewY3gEq4FFol2NbCQqwGF3Agq5lZwCTeDirnuX8hV71wuu7/hrn8xTuldPAuvx/RPITo34501lkhruCGr7SFG59J63kgZ+IspZKHmJ2kYK4K4/MYMZAySUTRKZt6mJOYahTNTx4NZOvYs2+rMhgOB6JwIZ/0PgSzSs0FR9TH/3m6H3qlwNp7OQOOnXNbvyUDjUDxaJ0JYvcebZUb+zFX2Y6m+N0o/+qN7MhyV/RG8Z+DNjHXWLNJ5xZY/M7js3M9D71HuuXVz172Vb/+KYb7yNRTX3GWJli2f7/JF+1gUuqfC+WJPIHO0HJBTtuCDbY5oHgtE+1gYK3YG8q6eG/NUrZmvYsVyQztWfeuFzi8RGPweh9KBOD74MoJ5RqFiGkxeLwpJrRBk9MNR3BSO4kY/5ph68emP4Sgdj2T9z/4YnAxh08kINPcF8rmxE0uUX7BA1ZlF+oEs2xHMhmNCaSCQT78JZLFeOPNUw3jPIJgN+yI5ZpZHdMMYfsXjbDsTwVyVK/xT9z6a+33Z/kcsG49FsPZLZ7b+moRF9AiuufDl1VhmqT1AYe1jPjRyR+O7aDYeS8DgSAKrd0ewyMALeU0v5AUHREhj6wsljkDmbfPnk59CUD4egdbRcPSPRGB8PAqNn6P5eJc/c3TtkFO1YYmxJ2o/xWByPIEN+0JYslmIqjx5d7sfyj+Ho3s8hI++dmLBZitW7HNA69grvr/ugVVkERFVw9z2K2PHlThW7PVmrtZLvtjpx6ajSew8lchXp+PYfjIC3Z+C+HiLuwjyitrezDKOEclVAtt3um4E09U8kFd34F1DV9bsCkL3QAz6R2NZ93MMS78KRtrQGSkjJ5buCUPlVDqav6Xz4Q/RkwS6rf4s/jqEtQejUDuZzL9+iETO1BNJPVsUdK1YaurMqh+DUT0RidIvkXz2YyTzN3sjqeWAlK4PMibRTDcUIr9UphoLpEl3Zn7tzCfHAlh/KpKVP0azSJA4VfVhiXEwqw/EovJ7BJ8cDGTOl55IGToiqWHOXB1LVn3pj/4PCejtTWLD3hRW/JjJUqFNT8uVJQZ+6BzJZMuZNJR+8GWJsQMLDH2Zp+vLJ5v9+e5MKtZh7WT1wL3gIj7cco8FaldZ+6U1p81ysY/s5JZjFgYH7nHgdhC++WAeCRv2xbDUwAWtI3GoHolj6TYHFPWfs8DUjUVbQ5lt4Me7pp6s3x+EyrFIPvhBIGEJhKpY5mwTgCFiksG9Tag9R/KOrgNLvvJC62wmWqezWCoM1hGyJZszkTHOREonDmltIY0eybRtceLUwOn6TszStuTjrQ6o/eiH8YlQ9I9HsGZ3AO8Z2TNf25Klxvas3B2ExpFYlPZH8/5WPxYZebDYxIcV+2LQ+jWTDUeyWLwpkBmarswz8GXhxkAWmPjx4R5/lE+EsupABPMEx0DHl6WbQ5ir78C7WxxZuz8A7VPRbDgQw1Jjb2Yo2TJH3Zp/bbdF9ZA36ocC+eLrID7cHsCSTT7MF2YQGIUyWz+c9YczMTifzOf7vZi/yZK5Bs4s0PPjvc0eKB92x/iMBxqH3XnfyJZFmuaYno7iTkA7fzmUsGHPC2YpXWOWhg3zjEOQ0/JDXt2FpUaurPnaD70DwZgeC8H4YACrvnRgvtYzZqi/QFbHgxnGkcz5Mhu5LTlM1U9H0iCDGZtykDdIRUY7Bjm9KLE8JGMcjoxRNLIC58dAyDgIFvufcyHIbBRA3J8phsK8gmCkDAVHPBBJDXekVK2RUrrHu5uecNQ8ntT2UXK7Ibq4j5iiLqKLu4gs6xOf46CKITwKe0QS2sPYam5FVXAjqoLrYttaDdcE3XJxIEy9COLCRDfBJhVEJ8ejC+1nQmpdaD8TonLzjHaxc+xp6uTIcsv0FqyzWrHP6cAxpxOXvG5cBVDP6xCB3DW3Dff8djyLuvAq6cWzdADn4j7s8jp4md0igrhVZhOiCZG5UMf+2/4G9P8bzP8G9EcpjeKktr+P/w3sf//8RGDfCZ7D6waeplfxLLUc66wa/Cq6SWqHjB5IbhomurybgJxG7GOLsAh6zWP/DO54pXHDO4Mbfm+4FVzIrbBSroeXcy2sjOthpdwKL+VumGAlot0KKeZaUAGXA3K55PeGi77ZXPB5zUXv11zxfcP1gDxuBORxO6iQR+HlWMbW4ZzZSXglWMXUY3zKjZnqD5my1gJpdRdktdyQ0fFAStcLKYHZbhiKtGE00gZxSOolMFUzgamq0choxaIoRJna/szUcmGutg0aRyK45tONcxaceJbPJ6bWrP3GlrOv8vEvmsAiapRvz1aw+XgO193accoY5jerYlZs8WLOGjuMDsdjFtqBy+sJTlmU8bGJE7PXPWTVTkeOPcrALrqb0FwIyx4lJHuI++75aO+zYP7ac7yrfo/dF5KxThjDv3iCs3aVLDeyQXLlBfSPeWMZ145nzgS/P69H6SsPFm64y+qt1vx8MwWz4FZ8CiCoHOwz4JxLF5onsphnGICcli9yugHM2hjODEMfpLVf8f63fhyxqcUuCzwLILIa4qvBK2WYS+a56H7rwsL1T1hu4MGeW2XYZI7yLLGdzWcSWazpzWK1ALb+WoBZSB+xdVA8PIZDQjlfnnbB4Ofn/PEsHrfEPmJKIDQHrAMbsQ3rIKMFUlqG2PmXO/NULqDyjTVnzApwixslugACX8OzoD4O3i9k9d4w5uj5oqATjIymEO348K/dIXz/tBDL5EECiyCqDOKEz50DF10a0DjkxyKdx6j94Mc991bcE0c5bVbIJztcmaFuheGpRKxixvB9M8H+O+ls+N6TU88LcU5sJbligOJOKBY2hjLhHsBVrxYMjkZw4l4JzmGjhGdCYimkVIFX8gAXXhRg+ms0yzf7oKATiOLGJOQ2pvK2agDT1tvw8Q5X9l1O455LI97J40QUgftruOnXgfZvkcwzsUblaBh3gzqxS4d9D8qYY+qEpK4V26/n4JQFtinjmF5MQVbbXIymVH5w5TeLAhxThwirgaBKsIgb5sCjQlbu9UZe6yVSGi7I6ccia5DGVJ1QpunZsOpUEBdCmnEuGudeUDeGB2NZsPY5Hxs7cNqmFs/iCW6Fd7H2SDjTVR8zW/c+m34P5K5rHcGZEJ0L7ilwOwi2XC9g2RZ3VL+P4J7XCP558KflGz7dasu7Bi58tNmfk3fLSMiHym4o7R/mumssqnvus+OkMzdtsglM7CKzZJTkgg6ee0bjEJtDWtsEjmn9bDkdxcH7r/HOmeB+wCAah/1Q1LzDLG0b5uoFMV83GINjmTwK7MU5a5yfLOuZJwxt0fJhjkGIGMXOMJqsif9Dx4UFX9qz7+lr7DLhZfI4Oy+nMd/IE3mdGOYaZ6OomYiscjAz9MKR3RrF20YeSOhYsHavC39a5OOZMUJiHYQWwUOfJr67ksiar2zZsNeV31/U4ZY9wU2vRlbv9mSW2mNW7fbnnEszDm/gktc4a74PR0H1GbM1rZit8YLPv/bnD8dqfCsmsEweR+94LLM2WDFH1Zylhk/YeDqEB6HN+BVN8Di0D6Oj0civuM1CtbvsvRaFfWo3AfkTXLZvYMO3HiiqPmWOngNLNoXw0a4kzrq0E1gPj+I60fktgAW6NsxRdcTgWBxWCV0EVE5w0bGU9bucWKb1gB+uhoiCO54ZHZx4EMOKzY+Yq/qQWdqOyKvZ876pBzvPJXPXoxGfjAniSiEwa4w7rmXsOhfOh9sdkFaxYrqaGwqbhdr8GyT105HQSUbeIB15nXgUtKOYqR+JnKEA5GHIGEYhqx/3XxaDrIFwTiAiByJpHCCWcqYZBDFNLxgxMtdwR1rNFol1d5ijdYMdf3njltlOYvUY8cW9JJf1klTWR3RpLxFl/URWjxJWO4Z32TDWWe08iK/hRlQ51yIruCYCei3XYusRxrUK9jeQX40S0vENooy3WUbnf/rIe3me1SkOVhOGrz1JbsQ8pQnLdIHo1syr1604ZLfjnNshArlLXjsCkLvlTYK5R2GnCOY+FUN4VgzjUtKPfX4Xtjnt2GS38SKrWbS3zLM7ePa6XbSnWW0IZpbZ+v/Yk4wWsbFeaK7/v+1RWhN/2+O0Bh6n1/AkvYInqaU8SynGLruGsJpecvqhfAJKByG/fZzsphHSa4aIL+0hKKcZ19RqbOIrsIwt52lsBQ+jK7gZVsJFAawDc7gZls+t0DxuheSKdjMkl+shOaJdC87hetAbrgVmI7x+P6KQxzGlPI0r52VKHR653YRWjhJXP058A9xwz+STbbeQXneD6eutkFJ3QlbLBWltN6S0PZDSmwRzgdwlpReLjH4KcgaZyOqkoKCXxEzdKDEVPlPDAQWVZxieisCnEIpH4ZbbazT3OXDsXhSJtb3UT4BlWCPqu7xR2emOXVQNtaNgE9vKFxttkF5+je/OR/O6CyrH4KxVIos3XONzk+dcsC4lsbqfyr4xagYnqB2YoH5ogry2ISz9CzD47imf6F7hl/tRpLdB3QRElo+y70oyy/SvYfqrPaHFzRT2ww3HClZtesgKo7uce5ZKfMUAZYNQOQ7l41A0DOG1ExwyL+a9rb7M1HFjjpEvs419kdKwRULtGR9+6yFmSMoF1a5xKOgTNlyoG4GiphFe+VWis9uRD41sOP2igvROCK3p4MsLocxZY8FSZTdOPKwiRZDcHAW/7GoO33RmzxlLnvulktvcS4ugDDaOqOfdNAj1A1DaC86JTWj98BD1PXd44vWanKZhmoehaRjqBqF8EKKrRzj06A3LN3kxX0jbqgUwZZUDy7a7ctoxl9T2ERqFNTgAxb1QPgKpreNcdMhFde8ztp5wITCjkdp+MPcq418G9/nH+3+y80wo2W3QOgZ/PIlh7TZrbr0qp7Rtgv5xqG4b401FP7n1o+R2wfPIBr46E8pDh2qK66B9CFEytLwHqvuhpGsE56RONA8GI61kj6xuqJi+narpyz9NPTh0L4OgnD5KOyfE79g2Ds1jUDUAj/yL0TzgybcXQokr6xLlYc++yEde6TLTV53j1LN0cX0J1+zAzTAWat1G43s7HrsWk9swQusoNEwgKrpVD0Ny9QjXnarQ+MmT+Vovma0dyHzDVOQ0g5BSe4zxhWC8S4epmICcVrhvU4y2qQXKJvewCqigZQL8ijpQ3u/CLPV77DgfiFd2O8V9E+L1Eu5n3RBkdMMl32pW73NF/6A3nimjNIyDZUAGHxncZNbqW3xm7ISVZxWD41DfCbb+6ew5a87Rmy6EZjZR0z1Ma88EXV0T9A2N09w3QOPAECnNXZyzjUX3kC33vDKpHYfAXDA+6o78mr+YucGK2aohzFYKYsepXMLzoWQQbge2sFyY573akrnKLvxTw4+FeqHIanojqW6B3mk/nDMbaBydVKx7HlSN0h5/5NZ7sEg7mYWqsSzcEMJC3VDkDIRSji3rjwRyz6eaxJoRcZ3VjCN+z7L+CYLzB9h/LQqjg448C26neBhc0xpYv9sa2VWnUfvJA8f0TlEB7ln0GJ/utGf6F2eYq36LRVr3+PJcHN65gzQxuddcsCnkYyNrFFacZanmGfZc8iYgv11c47m9cN2uhNWbLFHa8ZDHvjkU9U3QMQG+aa2o7bZE5ouLKKiZMUvTiaVGAZxzaCZvFBI7RjlsnsJ8zafMV7bh1JMS3nRPKvH9YZHIvzVvobHLGqfYMtoGx6gYmMA5uha978yRW/kHM9Ue88EWJ3Zfy8YxqYeC7gnxGrYJOvFjUNY3RlB+L/vvpbHI2IZ3lCyR1PZH3jgJaf0kJLXikNdLREEzklnaocwxDEfeIBRp0SKR0YtF7j8mqxeNjH4Y0oZBSBn5TxIyTUKYbhDEO9r+TNHwRVLDAzlNO6avFfb8syj/+JxbHrmE5naTUtpHWnkvKeV9xJV0E1XSIwowRdeNE1ILHqVDYm1bmHYqjDW/k1AvjoC9JvShR9VwRaiTR9UitKIJ41tvJzZjli7wxbpE2W5zYbpbRjuCpLc4MTWlieepzf8D5rZCdJ7dhlPOJJi7FXTgUdCBZ0EnXoIVduFd0oNvxRA+lSN4lg/jVtyPc0EP9rkd2LxuxTpTmAAn1rb/F8yFEatPMyftv0H9/wvm/wXkAqALYP4wtZJHKaU8SS7GPLkQ+6wKwiu7yO8FYWHXDkF5N5R1QEUXlHVBfus46fXDxFUNEFLWi09RN655Hbx63YJVWh2WKdVYpVbzIqWCF0nlvEiu4GVqJTaZNdhl12P/phGH7EbsXzfgnNOMT0knQVV9ooVXDxLfOE5GB2R2QkL9GH9ahjFf7QTTVl5AYoMVkmrOyGi6Ia3tIZIlpPT8/7NwoibB3CCFGYZZyOmkoaiTxmzteOZoBDNfyx2Z1ffRPuxLQPGkzOKr6BL+skgj+E0blUMQmFnEjmMWLFp5DqWN5vgklYs6268iSllr/Ii3Zx9i51Fn0clpB86bB/KZzlV+/iuUxPJhUZIyOqeKB7YePHrlQVRWES3jUNo+yi2reFS33uToDReKB0dFycumMXCJr2fbcVt2/PqMkJxCKgfh1qss1m68xL7fXEir6KVNkBStrOauixenHllw+ZU3t73SMTrpidTqW8ist2CJiT/zDX2QUXmJvPozlm+z5klUkShVGVPVxUUrb07ftyYk9Y0oVdnSM8G5h9Eobbfhz+fZ5HQNk9DYzO6LXsz89A5zPjXj+N1sCnqhcnCIq9aBGP1wnUvmXhS399A8MkFg/GtumbvzwjmUvMpmRoSNq62fK9axqHx9nl8fulLaNUAHEJ9dw0OrCB6/iiYwvQaP9Ba+uhDJLNXnKCg7M1s9COm1Lny804UbPrkUDg2T09TCA4dAfr9jg0dSFlXjEF7UyoGrbmw7aoZ3/Bu6AafgAv6tcYa3FvzA7tOeFLVPiN/x3IMg1ho94NGrQlr7oLahHouXnvzy+0NOnLPg+HUnjA6ao7LrLvdfptPYDg3t3dh7hnH6hhmuYbHi3xeuwXfXolFQtURSzQVJvSBkDXzRPpmIXXyX6CCVtw7gGpDCIytf3INfk5DXwR27N2h8/YJvTjmRUdYkaqbfeZXCnFVHkfz3j/xx35fu8THah0c4csmJlSZ3uGSeSEnjMF3DEJtaxf0XoTyyjSIht472MXhdN865Z2/4yPAlcl/YsLLDmrwAACAASURBVEgrhkW6oSgoP2Djb5745XaJANEPZBf1c/6iP5u2X8Ql6LWo+x2cU8WGr5+i/K091hG1CPKqZT19eIQmc/GuHdfMPTELTmX3LU/mqJxC+csHhGb3Mwg4h6ew0uA8Mz/+jVWGFjgHlDAhSL4W9/Hjicd8/ctDwrJr6ZyAktoOXF3jMH/khr9fNC19gvq6kBGpZtMvd/l8y1me+cWLOutRhaMY/PQK+U/PsEjZkcWqsSh+7sfWw8nEFw5TPzbBfb8KPtjqisxKM95VduFfal4sUfNGQcmOhbrP+d0qg/yuEVECVvisqdVD7DkXi+IqSxYqB/JPpSCWq4WwVCcQKTU7Fmx15nf7Aoq6EAE3ILOcq9ZB3HeOxC+jFs+0TradcGDN1ptYR7aJEq6eWaWs//oWEh99y/pvHuGaVkUlYJ0wwCfbzZn26XGWaF5h1dYHPPDIp7gfhH1CWP8+Kd1s3u/FrE8OslR5Pz9csCUsv078/sL56LwB/rybzp/3w0mvbhPX3QAQmtGA5tcPUFh9ntnqZigoCxG4M7vOFxFaMUIZ47xIaOGTjc/5RP8VL4P7xL07vrIG04MPWLLiBCcuRVPYMixe/x7hfjWMcOiSC3NWHWeeynWxvGCf3EHdMJT2DeMYGsO15za8CoiioL2H2glwSOlB70QccmqWTFFyFGcbyOvHI6cTx0z9RBTUI1BQD2KWXhjy+qEiaMvoRyKrJ6TeJ01WLwoZA4EsGoS0YSBSRoEi2VLggUzTDmS6hh/SGh4oaL5Cat0dZNefR22/FQ/8SokpGSS9rI/k4g4SijuIL+kmtqyXqPJ+sX4eUjlCSN04gbVjuJUNY5ffj0VWJw+SGrkZXSlqfVwOLeVaZKVIkrufKJDdhPR656SlT45DF4BcSK8LJgiOWaQ1iy1oNlkt2L0WyG5tYmTuJoB3URc+xT34lnTjV9KDX0k3vqXd+JT141s+iG/5EN6lQ7gX9eGU1ylipE1GE2+Z/w/5rV0ksAkALs5qF+rfohiKcGxFAPPHIlhPzlAXRq8+Tv/fiFwE8nThXCNP0mp5klyOWUIRlklFuGXXEF/TR1EP1AxCTe84le1jVLaNUt01TnXPBFUCuHdBYQdkC+n41glSmsdIaBwhrmGI2NoBYmr6ianqJaayd/JY2098/SBJTSMkt4xOWvMoiQ3DJDcPk9U5juCdCpHSmw7I6YCs1gmyWsYw801n7c6byKy5ytQ1lsioeyGvFYCkujAH2gcJrUBkDITWs3CkBea6fjyyuqnIaWWioJ7NHPXXLNJMYYlGINKf3EVjnxs+b0ZEYMis7SGzvJf6IYjNb2Dvrw9RXGbKrHf3Y/LVS8JS62ifmCD8dTWXHkSz97Ajd18kUN4LAhBfeOzN5r3mOATU0jQ0TkZFG0fOOfLx2u/4XGkf+381JyqjDEHTOjarnW8O2XD4L1uKu4ZpnQBhe6vqHcYuKJszjx0Jf5NHZfc4920SMNx5lcc2MQgPdHFjH7/esGbDliNof/s73/z+jIM3A9Dbb8fc9TdRWPWMZbrBLNUOZaaSI+8bO7HjXBTuOQ2ivnZkaRe/3nVEbfNBDv/+kJzSNnHTc/bPY+tP7vzxKJ43LX2k1jfy4wUP5n18i9nv3+bwpSjy2kYp7ezhxBUbvjv5gsjMCtpGxvGOfMOOvWa8//EJlNTOc+2eD2VNHVR09vLQJYi9Z+/gHJUsbkqJ+a0cPOnJp6tvskb9KZu/98Xk52DeFwREVpojp+TOXM1I5JU8+PwrV+7551M6OEp0TiXb9p7n/ZWbOP/YjbrRcfJbOjl91wPTn27iFJRIr6CLXdTAmTt+7D3piIV7NtWdEzQNjnDuljvqxpd5/CKVpo4RquvqeWHjzekzT/j1nBVHz7mwYctdlm84xs1n4bT3QV5JAweO3GDZp0YcPWsmZhLqJiY4ZR7BXN17TFn3kGkq9szb6MPBp8VktgrPyhjmDonomFxlhdLvGOywYtehYNS2OrJ8w112/OxIakETQ0BQUjnHr3pw8IIDbiFJ9A93U9/WwOE/zTD96SVByS10jwpAXs++I678a81ZVmte5eRfnmQUNtAxDl7xXWh85YLsx89YqBIoru05659icsQX98R2GoYRgXtoHOLjS7lx8xVBkdn0j0Fgcglaux5y7FoiBa2j1PX3YeESxqZd59Aw/J29x17w82UPTI8/5X21w+h9dY+Q5C7xMzkFJrLB6A+WrT6JsskD7L1y6BMyJlnd7Pr+BmfvONI5DnXdE9y474+q2i98/uluNpn+hldoFv0jkFhRz/ZfHvKZySkeeUSIjmp4Xj+G39uj8OE1lq73YrlyAvM+82HboVhi8nupGhrnhms+7296heLqZyxXdeV9ZTcWrLFnoZItGnu9cYptpHJgnNzGDrLrWyjpGeWWSy7L9cyYve45Czc4skzHj7kaHkiq2qF8IhmX7G4RbFOrm/n29+csXHuIT42uY3LEk82/+LNQ+QIf6NzgRVgn1WOQUNPEhZfBfH/BirMWwUSXN1E6MsGLmHbWfGODxKe/s1zrJrtPupBU0EJpWxcxubWUtQ1R1ARnb4ex+NN9fLB+HwfP2RCdWycCvXBP63shKb+f2Ow20WkT1ooAvEHx9ejsfMDs1deYq2bPXDVP5mxwZcW2CO56N1A5ASlNsOuECzsPe5NcghhAPHcJ4ON1u1HS/A2f4CqaeyC3spXM4joaukd46ZHKF3rnWa5xhd/N8sluG6O2Z5iXvllo7DjJohXGqGw5wT2HCMoHhynoglPPS5iv/VIkPsqrBzBTNxYF7QQUtBJR1ExGQSMeec0Y5HWjkdOLFE3+P0c5obxhECp2fQhgLnR/SOkHI6k7ydaX0AxGVlPgHXgiu8GSqZ9fYanRQw49TsI3t5+0ekgp6yWxqI344jYSy7pJqOwjpqKH8LIewsr7iawbJrppjPCGCQKrJ/vRHXI6eJnWiHlCDU9iK3kcV8XTuGqeJtbwNEXo1hI6vgQAn1QJNUsRSGuN4kAYy4xmrNKbxD5y26wm7F+34PimFZfcNjwKO/Ap7hJB3L+0m0nrwr+ki8CyXoLL+wmtGCSkYoTAsiF8inpwftOCXXq90GcuKJkJnsR/ZrQLpDdBECX1f8ltk8S2SXKboHb2VBBKyWzhScbfgN4oArvwu3DePL2Jp0lVmMWWYJNUTlBhO9mtY1QJ6dh+qO0apbZtiLr2YWo7R6juHKGyfZSytlFK2kYobh+lqEOwEQo7hiloH6KwfZiSjjFKOib+x4o7JyjuHPt/LL9tmKymPrKb+inpGqOwfYzc5lHyWybIax6nZghiipr58ZI3c1Xv8s7K58zQDEBRKxJJ5VDeURK8uVBkhJ5eg0CRQCUM0JDWEhbYaxSUC5inXMp7GoUsVY5C/sNHGHzvSvCbXpomEKO3caB7fAKv8EwMd55Cfr4+S/99kK/32RGVWidGJC1DUNEIJTVQ0w5dE9A4NMHFey7sO/yS+MwRusbAPSgLTaNLzJq/i5kLdvKFykkevQymcxjKG+DX8wGcOG9HQWMvTSMTVLQP09Q3SlPfMJEZ2eTX1VPZNsAT6yi++f4uHv4JojcdHl+HmsEvrNc9yjXzEFwiC3GJKuO2fT6bDwazVMmapUoBvKcczbzVXqzbHsgD7zZed0AdUDMKgallbNt3Dr3Nx/Dyz6R7YILQmBr2nwri/MMY8pq6yaht5IfTTsx+7y/mvXuF4xeCKWztp7yjm98uO3PxTgK17cK6GOLMdSf+/clfKCr8xaLFf2K68zrhKW9onRgjIPM1l1/YEpGdRZtQpvDMYbXyHeRnXmHhcitm/9sSuY8skVlhh7yyNzM1w5itHYv0Wjc+2ubEdfc3YoSQV93G5RuO7Pn+Ag6+KeLGl1RQxw8nzNm67wYe4WliNqALKG2Gwjpo7AMhKm3o7eevW7bomvzOQ/Nw6lr6GB4fp6Kul5yCTooqhknNG+HYxWg+VDnJbcswOkfGKatt5+ZdD3b/cIOndmE0jQg19kF+vOXMDLVfmbrmAtLKlizf4scl1yqqgcLOQfb98oI5S/Yz771TLP7kFrP+fRepd2+zYOUzvj0eQlapEH9Bcz/k1kNRC3QMCe5cM9X1uRw9c4efz3nxugqaByZ49DKaj5WuMHXucWa9fxp146s4+aaKDmBK6TibfvJB8RNzFm7wYoGSBwvWW7PlaDzeSUM0DU3Q2D1Ee88QnV095OSUklNQR/cQhCaUYLrnKfdeFokR9JvyGvYdvsZHq77i8IkX+IRV4eD/GmuPFA7/acv3R18RGt9JxxDY+cSwTucwy1f8iJLeBaxd08QMQmrOIAd/tcXcPki8H2n5I5h+dQfF+ZtQnLeF9z78jkt3o6npgbymHk7dCUR552Xuu4bQDITld2DygwsKyx+x+DNflq+OYvHn7nx1PIaYol7Kh8a55vKG5UZWyK64x8K1L1m02pa5n5nzibYTv1zLIb1qiJzmLqwCUrAMjCG/o4PggiYMjzkxY+1fzFJ+xLvGAmHREUl1BzZfKSO8GurGRrENTuFfmkd4a+4OFFeeY8aqG8isuM07H1xihakjFiG9YmlISJmX9o+T3z5AYeeIGK0X9Y9jFlTN2m/smfKvM3ym/4gHVpk0to2QklHE4+eBxKbU0zEwgVtABsq6J/hk/fccOm1NQk4DLUMTFNePUtMxQfc4NAmlncZhce/tGIWQuHoMv3rKzM/vMmu9Dws0IpizwYOFqnYcvJUhBj3lA/DQLpEnduk0CoFYyxBHT93m/X9t4thRM8rLe2hqBluHFKxsA6lv7eZNQQvf/GzOSp0rPHKqp1LgSBV38tNpJ+Z8tA3JJVrM+3Qnu355QlZzt/js3XYrZJGmJbJrXjJTzYe5urEiF0FKWaiXv0FRNw8ZjTTktJOQ141FXlfoOglHViiH6AtBl5BFDUBaPwhpfaHFNgwprQik1MOQVA5GTjUARQ0PZNebM/Xjv/jsyxdcc68ktnac9KZxEsp7SaroJLmii+TKHhIre0mo7CG2spfoyl4iK7qJFH6uHiS6ZpjIqiHCKvrFDLJ/UReeOa1iKcY+pRrrxAoskyqxSK7lWWoDz1IaME+u53lKA8/T6rFMqxczzS/SarFOq+VVZgMO2U04v2nGLbcVr4J2fIo6JsG7tJPA0k4CSjoIKukkslIIZgeIrRoivmaEuJpRIioG8M1rwyW9dhLM/xZV+VtYZdKj+F9A/5sA9zhViLonI3MBuP8GcyFCF+xvMBfmyz5NqMY8vgLH9DqRIVggAMAANPRDffcoDR3DNHYNU98xRHXbIBWtg5S2DFLcPEBxcz/FLX0Ut/ZS2tJDSXM3pS294nsqWocpb/tvG6S8dZDytkHK2ietuneUiu4RCpv7KGwZILu2m+zaHoraxqnsnqBdiLrKWzl8zYf5areZsvIp8mo+yKmEIKMSiayW4AFGiR7edF1Ppul4ME3Lj+lqEciqpTBjXS5z15XxnnoJy1TimPPZczYfcCc0t4PmCcRUt+D9Clvqm/IO/rrtxGr1Q3y88gQ7vrUkPKlCjKYEr7mwSkhbQnkTYrQs1GQv3XNiz89mRKd00zMG/uG5GG2/z/x396OwYC/rtP/C0jmejhHIq4Cjp305dvYlefUd1A8O4ROdh29kPh1DE3QPDzMwOkp5UzePrcL57sADfENSxAg6JLYG/c3nUDf8g0evEsmq6ae2f4SYgkEOXExjyVpz5n7myrvrIlm81o8vNvnyx7NykmpGxYewfGgES99YtLYexmDbCXyDc+gagOBoAcwDOP8gitymbt40tvLznw4oLj7O7H/+zqkrAZR3DVDV1cef13z480oKhdXQ0DfMrWeBrFx3G8WZV3j3/at89f1jIjMKaEUgzhRw8t4zPBISxP/fM7ISFT0zpsmdZc5yCz5Q9WaJqgezVD1R0PBHXj0YBc1o5Db48ulOLy47vSG/a4DW4THyirrIym2mqnWA8g545pyBztZLmO6+gXfMZMmgaQiyy8fILhMcDcRsQNvYMFcf2KBjcoInlhHUtw/Q1t9PfEYJ/qF5BEZUYe9dyVeHHPlY/TjXzH2p7uyjfXCM/JJuXue1UtfRR/XABK+iyli/5zZTPt+PzIZrzNdz4OMdAZx5VUnhMBT3D3P8sgdzlx1CZuFh/rn6Hu9rWLNExYZl6rZ8fUIAcyHhOgnmyUVjxOX2Ut8uAHw39c2lHDvzkJ/+9CSlDJqHJrByS2Kl7g3enn8I+eW/oL31Jj4RmaJzGVcwis63zki+f4v56x1ZoubBYhV7thxJwTtJeHbGCE3Kxi80noqaGvqHR+jsG6V3FIJiS9nxvTm3n+cj8BxyKus5+OtD1qj9xJFfrUnIbKGpZ5DO3kHumPvxzf6nxKT3MDABHhHJKBkeYfayrazV+h07n3Q6hIg1t58Dv9tj7hgqPhup+WN8d8iaxf/ezYzFO3l/1S9cefJa5Dfk1Hdz9KofSjsu8sAtRCxNhRQ1o7vHHrmlj1n6WQAfrA5l/kcv2X4oUKyLlg6PcdU5leUGd5H57AKL1j3hn+vMmf/ZXTS2umHh1klFJ6SWNfDINZLn/hHkd7RROjDGGesU5qr+gdy6KywzdWO2jjPT1tmgdfI1vgXjNIyP4xqZjZLpBab883vkPj3HzHV3+afuS2aue8oX29yxDO4T+Q5NjJPf2kVKSTWppY3UDAxTOTCBeWApn5ma8dZ7v6C725bguDb6BiAzqwJru0jCY0tp7Rklt7yNk+dtWKGyj29+fkBkai3FjUN4RVThE1Uvrt3K9l5sPdMJjKulug0CYxsx2fOcWSseoLDej/maUcxScmHWuqcYHQrCOaGd6sFxEgpaySjppH1wlICwN+gbH0ZZ5XusX0bT3DxKTe3EJJjbhNDQ3s/IyDi3ngaw3vAyd62LqO6FNzW9HLvow+JVe5BZZsR7G37ip/MOpNT2i47LLZd8/qn5FLnVZsxWc2GRYRRz9ZOQUolFSiMdGZ03SGmmI6udwgztBOR1opHTDRfbOuX0A8Qx3FLCfA29YGQEINcMR0I5DKkNochuCEZmnRfySo7M17Bh5vpbLDO8x893YwkqHCSjZYKk6n5SqrtJru4hqaqHxCohOu8irqKTWGF+e1kH0eWdxFX2El/VT3x1P3HVAqj2E13RS3hpNyFF7QTkteCT24RLdiO2mY0iue1lWhNWqfVYpdZikVKDRXI1VslVvEyuwjqlCsesRhHEPfJa8S5ox7+4k8CSLoLLegit6P4fCy/vJraij4SKfhIqB0iqHiKpZpjYigGCCzvxft3AW0IE/uy/lNImFdIm8/vCOQHIBXa70IL2MFnQHW+YlCr9jyb536AuHIVo/ZmQpk9pEMH8RXItnrntJNaNUNID9YPChj1BfdcIDZ3DNHaPUN85TE3bkAjUJS2DFDX1UdjUS1FLD8Ut3ZS0dFHSLFgPpU19lDYOUNokWL9oJS19lDT3IR5b+ylp7aeya5iKzmGKW/opaRumoLGfopYBKnsmRDAXznnE5LHlsBkz1pzh7c9uI7HODok17sioBKGgG8UMgwgkdPyYpuPGdF1nJHS9EYYnKGgnMkM5i5lrc5ivlMGCtUHM/OwxGw+5Epw3STyJzi3Dxj+R+IIqGvrHiM6uZfex5yz7/Aham28TGF8iAn5gSiknLrqwc785d1+GU9LaJdbZLjxyRnf7eZ46pNLQP0JDSzfmzmmY7nuF8W4bzj9IIK28TYzunEMqMdnzhJ/PWZLb3E15Xz9nHzjw3cmnRGXWiNGksNkXN3Vz63kwxrsu8uRVtJhqK2ns45Z5JF8ftODUdRd80gqpmxglqwUO30pj3tp7yH/ykneVQ3lP3Zf3dV9hdNQXh6R6KkYgtLSaX+5aYPz9b1x85ERZY5eYhrVwTkN14wMOnHUno66TtqFhbIOy2bzPlk177LDyzaVtfJzijkF+/sOFnT96EpzQJl6TxIImfrsWjdEOJ3Yf9MXG6w2N3b2UdvVz0TIU7b0XeeQVJX7+wpZBLjxKQHObHdsPh3LpVT1n7OrQOZnIHEM35LS8kVUPRXKdDx9/6ccl50LyuobEFGxp4xiZxV2Ep9VyxzYJnV33WLriCKb7nhKcXkXj6ARB6RWcuOjGlz8+4bZVCIUtPbQxwcWH9qgY/MKjF7HUdw2TV1XHnefu/PyrGd8efMzOQ1as3nSODzS+54qVB+Wd3XSNQ0UTZBZARGofDxxzMDnkxAK1y0h8cR4ZpScoqjqxQNeFvbdyiK0fpxbwTqjju1Pu6H37hB8vh3DJqZSDD1+j8p0r20+6k1LSRM8IeISVse+UN18fdsHZJ5ee3jGq6jo48KslOt+Y8yqkmsYxyKht54JVFPoHnmL081MeOCVQ09ZJ6whY+lXzidETpn5wkbnK1sxTsUVh9ROMDsbglyXwXEYwc/Di8OmruAYE0DM2JjqFAiD7xZVitPsB+8/6k17ZSdPQEC6heRw6Y8Puo4955hxPo1B0BswcA9HfdZlX/oW0DI2RUlbHkSv26H1zg6OXfIgvbKNpbByPuHI2/3SH3267U94J1V1g613InuNObPzuOcevhBKa1SGmtEOym9H77h7vafzMHecAMTIPLmlEY88L5Jbf5wOlAD5UDmLOR0/YfNiTiLIuykfHsQjPRefAcz42uYXKTls0vrRnhfYDdh50IyprkO4JaB0aIb+xg5ymDprHx0Qn3TOtDpXdZiiuvcICrZfM1XRGdr0D676LxyZqMs1e2NDF5WdxGO5zZPuJAH63zOOKayV6B/1Yu8OWlyE91I1CRlUtlx/b8c2Bv/jtohWJuRU0jcKr8HI+NLzI9A/3s/+SD0WNk/XpjoExShp6qGyd/HydIxNY+6SxSm8/pj9eJzK7lvymPu6+iuPwBVdeBWTjFJbFt7884IV3Bh39EJZVh+bXd5BdcQNFNS/m6QYzU82OGUp3+JfJI359FkNBz6DoAArrq6azm0v3Hflk7Q52fXeVlNftYilEICqWN/VRUNsuZmSE++sWkY3Bngf8cMaDhJI22kfH8U4uY9+Zl+jsvcrPV13xTKmmbHCcxPoh9t+KYY7yNWRW3URR9QULDP3Etl8pjWAkNCOQ0klAWicRWa0kZmglIidMsNSJRE4gjeoFIaMXiLRuIFK6wcjohCOpGsb0dSHIqUQwXzsGRRVfpFe9RHGdGRKfnkV+1W+Y/uqMR1aPWM5KrRsktbaX5Jpekqp7RCCPr+gkrryd2PIOYsoFUO8krqKb+MoeEqr7iK8ZIKF2kMTaIfEYXz1ATFUf0VV9Yir8/9D1luF1Xdf2d9LYlnSYJRnCcWyL4TBIMoabNGnv7U3htk2btmmbNE2bhhmcmNmWLckii5mZwZDEJIPAsoyymMz27/+srSTtve97P8zngM7Z2mfDGnOMOdZcuScnyDo2QcaRMfYcHCLlm36SDlwgaf95UvafJ/XAedK+vkDOoQHyO4YpPCbY9xgVXWNU9UxQI6T+01Pfh0gcGk8JMJ+kufcyLX1XaO27QsOpy1SeHKXk6IAA8+kFUwQbF0D+f4G5mD8ugFywc0lK/0p0eBv8/5jlRJvWjS1n2dzUR+KBfkq7pjgweFvKQEUN+cz4TfqGr3F2+BrnR29wVsjsQ9foHrjKiUtXONZ/mWP9UxwXwDw4SefgxHSI1wLEL1yVHk8KCf3idwxesPgpOgcvS3FyUGxDJART9IzepHv4Ft2jNyUwPzF4k8PnrpFRc5yf/SOeudHvMSP4A2aFb8bHmozCmYs8qgBZdD6yJbnIH8lE8VgGykdzUD9SikG0/4xpR2ffi84ijDCZaMPW89TLeZSduCwxyLjSRp74/ee8tjaDQ5cmJRYZW/g1MT/exLLnt1O8t1sCo7jywyxa/Ap3+j/Bf7y6ia8uTUjs77OEQhbG/IWnf7+ZvLY+afDou3mLwn3nKNx/kSMD0+aampPD/PLNNBYs/gd/WZlK981bnOYWL7y/lQdcv+fvqwvZf2YcMQScunyDL3e3EhzzKj96cQtVhwY5dx2OXrpCdv1REsqaqDvZJcm7FT1X+cmbZWgiP0MVGstcTxH+7jQMzg0E/+dWttaekD7XfOEi2yvriK+s5+CFful3Huga5Fd/S8E36G8s/fkW0lt6pd8kzEYVBy9SeuAiJyduSMwpt+0MUc+tY77tQ/75ZTVfnZ0eBA+evUxeUx/VB8WgDkIWjCvuwP7cBvytf+f3n+Wy//yY5Nz/6sIkuW19VHQMcuIWNI/DC1sPYnx8B6qlqXi7CrgzNJ0FPy7lk9xznLwunPHX2J7Vxq/+toUnfr2ekEc+RHb/b9HMf4Wf/ClPcrSeR7isjxK2/B3uMj3LT/60gY7hKamE8sHWPJxPvMuqXe2cnbrJqZEh9lS0sCGpgE+3Z/Dl7kL+sHI3y3/3IWuz6zl74wanJ24Rl32B37zSxLKfZBGybDvGiM/R2zaidyegcuxBZsnEx7Ib2wvFrCnu4+uR2/Rcg6auEfL3d9JwdoRjwhi17yLL/5rOM6+l0H76gmR2+njLQUyL3kd131u890Ub41fgwtAtXno7jwfcn/Crd7Jp6BqUjvvxy1cp6ugi79AJTt24JX2/YO95nvlrBpqId1FGrmTOsmRUju3MCP6cFX+po6oLzt2+xard2Vgf+wX/9dLfqdh3RDLaiQG89OtTOP/jc8Ke+ozV6fvoFbMQbkHDsbPsKqoju/Er6becu3Kb97flE/bYP3jp40z2nZ2UgLexu5/8fZ20np6UzHNfX7rKG1sLeXDxi9ie+5CEsm7JSNUzDtWHBik7cJ6vzt+QroHDgzd4e3sTs+1/ZI77d2wpqpcAvqRrkMUv7Ea9aA33O0TNPBdTyEZ+9GohFd2Tkonz68ExkhoPszm/jbiyo6xNOcaf3qtn5Y42ekevM3DlOgdOnKG89RuKWg6xr/sSo7duwbM+KAAAIABJREFUc2L8Km9uOcj90VuQB6xhdlQmc2OKePiRIl757BAHe65LifSxC1cpaL1E9fFxum7BgQn4zae12P9jC6l1E9K9XX3gKMufeR2d/6MsefRtKpqPS+9nNPQR8aMPCHn6I+KrOqX769zIOHWHuihoPUzp/hN8c25MOn+1x8/x7J9X8/w/d9HQdZFTV6/y8e4a7D95mxUvfMaPXt6E5dm/kVy3X0qoajvPEfncR8wIeh9l1B4My3MxLN2NLno1WtdbPP5aPDV9U9J+CANq4/EL/PCF9wj0/Defbyvg0g0QylXzkT6K2o5QefAUjV3n6b95nRMDI7y9rZKon33BRwmNnLl8S7ru6rrOk95yjOa+EYm0CEP0J3uOEPqTzSgi30Bp/Qy11EwrEe3yLGRLcpAtK0S+ogLZshoUi0XtvBlVTAPKxTUoRKe8peXIl5YhX1KGYkk5CtGhL6oahasKraca3+hKDK4clJGi/PY5PkH/JPCZNfxj+16Kj11l78XbtJ+5TNu3QP4dKxdgLgH6qVEae8dpOCWY8agUDb0TEjNvPnuVlnPXv4+ms9doPHuNurM3qT57m4rTt6QWsSVdVyk6OUnB8XEKj41RdHyckhMTlHWOU3ZCsPpRKjrFHPcJ6nomaZDY/2Wa+y7TLBKGvis0n74sgbkAdPF8Oq7Q0DtJddcYlSeHuUOyygt2/i2Qfw/mopYuQqygJnWF+1fNXPRU3/71MNu/Fku4DbLlOwf8/ktskXrInmFL8xnSDg9Tc+YGh8ehVwD5ZegVoDp4jT5RGxoVwH6dnsFrdA1c4/ilqxzrnwb0EwOXOSHAeUiA9BRdg5fpunSFrv5rdPZfobP/shSCiZ8cnAZyIbN3D1+lc0hsY0KS2TuHrk/X4QeucWLwBkcvXqVz+DaHz15hZ8lRHvtTElr7J3iFrUbrTpayVC9rOjOtGaiW5KJ6NBvV45koVmQiW5yDZlkF+iUtGDztGJx1GOy5mOyxPPZyCcntIxyZuMGqzCYWPvYm4c99wKbik5wcu0HV8av85YsOfvhSGTtKTtAxdp0tJadZ9Mhn/ODe3/Dsa2nUiaks49d5N7YKP+tr+Fvf4FfvVZG1d4RvRm5K08COjt/m6Mg1Sk+M8Od19dzjeQ9d6Kv8fmUR7cPXOTB2nV+8l4Ey4CVs/7GBVVlH2TdwnX39t/kkoYu7re9iDP0rL3xQSVbbJEeHb0nTvo6MXOfg4CS1fcO8nbSfgGdj8Qlfg96egdFRjDwiBaV9K/Ofi2Nl4VGOTdzg0MQN2gau883IdY4OXSW/bYg/vl9OQMwqdIveZcHitfzx8zqKDg1yYvQ6J8ZvSHF05CrZ+y/w63eKmBv+MfJ7/4n9ma28v6uJxt4BOkcnOTIyycGhCQ4PTJJQ3sOKX2ejCvwcn0UfEfmTLfxtcw0Z+y5yaPgGJ6duc2T8Bu1DkyQcGOKRd0tQLFmDT3Q8Mx153Bmew0PP1fBGaj91F26R91U/z/0pAdWDv8D7/t+hCXob5YL38Y9czzN/bCSrbYIDQzdZmdZF4PJ1KB58TXKz7714ha6xa/x9XQnWJ9fyxrp29vZepmfyJocu3eDEyA1OjN7gxNhNEpu7ef69PXywu432s9eoPDjGz1+uwG/hZ8ya/RaqBV+gCduKwZWGIaZQqu9royqRObLwXRrPI68W82XeaepPXeXk5G2OT93mq9Hr1A9M8caefQT+5w6W/DGVgq/Pc3z4Fm9u6MQQvAHv+77glQ/203PxFh1nbvD79+rQh37KguWf848NVZQdvciRkSscnbjJoclbfDNylcy2i/zsjRL0lve4c+E7GGLimfdEIUpPMjMjtrLkL22kH7jNgYHbfBJfx/2OF/APfoYX34mj7tgAl6YgtbmPwB+uQRHyD5b+LoltpT18dekKJ0dvcHz8NsfHb9F26TJbSo/zyO93MMf+Go6frmNN7lH29k9ydPQGR8duc2T0Fi3nr7ImrxPnL9fgtfCXqENf4rlXs0ipGWD/2WuSU7xrAsQ1W9Yxwftxh4l8bgMzH3qRhx/7mE0lhzgyeZP4lgt4fpWJOnAbprBM/COyMUXE8+TLNSS3jfLN+E2Ojl3l6PhVOidvcmzsJsX7r7E+ZZA9ZYOcuHiD/Noufv3XbViXv0jU0y/zj5W51B0Z5OgAbM27QfCjOcx6YCPzPGXct6QBfVgW4cvz+WTNSVq/FoTjFh0DcGT4FvsGpkhqG2DZH1IJfWo9W/IGJKUwu/IESx5fzZx7/syKx3eSXXKW4/232JzVifW51Tz1ciolHTc4OnKDLdnNPPHbLzD/8DWW/vIT3trWQGPvdWq6x/jr+hr++8NS9rScpfXcVf65vY0HV7yNIuS/8XX8mbBnPyK2qoO+8VskN58m6Jm13Bn4BXdZU5FHizbD6ZiW70Ll+pTwX+xkXWk/B0Zucmj8Jl+mHWF+1MvYnv6Y5IpOyayb2zLJc3/eTfjjb/LI79bxu08zKDx4mt7J2+yq7CP0h5/j/K/NbCzoYN+lKQ6P3eCQGL/GbtJ0ZpKVWd04frkbedgbyCM+xBizDU10HDL3bqmJl2yxWMmyFLloXbu4CnlMA6roZlTRjahialHEVCFfLLxMou11OcroSpTRVWhj6tBG16GylyKPyEJlTkZj2Yo28jPmP7aGVze3UtkNzedv03zmOq19U5LE/h2QC4n9+xCye98kTacnJCCXWLoA9t4JGvumaBIMve8KjWeu0NB3mQbBlvuuU3/2NnV9t6k9fYvq3htU9V6nuuca1T1XqT11lfrea9T3XqG2e4qaznFqu8dp6Jmk8dQUzb1TtPReprVvktbTU9L+tZyelIx54u9Nvd/FJPWnxqnpHqWqc4Q71rf2s6FNtG0VFvpvY9905zchsQsg/66pjGDiok3rjoMjxB4UTeNH2PG1+LswxfWzed8Ftuy9wMamPra1nCWrY4z687ckMBdzgE9N3qZn5Ca9w9c5O3ZLclr2jt6iSwzIg9c5PnCNjv4rdPRf5ZgA9oEpqW5+4tIEJwcu0zV4jc6B65y8dJWT/d/W14XM/h0rFzXz4at0C4l9YIqjF8al5OC42F7/FQnID5+fonfipmQsOzxwhXd37eXBR9YwY9F76B278I3ORm5Ow8eSiXZpIYolmfgIhhezh1muNGRRhWgW12OIacUU3YDJXYzRmUT4T9N4cW0rH6V38NP3yjA5P0Ie9iYxv83k9R0n+CBpjF+8dwbzjyt45rV63th1nJ990Mq8qK3MmP8x1uczeX3Xcd7Z3cGKl3JRhX2G96KPefjR3Tz65ypeWnOcj1KHeSu+jz+u28cTr+Vx77K13HX/PyWAi3kxnzcSjvHPhKNE/SYXedAXGMxrWfr7Av629SjvxF/gp28cwc+6gzvueZt7o7fz3KstvLmtj5WpA7wf381Lq+p47JUU7nlkNbNCv0BuTsQ/pg69sxGFtRTj4nzueTKDp95u4K2Uk3yY2cn7ezp5J6GDl1e38cSL+Tzg2oAuYDW6wM2YwrYR8GgSz75Ww983HeLd+CO8l3CYv25sZ8UfsphtX41WfC5kF/e6dmD5j+389J1U3kuqZW3RAd5NbOLXH5Vi/lECioCN/ODBWOQhyagi1nLPkpU8+UoOb+88warMS7wV18HPPiki4leb0K34lJmeVcx0x+PlKcHLWc28J+t54s3DvLrzLL/9/DDBjyXgff97KBZ+yb1R6TwQk8/drjwin67jd5/08M/YXp54uRp/21a0QRuI+WU+r2//hvfivmHJr5O537WOp35fxvs7T7Im8xSfp3Sxas8ZPks+w+dpF/jvT1uY/+Raon6dzD+3HuPv645j/WE6hoB1aAM242dJwdeRjd5djCaqCt3iRgzLWtDEVOJj3Y3evRX7L7L548r9fJHax8q0M7yy5QhPv1XFfU/F4hW+koeeTOKlVR28G3uaJ/7YjL8jGV1YAo/8qo5Pt5/h4+19xPyiFFnQahRBHxH46Hqe+XMar6xp4eOUXj5OPcNLX+5l2QvZzHVt5M6HPsY7fDvGJQXol1WgEjM1nHkEP9/Gb1cN8HbcMD97q5X73J/gfd9vWbT0M17+Yj8bcsZ44fMj+EVtY1bwSoyutdh/nszvPmvhn9tP8smeS3yadp4XVjYS8twmVGFvIw96H1/7F5j/K56ff1TNP2M7eTv+PH/b2ssvP9qH5WcpKCPfRh76Lnrbl9y7eBtRPyvgDx8d5tOEfj5NOs/La77h8ZcKeGDpZrwXvcvMh9/j/hXb+fXKVj7K6uRXK9sIeCobdXA6mqBiDCGi10EBlv+s5MXVh/gwvYu3EvbxftIB1ub28GliFy+vPMiLb3/NO2t7WB3Xx/N/yuaByL+ie/B5Zgf+BvuTK/nzhy18mTDCXz4eIGBJBaqFmfhbG/G3t6MLrca0KAtzVB6//EM7b3/Zx8qEEd6NPcXz75ViFXVq2zvMc63h+X/sY+XOC7zy9tfYo5NZELgT1+JCXnmzk0+3XeDnf2/g/uiVmP9zJ2/uOsn7CceIEd8P/wv68L9gMP+dyB9v55UNh/kw9QI/fbeZqN/m8cuP9/H6zj6eeLWG2VGruPPhV5GFvUXg07H86tN9fJB4ml9/to8HHotnVmQCd0QWMMNegmpJCfrl2ajcO5j76C6eeL2R1+NP80ZcD8t+n4cu7C0sz+3mjS2n+TxlkJ+/1Y6/9WPuvOcPqCNe58HHPuf5D6v4LOMCf/yyg/ti1ktegZCnt/Lzdyp5K/YYKzPOS/fsj/9RxvxHtyIP/RivwM/R2GKZK9SBxfnIXbnIPcXIoiuQL6mWgNxbsO2oRlSeFlSeJpSeOpRRNSijqlFGVaKMqkDpqUTtrkTtrERpK0NpyUdjzURjSUAe8gWq0Ldx/GwHsRWddIrZEv03JZm6TQLNf9XKvwfyU6M0944jgLS599/AvGdUYuqNAtAFSz81JdXP64Q0Ljnhp6jpvkJNlwDrq9T0XKG25yr13Vep77ki1bkbuqdo6JqgsevbOriQz6UQZrwJWkWcGqO1Z5wWyZQn6vjjNPVOSImFUAvqe8YkIK/uGkaEBOYC0DeKdVb/F5gLOf07MN/29bcgfmiUXYfH2HVonJ3fg3m/1PVNAvP2c1K9PLb1LLkSmN/kmxE4PgYnR27TNSxkyZucmbjNuUk4PQ49Y7fpHBY11BscF052EYMirnJ8UEjuArAvfwvk1zjRL6ZkiPr6lFRjP9E/LbMLeV2wcgHoJwYmOXJ+TJLsOwevSzJ75/ANBJh39E9xbuoWJ8dge8kpwp/dwB3z/oz3oi/QWxNRR6ajtedjWlqKzJnOLFey1LtdEZONPKoQZVQVancDWnc9elc5GlsaRs92HnhiKwufjeXuR2JRmjfiFbIeg2sH85an8dATFTz0WAN6ay5zl+bw8DPZ+MfEozEnoghLZu6SDIL/M5eHnk7B5IlHbd6NMiJRelSE70TvSOaeR/OZtzwdfdQOfMxfMCN4JYqw7Ridadz/eA6BP87kwaeS8I1KRh6SwqyAOPTCkb4ilQcezefumGKM1nxkgYkoQhIkg9P9i3OZvzybB5Ym4u9Zj8G5GqV1A3JLPEp7ARpHM3r3QQzRB9BHi8VUCvB/LI15T8Zz31M7mP90HPev2ImfbTO64I3oArehD0nE15zLHEcRftYs5jgzuX9ZGg+siOWeZZuYHbUBTcQ6ZAGb0Iem428uxBCeiDzoMzSWt3nmrWzWlJ/m73GHmP/4Du6493NmLUhCE1nN7MWtqK1pyMPXcM/SXQQ9lUfQk4XctywRrXMld4a8zp2R7zHLvQGvqGRUYjrLklbU0RX4rcjjwR8WcZ9Y5MGSgSE0A6M5l3nR1dwtEjNrNXM9NSx8qp6FTxfhL2qIEcnozRnMi9nDgqcSWPDDnfg61qMO2ci90bsJeiqZoKd3EfBELAsf3c39S3Yz/4ks7l6RijxyPf6eWIJ+mM3Dy9PQh27GELaDua505kUX4h9VijG6Gk1UHXJPHfKoOlTR1cjsuXiHx2Owx/HwijQWPbKH+xcnMWdxCj4RsdyxaDMzw3Zhispg/uOFPLAsA4MtAZU5Ba0tk7nudAJWZBH8eA6z3clorYkYbQmYzJvwM6/l3mixvzksfDwbP9tOFAHrkQVuRRWZgimmDLWnglm2cmmf1DEica3Ff3E19ywr46EVBTwQk4IpUpy7dSxYkUHIsxXMjsmS9llhS0Jm3o4icgP3Lkvh/keyuG9ZFvcuScbk2ozSvAq1eRNaSzyqiB1orJuZsyyO+T/M5aEny7l7aREGVypeIWu5Y+Fn+C1OZt7SLJShu1AHxXGvK5fAR4t5aHk6BstWZMGr8QpYhTJ8K37uNObGZPDAE3uY/6PdzF2+E6MzA11kBfqIZkwRbfjZGpnjKeD+R1NZ+GwiDz61iflPbWTBE1u517OZ+9zbCV6RSsSjmSxwxTMv7EsW/ySBv69s4E8fNBP+6Bbutmwi7JESFi4uZ7alFH1YNfqIVvSR+5nrOsTd5ibmLcrngbB8FjhLCXm0igWPZaG0rGRGyJuozCuZF7Wb+UuzCXu0hEB3NvcEpHDvwlzuCygi2FWJ44e1hD6RjcGyFqNrDYue2c3Dj8Xh51jD8hf38OqWvTz1aiMPrEjkgUeSCf5xEfOWJ6N3xTJ3WRoPPlXAnGVpqG07kJu3oHPGMmdJIvesEH/L5r7H0tG6kiWP0CxHAzNs9SgEmxVTudyZ0noAOk8CDz6ZywOPZ6G1bkEVtpH7lqYR8kwFD60oxGDdhU/gWmYu/JwZgZ+isq3mvieSCHgunwcfycTfEY86ZB3K4FWYrJu4b0k8wU9nsuCxPejNm/FauAp5yGa0liR09mx8o8vRR1ehiaqRpqKJe8LHU4O3pwYfAd7uRtSuJtSuRlSuOlSuGlRitTx3JSpXBSpnJRpXJQpLMT5huejs+dy7tAijPY477nsd2aJXWPzrHWwvP87+wWu0XbhGc98U7Wem/k+ZvbFHsPRxGnumZfY6IbWfGqOxV4QA10mJKUvGuG/NcUIqrzk5QU3nJLVdU9QJ4JbAWzxO0tA5Qd3JMepOjNDUNUFbzxStPZO0SK76cVq7x2jtGqWla5iWzhFaukZo7h6m6dQYTaKmf3pc+v9CJRDmPAHkNd0j3LGutZ/1rZfY0C5Mbv/OzMViK4OIeejbvhpixzcjxB4aZechAeSj7Do4ws5vhtn+lVhtTcj0F9iy7zxb28+yreUM8XvPk9sxSk3fVdov3uSri9c5dF6w48ucGLhK9/B1To3epGf0Fp2jYooZHB+5LUloJ0Zvc3L0Np0jN+kcuUankM4HRVznxKVrHBfs/cIUHecnpDh2QUjqokb+be186IokvXdcFO9P0TUkapZwelI0H7nGoXOXOT54kyP9t0muvcCTf0pHG/IOsvkfowzcgiY0FaO9EN+oMhS2THzsGWgWF6AXCw5El6FwViG31aO0NaBzNWD0VKAVNc/IjcwKW4XCshO1Ix2VLR2NU7yfyF1BqdwVkMudC7JQWrNROZK4K3gHCnMOWodozpGP0pHAzLAtyMwpGNxl6F1laByF+ETs4QeBO7kzaAdekbvwMm/jrrD1eFt2YoguZvbSWmlKh9wax6zwbcwK3YM8vAyVpRyVVTSASWRGQAIzFmVhtNfj66pDay1CHZGF14J4ZIvE1JxtyEPXo7VvQ+9JRuvOk24O78hGNO4j6KIPIrOJbkyVqD17uCNoFXcs+gSf8LXIQzchC9iKNjgR34hsfC0F+DnLmBNVj8laiyKoGJ/gVBThW/AJW4VX8JcoBQO0Z2CyFePnqMLPXiIN2DMDPuXR18rY0niNd9IvMCd6O3c8sBGTpxpTdCumJa1oXIVoHKn4ujPRhGYgW5iGLCARedg2VPZtqDzbkXt2olicgU4sz7qsCW9nIXeZEyUmIgvPRB1WitFSi9Feh85eg8pcgyqyDoOrEa2zgFlhu/AKjcfoLMbkKpekOoVlAz6RX6A0b8Hg2IPBnoI8bD2zgj7GJ3Sl9NwraCMzgrYxKzxJ6hJmcOaijkjBJ2A7qrDtzHYlMic6DYNLXBvZqN3FqKLLkUWX4xMtOo9VoHaXo7EXo7PmYRAq0YJt3HnfRrwCE/EOS0duyUPtKkbrKkBjS0cRnoBP2G5k5nSU9myUlhQUoaJGuB15RAJ6ZzazowuZ7czAFJmELiwRZVACXg/H4v1wLIoAMc86G7/oKvyWNCJ3VHGXuQK5uxH9sr0oHLXcEZDNHQtSkAelMdtZwN2eQgyRe1CHp+ATnMTMoGR8LDkonHko7OkorYlobMlSgvGDh4UatJofBKzH4EnCLzoXg7MQk6cQnSsNhTUO7/A4ZganMjNwD15hqfhEJCK3JHH3YxXME0vVRuSiDctDHZyJMmg3sqAtzApYhzJyO1pbIgZnNnMXV2JyFeMTEc8PgtfwA7GojSUHg70RnWUvBvN+/Bz70FmK8QrdwczQNXhFfIHM8iUzgz/njgc/Qx60WWqvrArYzh1zV6IO2MQv3jzKnibYkIvUoe6Oez5GHRKHT0AiyrA8dLY69K52jJ6v8HUfwM/axJyIKuaZy9EGZSMLTMY7bCd3ha/F274e09I9zF5SiCIsBVlAPKqABAyLMpkTXIVpUQXaBTnoQlMx2ZPR2ONR2HbgHbmRmUGrMTrieGndKVL2w582TnL30hzufHg9s0JiuTNwO15hCXiFJ3JXSDze5mTk1jSMMXn4LytCaU9hRuguZobtxNucgFdkGgpnDTJ3O17ONhRRzaiiqtHGlKNx5TEzVPRriMc7LB5Z2G70jmx0tmxkoXuYsXA3MxYl4BtViGlxPjJLAipXImrXbrzDY/EJicNoT8fPKSIFrTmOmQ+vxWvRepRh21GHx6GNTMbflY+fuwS1pQiVuRS1oxpddBPamCbk7jq8XdX4RNWi8NSjctajdtR9G7WondWonVWonBWoHeKeKUfrKENjLUJjzsXoyObuqAw0oWuRLfgnoU+t409fVrK7rpea7gn29l9l74XLtJ2dpP3M5P+PAW6Y+q5/RcN3jFyAqpDfT0/Q0jdFS58wpF2m9ewVWs9epUk43QVo90xJrL3p1BQtpy7TLCTyngmausal5jSNJ0clAG/vmaStZ5y27jHaxPS47hFau4Zp7fxXCGBvOjVCc9+oFI29I5Ixr/Zbp339qVHuWNt6CdEQXizRtmHvABuljjXToL553xDbDkyvUR4rwPzbECC+6+tBYr8aYNt+0TReTIg/Ly1rul2skNZ+nuSvLpF3TKxCMynZ9xu6Rmg6eYm27gG+6h2WposdFHNzL0xx8OIVDvZf59DgLY4MIwF657joIAU9E7fpGb9FtwD2oRucGLg2LZlfEMx7XIqjFyYQ0XFxXAL0f2foJweuSLV4IeX3TopmKnB84AYnhm5yfPg2ZQfHWL3nKD99rYSApbvQBW1CHRiPITIbo60QrS0PlSMXrbsAbXQJKncZKmcdKlszSmszemc7c5fsZ7bo1+7MRefKwjemFGNUJSpnEVpPIcbFZeg81cgiq5kVWo7aUYJeWhUtF7WjAq2rEY2rArk9A7k9HX10KfqoelSOKgzRtZiWVKP1FKHx5OP/SAm+y/NQulJQODLQuivQOGuQWwuR2TJQOXNQWAWIt2CK3o/v4gZ8l1Sic1agiKjG6GzDN6oVnaMKjaUIXWSB1MlqXlQ+RkcqGttuZoXF4yOMfe46FPZWFI6vkdv34WOtw7S0AZNYYtUlVsXajdGVgq9LsMEi7nZWYoosxWAuQmcvQm2pQBPZhjK0HbW5Dv8Y0TFP9KBOQe/ag8mTh19UBbOj6pkb08jsqAo09lRCny/ip59+w+Ovt6C3x+IdvBvT4iqU7nJm2QrwtmWjsGWhisxHF16Ln2U/s21t+NrKmR1dgt+SXGmBB0VUJurFpaiXVCOPLkLmyUQdlYPOXYXO2ozG0oLW2YzG0YDK1oDW0YLO1YzCXoSXWXgEMjFF12D01KB15aGPSkHl3IHencq8ZeXMW1aG3pOK2hmLISoR/yXZ+MUUoHYU4B1ZhNxSgd5Ri9FRia8zn7uXZHPPslT8ohPROJNQ2FPwsacjj8pDvbwUtVgWdHGJJBXqnPUY7HX4WivwtxbjayvDYK/EKNQgdx0qRwUqRwmGqFLmLC3HX3RriylG6c5DF5WLKToHrTMTtUMkjzmorXn4OYuZ56mQ2o8aIgvRhubjay3Gz1aKUWzfWSUNkEpXjTSQiqlB2iVt6KJbpAFUJD2ayHJ0kaWYbBWYbGXobaXoHOI4VKKJrsLbUYjCkYfOlYfWkYvJU4beUYIsIgOFNRWDWHXMmocsogj/xXXoPUUohNJizsQ7vBCluRydsxJjVJnUYdE3pgqTpwaDowaTvQ6TtRKTrQBfVwZ+UenMWZorTUVURGajtpShsYn7oQC1M11qGqR1lqGzN6I2N6OObEVva8fkEqWjPNSOFFSuJLQxe9BGZ6BxZWOKEmWzIjSRORjtefg687D/4gDPfzjA4389jsmZiFfINkzRIiEXDDYftacc3ZJGDMtb8bZWMCM4H42lnDnRDRhdNShsxchdeSgXZyIXq/0tzpeUIm9zPnJzFjp7Lv7Ocu52tzHX1Y7OXCElbT7mPaiiRc980YExHbUjFaM7negXD/HzT0dx/uYQiogU7loUh0rcE9Yc9GJOtbsYuS0ftasIhT0fXVQpvkurpH2V23NRu/JROfOR2cSYUYPc2YbS3Y7S04zKXYcuphbT4moMnlK0jiL0zmL8oivxj6lFYytHY63A5KnF4KpmzvIm/FfUofYUoPRko3BmonJkoXXkoXcUoLfnMDuqQDIHasXvCU/EYMvE31WAwZaPn6sMP2FWs5ajjCxDbauVxkOlqw65sxqFpwZVdC0qd800eDuqUEtRicZRIYVEhuylaG0l6GxFmJxF+Dtz0YZZnwNuAAAgAElEQVTHI1uwCnXAR9h+HMv7u74md79o1zpF0+lR9vVP0H5egPKo5GIXTnZRN/+udt7QLYB8iLrOQSmEIW5aghefEc53kQBM0Xpmitazl2k7d4W2c9ckYG8UoC3c58KwdmqSFgnQBagLGX2M1m7BwMdp6xHMfFya497WPUpb9wht3cPfR3vPMPt6hmk/NUxz7wgtZ0alaDo9Qn3PsBSNvQLgx6fBfG2rAPOB/xPMd4hl24Th7SsB7EPs+GqQ2AOX2L5ftKYTTeMFIz/37aT48+ze30/GoWHJvSfceuXHhig7dI6Kg6epOXyaxo5zNB47LzkkBcA3dQ/RfGqMtjOX2X9BGLFu0TGCJIOLXtbdY7fpFhL90C1ODtzgeL+YbnaZo/8L0AWYC4YuHgWg947flDqfCSVAUgNGb0lNDERN/tC5Kxy5dJuDwqAyfJ2CvUP89+st3C+WKlywEU1QAtrQNIy2HPSOHFTWTBS2bAmgDVF16N2tKC2NKM1NGJ3tUl1ZJSQ3dwV6dyVaVxU6T4V0M8ltYnCpQutsQu9ulgBYKRiMowC1vQadq1UCZIUtH40Af6lrWQ0ycwUGTx26qCoUtgJUzgIMMQLUc1A5M9FHF2OMqUdtr8M7ogiZJReNmFrnakBr34fG3o7SJhZqKEfvrkFjrUdrbcLoacborkVrK8VgLcHXJsAiD6PomObJQW3LQm0VXa0aUDuakVvbUNnbUTmaUDtqUNkL0Hmy8V0spKx01BHp+NpKucfViK+5Gr21BLUtH6W5FD/XYUz2k2gt+9A7qyUFQuNIR+/OwDcmD79oMQCXoIgoRmurmFYk3GnoPWJhiTh0DsHuMpBZc/F2FuDjLkS/rBxDTCk+oQWSvHmv+yRz7YfQhVVjtJYzO6YCg5iRYMtCJo59VIUE6tLAGJ2LRpwfZytaeysySy1Key06TytaVxtyaz1yWwnaqEIMi8vQuKpQ2URSVYHvskI07lQJfHTOYgwCqDx5aN1paN0Z6EXC5yjCFC1AqpGZoZWozY34e9qZHVWNrzsDtWWHtIqVMToHQ7QYcAtQRolFbYqlBWG8nbmonFUYXXsxWtswhFczx1bNPVGNmJx1aCxVaGyVGDzV6DxVyCyFyCx5aKKK0S4pQeHJQ+7MRuXKQ+UuQB8trociNPYifN1VzHbXYDCXoQsvxc9ew2xHNX72Koz2CjTWcuSWEnSeGvQx9cyyluFtq0TjbkDvbsTgqMdob8BobcBkq8dkq0NjrkRlKUMtkkW3MCGVo48pR+8S10AhOnsFRmcNWkepdO79RTdBdyWKyEo04tp3lmKKLsEUXYXaWo1GsFxnHUZPNUZPJTIB8JHlmFxNGO1N+DkaMYn6rjUVlS0ZoycLU3QhOqf4f2Kboj1uJVpPMTpPMVqnYGs1aO0NqIXKZGnC190oJZEaRw5aTz4qca04xfES91MtCkspsnAhWzdLqpvOKc5pMRqnSJb3IHek4GNLQeXJQr+sCEVMAV7OPORRpfi4hExdKt3jKjHH2SGOS7WkuMiXFDIrKhuZKGUIBcRVhcJRKO2D3lOK3lGD0dWE3lWN3JGPzJWPWsybji7By5YtqWU6RxZ6Zw5+0SX4egqRR2Qgj8hGay9CaSmQFB1R+tO7KtB5KvExFyC3FqGPqkLjLkctjpOzBI1reh/ltirpvtZHtaNxNaK0V0v+GLVdnJdq9M4KtLZyTJ46/DxNKCIqUVtq8Ytuk461V0SJxIyNS2pReopRuPNR2vOlc+8bVYneUYzWmi8lSL7OQvTW7OkmNe4yZrsrMNnLMdqrMLnqMTrrMQpi46hBZilDYS9HF12NVihWzmI0jhJ0DpE8iihBayuSwFtvK8JgK5SSA6NNGJKzJHVFGbCeu+55i/s9a/n7un00nbrCkRFo7btO8+lBGnsvSobbxlOC9U6b3v4dzMV7AsAFoIv47jOS3C3q2L0T30dL3yTTIcxpE9R3ie99F9PsvlEQ2u5RmrpHaO4ZoeXUKC2CiUsNa4Zp7flXtJ0aob13lL29I+w/PcJeKeEQYD5G69lxCdAbe4cRDL2lb1xSF+5Y0zbAmrZLUkyz9Eusb5s2xYk6unC3C3a+TRjh9onubgLELxEr4sAlduy/SKyIfRemu9u0nyf14BD5xyYoPj4+bbs/NkTF0YtUHjlH9ZEz1B45S+2RM9LzqsPnqTx6kYpjA1SdGJJWUxOmgva+KQ6cm+LQxcscEQ73getSXb1TAPrgTU4MXJcYt6h/izmVHVKDmAmpvn5MyO2Dl+kevUa3cBeL2vuAkN5v0Dl0k2P91zh64arUDe6YWJzkxrQKsC3nPBGP7kB23wfIHlyNz/xN6CN24+9Kl2RVtTUVnTMHMZBr7GLwqUMeVoPa3IDKXI8iogqjW2TjtaispSgsBSgsuRJ7MgpANovMUzBxMWDmSxm0JIVbqtE6KtG5iiWmorYX4RNWiCKyBKOnCmN0BWp7ASpbDmIAUjsy0Yib2l2EwVmNxlqN0iwGuHy0jmJMnkaMrnbkETXMDM5FbS+UBkvBxnWOGvSuSgl0tJZ8DJZ8ZjtKmCMGLFs2BnEjuPIxuUvQO8vwCStDFlGNVrAbay2y8BLJWGJ052F05aC3ZaAOT8MQUchcewMmc/W0hC/kXmsBOnsbeusRNJav0NgaUYvM3pGDzpWO3pOB0ZMrOU69grPRWivxj25Cbc7jzgXb8AndKSUXpqh85LZsZtnzmOXIR7e4FNOSMtSWYjRhNfhG7mWubT+zrY0YzZX42isxOMpRRBYhiyhFaRMDWRkaTx5qdxYqRx5qu9iPKhT2ShS2KuRWkTwJ6a4BjWDuUaUYFgsjTcU08Ai2GFOKb0yxdIzlEcUoIkokz4TRU4rKWoBPuJjPWozRU49vTLOUPKkjmtFENGOwVeMvEjVnOlpr5jSLENeQrVZivUpXOTKHWMO+SAJOk30/+ogWjBHV+FtKmeuqxN9VhU9wDl6B6ZjcYnGPOmmwvjM4A7mzAL1YO1oAkysfH0chXmbBwIoxRpdhcJWhthajiixCZxYJXDn+9gpMllIpfO1laC1FKCPz0DqLMEQLBapQUik0znIMrhqMAmxsdZgs9fjaBKDXoYooxyesAJm5QAImTXQppsWCuVWgs5eiNpdJ51XvKMfgFgyvDKOrGo2lBq21BpOnEv/FYvtlKCMrUIZXobVVY3RXYnQJtlaMxiLOZwM6cy16czU6ayEqawoqWxIaRxoaUcqwF0rXllYkDq5KVEIZEkDpKsbgLkdrr0ARVobWXM3c6EbmRFdKaoXGUYTMXsQsszj2FRijG1BYyvEOLcYU1YBvTD0qazEzQ9KZEZoiMU+lKx0fezLqmAz0y3OQR6XzA2siM+ypqJcUSut/a6LEsctH5ihF7q5GHlWJd1QRM125eLmEH6ERhacWTXQJuiUiic+X1DW5tXT6Wo0pRhYlGlUVM9NRgo9QCd3ivsxDY0nHKygJ7+BkjM5CZkdXoreLc5uH2pyPwVGGSbrHy1Cai1DbSqQESucsR20vlkLrLEXnKkMuFKSIErT2KnROoYJUozIX4B2cNb0dZxU6SwU6SxV6uxjvKlCGVWFyNqOz1zEzpEBSVAzRNRiWiD7qpcgic/EJz5XOnziHaksBKnOOVDbSW/PQW/Pxc5Yyx10lJd86swD0aeXF6KhFaxfKYjFqR5GUiApVTGXPRm0V+5TH7KgSfF0FqMP3oIvMwGTPlgDcT4xd1lTUITtQBqxFF/QluqAPifppMlvyznBsDE5MIpHGplP9NPSco7n3kgSQgpV/F98Bunj8d7b+3etWIa+LermQ3SUZfojGbsHax6T3psF+uulMXfcwtZ0D1HReou7kIPWdgzR0D9LYMzTNtE8JUB+htXeYNhGnR/5niPdODdHSO0TL6WkwF1K7YObTYD5MS980wN+xpn2A1e2XWN16iTUt/VKsbbnIupaLCGPc9/PPxTz0diGn90v9ZQWY7zowwK6v+okTsb+fnXsvELf3AplHxxBz68o6pyg/OUb1yVFqTw5Td3KAumMXqO04T03HOaqPnqfiyEXKDvdTcvQSxUcHKO0YpLxjgOrjA9SfHKSla5C2niG+OiOA+gYnBZgP3ZTixOB1jg1cpePSlBTHBiYlw9yJIVETn0K8PjZw+duYltuFq10we4ndC1Dvv87h/mtSS9i6o1d5+eNGHvtlAc4f5TDHvBnvhz5FJqYRhW9CZ92J3p6IKjIJjTUbP4+4icTgUoM6sgpVeAXiYjQ5xftCos9FZU7H4MrG6C5AY8mTTBkaawZKSzIiy/Z1l6GzlqAIz0IlTFmubAxCArTkopKkQ5GJZ2MQzmd7JkZnFn6ij7IrE61VzAvOQ2cpwmAXIZ7noI4sQB1ZjkYAvFlsL1uqdykjM9E58jC4Rc0yA5MjE5MlEz9zNrOtOcyxC0NUFr62LAySCzQbraUQnU0M9GWowotQhossuxA/Ieda9mC0pUl1XWNkHnOs1ZiEtGzPR+tMR2HNQB5ejDKiEZ1tL3p7MxqbALBsNI4ktE7RpCIJvdgPpzDUlKAJK0Idmo/eUsBsVyH+ImEQLMyajtKVL0nsopyg9+RgchWgDctHE1iIb3g5c4X8F16IMbwYX6FqWKrQmatRCzZhFoN9huRhEAuwaBwZ0msh7wog1ggwEyzSU43Smo9PRDoaR4EkIeuEumEvQ2MX7thcqTyhMZdPH2NLKVpriXR8hLQq3leE56Oy5OPrqsZgaUAVXIs2rAx/MfB6CjCK8kZ4NQZzC9rIVtSRTSgiK5BF5GBwFOPvbsQY2YwmqBJjeBF+5izJsOdry0EXmYk2QihG0wObkNBllhxUgsW5c5BZ05DZc1B7BBiXoHTkTSdP4tGWj8qcOy0hW3Lxs+ZjiszF15qPv70AvSULZXgKiogkdM50SaoXSZtW/F+RlNqK0VtKMZrLpPMsHjURhSgjclFbsyUPgJCeNfYsdLZcRLKoiSiQPqOzFkjTOA32HGk7Jns1JnsVWosY5DOk82+0VaAOL0URmodGlLnsYtAXK52Vo7eUozdXoAkvQm3OkAyhRo/wlqShEr85UtxT+ZLPRPhNNI58yS+iEufcJpKnXPSWQvTiXhGfs2SiMWegseSgsRWhtZdICpHKUojKXITGKmqvQjUqRWUpls6n1pGP1pWD2pWO0pmE3BmPyp2AJjoJVXQSMmcCMmciMkciCkeKJNur3UXInSV42wvwcmQjc+Ygc5Ugs1chc5ShcueidqcityXhHZmGzJyN2pWHJjoHmTODmdYsZM4StG6xH+loIlPwdWbi58xCG7kHowA4aw46cza+jgJ87fn42gox2YpQh+egDs/GYC3AJJQkeyEaMa5YsqePhz0fg/BlWHOl86sz5zDbU4y/SyR8OejNeWjDctCGFWCwlGGwVmCwVqEX6lCkuP5FslaEdMws+ahseajF/WEV41whensRWmuBNI6pxNhjnS5dCPasj8xBFyEeCzFaSqSSjclahs5ciEYAv+XbMc8pxqxU9I4UjPYUDNZkTLYUjNZktGG78LUkYjQnoAjagiJgE/KFgoR9yjzHJh55oZTfvFPHR7sOk9c+xoHzsF+s29E3yt5zQ+w9O8DecyO0n5ug7d9q5t+BuQBy0Ujmu/jutaivi3npzaJLXNeQ1L+hsXuIpp5hpEchiZ8epfGUkMKHqO26RE1nvwTqdd0DNJ4aoqlXgLCQ90do6R2m9fQwbWdGaD87KoV43to3LIF4U88AjT0D0ncEiDdIjFyw8uloPi3+3wgSmAtAFwxdMHOJnbf0fw/mUhc4sdrL3n62Sax8ALGoeqxYi1UA+n7RMP4i8fsvkXCgX2oan3tigvJT16jovkJV1yTVnWP/A8xrjp2nSop+Ko8PUn58iNJjQ5R0DFPSMURZxyAVHQNUHbtE7fGL1B+7QFvXsGRcO3rxGh2XxDS26RBT2DouXabj0iQdlya+BXDxfJyj/SImvo1JOi6K6WqTHD1/maPC1X5xkuMD43xzbohvzk1w+AI0dNymZC9szhjiR38oxRj8Ll73vooq8H00YZ+hDl+FOnwdmohtaCMTUIUnownPQCvAOCQDWWAq3osS0Eak4O/KQBm2gzsfWoV34BZ8hWnLmYpP4GbufOgL5MFb8BNOeEs6PgGxzFiwCXnIdukzJkcaPkHiu2vxCtiIJmInuohdaMPFo4hYNGE7UYckoArejSo4QTLlCGOO98KdeC2MRxORgs6yG03kDuQhW/AO3Iw8ZCuqiG3orNvxte/CEL4L2UObkD24Cb/wROYJ2Tx4JzMfXI8ieAf+zgzJqCYLSsJnUTKq0DT01nS0EbtRBG9DFbwNdUgsmuBE9CGZaEMypd7oPhE7kEXuQhaegndoJl5BefgEFkjMUh6WhCJiK7KwDXgFrcNgi2dOlDA2xXHH7LV4PxCHv7UIf3MOqqCdeD+8DnlwLGprOnJzKjODY/EKFu7aHRgiEtEF7UY1fweKB7ehXrATY1AKpuBMdIGZaAJy0ATmoglJkwx28tAtyMM3ojJvQRW5lVkBG5CH7sAoGdrSUIXvZubCLdy1YANegcIUmIjWLAaiDBShCdzx4EZmPLwTfWQuBksBXgsS+cFDcajDMvFziGQkixnzt0vfl4fEoQnJQhdShCowDe+Ht6IM2oEuLB1DaCmGkCqUi8pRBpaiCsrBJyAORVAc6qA9KBdmoVyQhj54N4bQrSgXrUe+cDN+1mTmOlNRBW7lrgfXogiPl3wGPuGx3BW4jpkhG5gVtgO5GPhislFYdnPngo3MFLMMHBnobBnMWriLmQ/tQBOSjDFyD7rwJJTBO6XzqQjZgjx0M8rwzagitqAK344qdAeqkF1oQpNQhaSgCJwOdahwJWegNaeiiIjDO2ybFD7B2/BaJCIWZVASmtA0lCG7kQVsQxG0HW14KsaIfLQhGcx6eCs+AZswWlLwt+UjkkLvh+O468FNqIUB0ZyGOiQF2aIkFEFiOykow3eijNiEPGI9MmEYDd2JLDwBmZgRIUUyyshk1JZkFBGxzArcgCx4K762VDRhicyavxnvhzegDt6OImAnhvBUZtuyUAbGcef9G5EFCte4AJt07noojjsfjEcZmobOkok6MgV5eBw+YVvwDluPLHI9Grtwi4ve4luZEbiGuwLXSH+Xhe3AJ0yYE5ORRQiXfzwycxzeEUl4h6bjHboH7/CdzAxaww8WrcEnZBdq8x4UkbuZFbKVWcKUak6eLnuJ94NjueuBNXgv3IifLRE/axI+CzZL5kL5om34i7FE/O4g4fyPRx2UgCowTvqN8sBdqEN2ow5LkurWyrB46fiK+0e07jVG7kYhzk/Adume8rOmoQ1JZOYD2/B6SHw3DU1IBn42kRDlMXP+bu58YCeqsD0YbBl4B8Zxx/0bmbloh6TWmRw5KMNT8QqIwzsoTvqfWnMyWnMS6rDdyAN2MevhHajEuBGRLpU0xXlWhSSiColHFboTdeh2VOHbUEduQWfejN68CUXQarwXrEQRsAptyDoMERvRhqxBvvBzlIs+Q7noY+5xrOW5l6vZUTRF/QnYexra+6C1V6ynPkbb6SEODoyx//wwe8+OSN3fBJj/bxb+HRMX73/3t5bTohz8rWFOgL143TdO+xnxfJSmniEaewYlwK7vGUSAtwDz2u5L1PUM0NA7JLHq1jNjtAm5vG+E5tNDtPQN03pmhLazo9+HeC3eFyWBpt7pbTacGkKEAPKm3hGp9i+AXALzVW2DiFjdNogE6u0DrG0Tpjjhcu9nQ+sFKUSnuO37B4jdP8jO/QPs3NdP7N6LktlNrB6z+0A/yd+IBdVHKOq6TOWpa1R2X6a6c4Kak2PUnhim9vggNcf7qT52kUoRJwYQK29Vdk1SfnKSshPjlBwfpfTYMOUdQ98C+kVqOkR9vZ/27hEO9E1wSICxYOSD1+kYvMbRAVH//heYCxAXC3z8j7gw9r1h7sh5YZ6b4MiFYTr6L3H4wjkOnx+ic+QGF67D+euwvw+2ZPXx7Et7WPxf23D8eDP3et7Hz/YuftaP0IR9yKz573DXfe/j8/AX6CO2YTTHIlu4jhn3f45s4WqMERsxmdehCfkcddDn6MJWoQr6DEXARxgjv5SmCcnu/xDNotXMte/CGLEJxaKVqINWfXuRrkYR8Am6sC8xRqxBtegzyXGvWPApmsAvMISuwxi6kf/H2ltHSXZeWb5+PdMgJkN3v/fWmtdjkEpVYsvU056xxySZZJDtttwG2W4Z2mqDzJYtqcRQoKqSqsQlW2RhQRYlM2NkBjNzxOXA31vnu5mS7Ok/3qz1/jjrRmZGREbEjfvt7+yzz9lnbd7Baefew2mb7uLMLffyxkt28aZLHuDsi3dy2gV3cvL5N3PWxXfwt+/ewdmi3j3/d5y06TecccFW3nzpNs7Zci+nn3s3Z5+/k3Mu3MVpm9zd7Wnn38mZF93HKZvv5m/O28ZZFz/E2Rc/yimbZTG8m1M338vZF8vvt3HKefdx0lvv57TzH+JvNovy9m5OvXw7Z7xrJyddtJ2/ePtO/tPb9nHS+Y9xhmxCLpHNgry22zll0x2cfsHdnHXRPZx27l28acs+3rRlPyf9l52c+rZ7FEPyd+/cx8mb9nCqLMAyHOW82zhl0228+ZJt/O3F2zj7vNs46x1b+fsLt/P3F97P2W/bzhn/sJMz3/ogb9z0GH970aO88UJ5fbdz8nk3cfoFWzn7sts569LbVJx5yW2csvlm/urcG1VP9pmX3MEpm7fy1+feysmb5HPYzjmX7uC0LXcrCu+cCx/k7Iv2ctqmnZxy7nbO3PIAZ1/wEKeet5OzL9rGmy+/i1M23cxf/8PtnLN5H2+5eC+nvuM2zt5yD2++aC9nb5KhNU9w2lv386YtT/F3lzzO2Vu2cdq5t3PK2+7itLft4I3n7+L/vEze31bO3PQ7zjjvDs44Vwby3MvZ8prOv5O3vFc2Z/fxf/zXX3DK5hv5v9+/jbPffRd/seUm/uayuzn54rv4q/O28lfyvBfdr7oITr7gQU45/0HOuGAfZ1+yl5PP38Zfvv12Tt9yN2959/28+V3bOO2CrZwkE+W23MbZF9/Hmy7ZwRsv2sWZF+zilHN3cpK85wsf4O/f9zh/94+PcNrF9/KfNt3MX23eyukX38uZl+zk9Avv5xzZcF3yMKdfsJOTz7ud0zbfzTmXPMiZmx/m5Lffz5sufYA3X76Tk8+9k5Petp2/vXQ/b5H7n38f51y0gzM37+TUc7dz0jt2cNJ58py7OOvSbZxy4Vb+83m/4S/ecRN/s/k+Tr90F6dduoO/3nwP//ncezhp8w7OvGw3b37v/Zx+8a2ctOkm3njJNnVtnX7+nbz54nt5y0X3cebb7+Tst9/D323ZwRvPu5sz3r6Vczbdxd9ecj9vuWgPZ5+/h7M3P8QbL3xcveZT3rGL08/fyVsu38Pfv2c3Z1/inudTN93K2Rfcp67Jcy7axhkX3MOpm+Rv93L6Bbs557I9vOnyHZx1yb2cuvk+Tj73fpVJniWJwUWyPtzFmy/dx1sue4xTN23nL9++lTMuupe/e89DnLFlFyefK2vEPs65+D7+8r/+jpPPu809Jxdu44xNd6k487x7kDhd1qPN2/j7yx7gLZfs5tR33M1fv/UOztyyg7dctpc3X/YgZ120k9M338cZcj4uuIc3XnAvZ266i5PfdiunnnuXajOVz/70TTs4/fxdnHH+Hk7btIczL5SNnVyLuzh5kwDpA5xz8QOcdv529V7PuUyGs+zlr8/dzl/L+bpoD+dcvo+zZPO+5V5O3nIPZ128k3Mu2c0ZW3Zy1gW7OesCefz96nM988LdnHPxbqVAP23L7WrtOv3CWzjjops59fzfcMaW3/HGS27lTZfextkX3szp59/I//Wuu3jnVfv50Nde4oNffY5rfjrA7peKjEdAPEEWc2JdK3bPbcbCdaYTZWbTkklnVeYrrWkiZBuPSw38NQGc1Mgl+x4Xuj0mQC2ZcpXJRF2B93RKZzZlspCxWMzazKUMlWW7WXSJ4ViR4WiRoaiAeImReJkxAedkhfFUlYl0Td0eTZT/5HeTmToS8ne533hSVOwVtUFQ9X0RvMXrqlY+kZCNhvua33DXeIG7xovcM1HivnVA3zblCuJ2TBYUkO8YzyAWbvteBfOCotT3TaZ5aCLNI1Np9s/necZT5WWf2LTZnIjYnAiZ9AY0ev1V+nwl+rxFBeS93jzHfQWOB8qcCGscC5scCVkcCRj0BHSOKNFclRPeMn2SnXslO88x7M0ryf580sAjGXm5ibcsgO6wquh0l1p3M/KNzHz9mNOU4t1VvrsZuidbZjWXJlBJE6wU8BUrRDSDkOYQqHWYTbT4fW+CR3rC7O8Ncuvj41z1/Ud47+e387Fv/Z5rft7Ll28Y5L998Sku/PjDfPRbh/nGb2f4yi8mec/nnmbLR3Zz1fcO84M7F/nST05w8cd3svmj9/CZ6w/ww3uX+Ocb+lXf6qVXPMTV149w3c0evvijYS7/9GNc/PG9fPp7h/nO1hm+8ZsR3nf1I5z/wW186roevnPTLJ//tz7e+fGHufhje7nquuN875YFvnzDMO/81MNc+ol9XPW9Y1z72xm+9LMBLv/cg2y+YhtXfuclrr1pjK/dOMR7vrCXf3j/Vj5x3QH+/e5lrvnZGJdc+SRv/afdfOK6w/z7vQtc88sxLvvMw2y6Yjcf/94xvnmzh49fN8b5H/0Dl131DF/86STf3rrMZ37Uy8VXPcGWK//Ald+b5Ks3L3Plj4a44OrH2fK5vVzxwx6+cfsCX/jZIu+6+gibPvYUH/3Xw3zn9gW+9utpLrxiL+/44N188Sc9/PieRb52wzSXf+wFLvjv+/ni90f58R0+vnj9GJd+4hku+9SzXPVvQ3z75nmu+ekg//j5h7nsyu186lvP8dhY/qgAACAASURBVL0bx/jur8d4/1WP8K6P7OVr/z7Bv/1mhc98o593fuQJ3nfV7/nnHw3y/a0zfO4Hh7n0Uzt41+d38Lkf/5Fv33KCz17/LFuuuJWLP3Enn//hi1y3dZSv/aqPyz+9hy0fu48v/eQ4P7hzic/+4BibP7Sbi654kK/+fJgf37PMZ747wEUffZh3feox/uXnvfzgzlE+/Z2n2fSBe3n3J/dz7S8n+cHts3z5x8e45KN7uehDT/DPP5jn+79d4+rvjPDuTzzOez/9IF/64WH+bessX/zBAO/55EO859M7+ML1z3L9reNc86N+tnxgF5d86AG++sNBvv+7Wa66vofzrtzGhZ+4jy//5CDfuWWQT1z/POd9djvnfnYXV/3kGP++bY6rb+jnrR99kLdd+QRX/WSM797l5dP/Psm5H3uMi656ki/+YoJv3DzPld89zAUf38VlVz3A5398jG/fMssnv3eELR97gIs/8Qhf/Mko371tiU98d5Dzr3iECz/1OJ/+0SDX3rbAJ394lPM+vpPLr36cf7lxlm/ctMyHv3mcTR99lMs//zTX/GqSb9+6yJXXneCCj/6eSz7xDFf/eJRvb53nI9ce4B3/40HeddXzXHPDLP960xJX/dsJtnx4L+/85FNc87M5rr1pgf957Suc//E9vO+aJ/jSr4b4xtZpPvrdXrZ8+nEuvfpxrvpJP9+4ZZ4rvtPP+Vfs5Z1XP8znfnKIa28a4Us/6eWyT+7l4it38YXrj/L9m6b5/LcO864P7uEDn3yU7/x0iF/cMc9nr32OTf/tdt7z8Yf5+g0T/OBmHx/76gjn/tN+/vsXjnHdb1f4zs2LfOzaA2z58P2865MP8cXrB/jWLxf57L/2884rH+e9n9nPV346znduWuTj3zzOBR/Zwzs/uYcv/ego39+6wKf+dZDN//MhPnDNc3zzxkm+/osZPvSVY1zwoSd532ef5Zobxvj2b+f5zHdPcOFH9nHplY/wlZ9N8P3bPVzxrZc574PbefdnHuPaX49z/R3LfPRrL/KOf7qX93/+D3zzlzNc+4spPvyVF5C15X/88x/52i+mue7mJa781mE2f+RB3vXZJ9XzffeWeT729efZ/MFt/OPn9nPNT4a47qY5PvO9Pi771H7ed/XzfPln03zjxnk++NXDnPuhfbz3Sy/wzZtX+N4dHt7/5T/y//zjdt77+af5+m/muG7rGu/70ov8l/fv5gPfOMrXblrli7+c5T3//Ec2XfEg//Qvz/Evv5nma7+d58PXHmLTh/fyvi/8ka//Zolrb1zmg189wKYPP8B7v/AHvvyLUb51yxQf+PrvOe8jd/L+rzzONT/v47u3zvLN347zqe+9wvuufkhdy3c+GecPA3me7M3yzGBNZeRLOZhNtRkNNZmMtZlNtpiUQSzREjPJClMqJLPeAPM/VbNvgLkAuoQL5kKJ1xSgC5jPZyyW8w4rhQaLWYtpoc6lvp1cB+31owJwAfE//70CcvEvqTCxDvAC5FPrgD6ZcTP1iaQAuKu636D9hSF4fXngDbcNZ7l9NMudY3numSiq7HzHdIkdU2V2TBWQca87Jlww36tM1Qvsm84hQL5vIoUMh3l0OsMfFoo879U4FLQ4GrY5HjI5EdQ57qspUFYCN2+BXm8OBeaBEkcDVY4EahwKaBwMGBz06xzyi3CurpxgTngragMw4CvQv5ql35Nh1F9U2bmnIPaobXfQTEUAXURyNt5Xa+Vupi7UuxuG6jmXvvO1nK0o97VclbV8hkg9R1QrsJrPspTOM5+o4CvbxC1YK0GojpqLLCMkH+/xcsdjEzzZG2coAAM+2P1inN/tneexoxlGwjAUhF0vRrnxgWme7MszmYCeRYO7fj/D7x4a4dnRAjNp6JnX2faMlzue8PD0YJXhgMy4brHtGR+3PrrAc6PypYOhQIudz6+w9aFJDs8YeLJwZNbi7v2L3PrwLC+O1lnIwvHlNrc/Ns+ND0yyv1c+azi81OKup5f59YPDPNYb54Svy7E1uO+5NX543wn29WQYCsOL021+u8/H9XdN89CRMkMReG6yyY2PzvGzByd5pLfM4WV49LjOLx/w8dtHwjw53OHACjw5ZnDLH3z8fJ+X3UdsDqzC42MNfvbIIjc8NMbDIwX6EvDSHNzyWIof3rfM3p48kykYDcP2Zzzc/ug4x5eqrBVgaLnJnj8E2f5ogP7ZNitx6JnQ2fNsiJ1PBzkwaTKbhP6VFrufXWbb/nEOjqWVzefISpOdT8yz4/FZJlfBm4RDgxW2PbLAA8+sMbTSxJeHY7N17n1yih3PTtIjc76TLfqWCmx/ZojtTw1wdCbDQhomQi32PD/PnU+McHS+ylIWjs5V1WO3PzXLkNdR4zpfGde5d/8ie19co39ZYyHR4sh0hm37p9n97CpDq02Wc9AnrZCPT3PP44sMrIAnJe+txo4nZ9n97DQDy3X8eehfsLn/qXm2PzXGkdm0Ouf9SzbbnpjngacWGV1ymAnCc6NZfv3QIDc/PM6BkQq9cwaP9Sb41f5pfvHYFE8OyUIEz46Z/PiBGX76yApPzVr0x+CRAYfv3jfJzx9e5cVl1IjLfSey3LBrlJseneelGYfRGPxhqMzPd0/x633zvDIv86zhyRGLG3ZNc8OeaR4frtEbhT9MWvxs7yQ3PrbEy4tdBiPwWF+BXzwwzx1PhTjihYEo7DtS5jd717j76QjPTchQDXh6pMyv9iyy9VE/L0w01TX0zEiNX+2a4o7HffSuob6Tew6n+OnuMe5+zkfPKgzH4bF+nV/tW+LmJ5f446wYX8hrNvjZ/RPc8Yc5Di6JGAmeH9O5+cEpbn9kjJ7pEjMhODpSYe9jCzz61Crji01Wk/DcsSg3bjvGvU8scnyuwbgfHnqpxk/vXmbnMxX6V6F/zTWm+fX9E9zzuJfDkx2GPfDMMTFXWeSux70cX4SpCDx5pMIvt42xde8YByerzCfguX6LX943zT1P+ji+3GXQC48cyvHrHYvcsz/K4Vno98Dve4rcvGeeu5/wcGhOepXhyd4Cv31wip3PrTLobTKTgMePZPj1jjH2vRhRDnmjPnjklQhb986w7+UUowHU/fYfT/OLnRPc+fs1TnjcjHXvKzF+cm8vO571ccLTZTgEjx6p8esHF7j3uRCHlrsc98p5y/OrB+e457mY+nkkCrtfjnDD9lF2PB9Wz9fvhZ0vxPn5nnl2H65w0AMvLbS5/2CYW/Yvs/tQmoMrqO/CIydy/HTXBHc/HWQwCCMR2Hc4xS93T7L9jwF6fag1Ym9PmJ/vGuSBA1F6FpsMB6FvrcvTgyXu3L/K7hfTjIQgZECwDnNpmE50mc/AZLzNaMRhJtlgId1kOq4podlsqs5c1mQ6JY5p/yuYS4bugnmVMenvViGZeYXxaMUVrMVrzEl7dV6SyQbLeZv5tMZ0UurebnY9la4zmXaz7MlkTVHpkmmPxyuMrmfqik5X9LrcV2MyozH1uqO6ndaZShlMpyym5DXLoBvFKGwAusEbbh5Mc8tQmttGskiWLlS7gPnO6bJqVZOauQD67skcD07leVDo9skseydcMH9kMs3+2RzPLosPq8GRkMOxkK1o8+OB18D8hKjVvQX6/AX6AkU1S/ZosMYhf5VXvDVlsi5G6we8GgfXahxerXB0dZ1qXytwYiVD70qakUBBfYAeaVGrdpRwTXzPBcwVoFcsfGXzdQI4EcFJuM5p4p62Mf/dm5e+9CLBSolwrYyvmMeTy7KWLxKqGsS0FpFaV1k6VjuQtLssJGXoTFvNJo6aIP3w82lYTKN+FzEhYsFKsctErMlKuUOsAbEmah77VLLOsni5tyHVFA9jmM/BWrWr5tdHLVguyu86BPQumY4YXHQJGu5gHXFTEp9tKQcEa7LZ6BI2u6TaXYJ6mxnZZcZMFsW/vdphpdRVlnmyg/MZHTzVDtPpFqNRh+GIzWhchvp0GEvKBdvm0FKLXn+XkXiXvrDJobUCh4RRkfsmYSItF2Kb5+cdDnub9MdbjOTanIjavLCsc8jbpi8OfbE2PQFhXCoMpjXGsi0GQm0OLzbpWWwxGQf5rMTaNGFDXO+q91WnS50OBQuSJZQjmAOIM5R4iie1LoWm+xkUGhCtdUkZHeRxYjubtyFcbJKoOhh0ceT37a6aHy4zxMUfXnzJxbxFJhCmrTaVTgdTPb5N2tbJNy312Jq8jlaLlOWQshqUOu7/kP8lv882XCtYOR9iOpE0OuSb8j66WHTV/8kaHTKma7srxqTynCnDJqY56v0adKh3OhQbDXK2Qa3TxKJDtd0lbbrnWR5XBUodyNhdai3XLlcscNPiupXTlNOYN9oinGkzGzc55q9y1F9lJOQwHekwFLA55K9zPGkzUe0wWe5yPNLk+eUaf1zWOB5rMFVuM1Xs0BeyOe41mUq1WdO6LJe7DEVbDEYbLNfbeMXtKttULFpvrMF0ucNMpc1gqsERxaxpTOSaamSmR+8wFJU51E1WdFg1YCLVZSgsXtJdFist5V4WsLoMBZuMhFss5jt4NXdOe7+3xmjIUCrkNb3LdK7FUFRsKC1mc10WijCdhpFoh9GkxZyMhNY6LORbDIVMVioNYs0W3mqLhVSTMX9duSlW6VJqQtWBig75KpQMyBlt/Pkac7Eii2kLf7mDrwxzSRj2w4AXJhNdPJUunlKXyViTiXBL6W3EjXY102U82GQ83MBTbOOvdlhMd5gIOszGDTUES2aXr6Q6DHlMBr0aS8UGEafLWqXNeKjNSAAWMqhN4mKyzbi/oXzVw3abaAMW8m2mkja+WouE01XXz1qxw2xU/Cc6am0QgzUZkrWah+Vsh7AmtqzuNTeX7jKXaauZ/7J+TUQN+n0VFvNtNUd/Ltehz2tzdFVjJt/Eo3eZL3eVYdZYssFIvMFcQWbjyzrVZjrZYDHXUnM7vOUui/ku48kugzEZmQprRpdVU2bTt9QAsaValzWrw2KlqYxFxEjEr3cJO/K5wlwWVspdok6XWEOer6GGrizmunjL4K+BJFa+Kgx5G5xYbqjNvSReqyUB8hbjEVsZ8SzkWsykbGYSBrNJCV0dZ5SAra5GpW6A+YZr2utr5BsgPhZ1KXah2RWYR0pMRErMJmqq40rAXNjixZzBbLrOdKqOAPm0gHtawNn93bQI3JI1JtdbzUSMJ7T9ZNKl7qdSuhLkSdYvwjw5urcNZjIWMxkHcXmTNm63NCC1fjfe8Lv+JDcNpNg6lOGO0Rx3T0jNXMDcHSKza0osTQvsmczzwGSWBycyCsgfmsjwyFSG/TNZnl4s8cJqnYNBkyNhUbHbHPMbnPDr9Prr9Pur9AfKDARKDARF3VelP6JxIqLTE6xzIKDzSsBUccBvuK4y3hpH1yoc9xQ54SlwfDlH73KWkUBJ1SY2wNxXbeMtN1wwL9v4qrYCcxfAN4BcfM1fy8xdZzYxYzFYy8rFXSdQ1ggUK3gLBUKVMrG6rvy2IxWDWMUhKu1tOZkH3yKlQ04AWgMZERsod0mYkLIhUHLwV9p4S3IRy8aiSdTsELEaBHQNb61GyLQJ6ibecp2oKdPuOiznJMPrKBZAQFrek69qEjIkDGJ2063nO12SRpuk2SEhz6s1CNR0fOUa3rKGr2KyUtJYzldZKdZYzGlMJ+rMZ8S0xGI2JVOHqsymHNXPL0MTxjM1huMGR1d1Di+Jc09DzS0ez2j0RTP0RjP0x6pq3vBQFHqDHY74HKWJ6E/W6UsWORzKcVDOb6pJf8JG/HeHUwZj2QojyRy9gQzHVgv0rcnAhIZa4ELVjnK3qnTbVFoNbCy0TgWtpWG2O1gtlMWm6TjUTAer06HebKB3msoJzkLsKdtkTYdKs6kczertDkYXGnTV8zkdgxY2bTo0OqCLx7vVxezIfcDoNDC6Fk1sGpjoXQ0LG4cGtVadarOu/tJAnleAto3RsSk7NcoNDZO2sn0VAK535BlamF0LpyP/s4veaqJ32th00LHR0Ck4JYpWRf0PvVXH7sr2xULg3eiWMdp19I5sRlA+4/Vum2LTptJ1qLYbNOko5yuz3aXShZTTIFlxKOQ7BINVZv151XIzGi2ykNDxJBtMhKr0eBMciqQYzFYYztY5Ea3QlzI5HKrxwkqGA94s/VFNgeVAoM5wSBYenbmszXTGZipjMZU3GMtUGEgUGUhVGCsajOc1+mMFToQLjKbrDMfLDMaKzJZ0lWX0+osMRkosVnXWDJu5vM1kqslMpsFQNMtcoYDPcJhJ20zFLGYTGkv5OqsVg8loSWVS4j4ooqXlio6nYrOQt1T76kSspTbTK2VYrmosFLLMZ0ssZExVx/RVdFbyaRZSKWXaFBG3RsNR37ey4yCfodh4Wm33s651ZCR0kqmIj4lolLlMjblsk1kFgDAcbdEvIzgzBgsli/m8yWxKYz5tsZhuMBO3mYobTKdlca4wk6ixmDZZlS6aso6vVMOT1VhKOswnHXU9zmSKTKXLjMno0JDFTLrFcqnJkjx3vM5MTGcuoTGfqRDQHSJ2l7WaxVpZw18xiNQ3LJ8tIrUGsbpDtG6TlQ2mifKpWMvXieoNkrIBNgUIm6yVLTxFgxUxQSk6KmYzAj4GsxlHAYecq7miyWzRYL5kMpWpMJUps1Q28FRM5lJlJiMFFpK1df8Ll3ZeLLSZzjjM5kwWyyYLJY2ZXJm5YoWVusZitcJkJstsrqIMnhaLdVZKBt5KE7+0kFVbeCuyRurKrdBXbRGowYpsAFMdxZhGdHfDs5CCxUyXxXSbuZStsu+ZeF2dlxkBVRGYRYqqxWsmoTGbsNSwlkHZ7Mro1HWafYO+/pOj+JwLgMeqil4Xil3ayATIx8NFpmIVFkQ8nbfwFGx1XBAAj1fVuZ9N1tmIuZSGhHxfZpI6M0lZmzXkNW0c5fZGiKhO7jOTdDPymZTDdMp5Fcilz13Na1/vef9fwFxl5xNFNd5VaPbXwDzHngkB87QC84cnszw+m1derS+u6RwMWPSEbI5KZh60OR6QernBQEBjMFhnMFRlUEbPyRzZSI2+iMbxiOv9ejBicyDscCDc4GDI4XDA4ojf4Jivzom1Cr2rZU6s5On15BgOVlT/+WpRTnZb1c09IoATY5X/z2BuKqtVodtX0w182RZBGROb1VhLl/Dni8SqNVKaQbJmES6Y+DMmgbRNKNskVmi4tq1i2Zqp4c1WXd/1QoXVVIXlpM5K0mEtK4YvbhudryS0fwlfuYy/oqkLeiEhk/Bq+PIWvkKLRanrhG08GdlhN1nJaswnCqzkyoopiIiDnLjJSd99zsKb1VjNlFlJF/FkpP5fx1fUWS1U8eQreAoa80mNqZCMB6wxFdGZi5vMRm1mok2mYzYj0RKD0QL9oTrHvTbHVi36AhaDUZ2BqCzQCXrDCY748hxcrHN0ta3A/JhfMvM6h/xZDvhjHPAlOBwqciKucyxU46iUVPzSkpGj3yctiCmOLWboXSww6q2xFGsQKXYpWF2KlknJqqA3S9TtHGajguOYOJZF027gGA0s06LZ1Gm0dHRbp6rr1CwHrdmi6jTJaw1ydQfNaSOWja1OF6dhYdt1GnaNhqVjGw56vYmmtbDsDo1GF8NoYNoOTdlMWBa1uk61bqKbDrZj4zRtGo0mtt3CMFuYdgfTbqKbJrplYdptLKuDZbcx5X7NFs1mk6bTwLGaWHaDZqeN1WxRrNep2QZG00C3NGryc72iXmOzqWFZZUy7iuWY6HaLutVGb3ap2G2KZpOKZVPSdHTNpm11aTbA6nTROx3sZpdGtUshbhGIVllMFZmJ51kMVVj01RhbK3BsLc7BQIyeYJoj/iyHvXn6EhbHYiYveAo8v5DjwFKJo6tVelfrDPoMRkM2YyEZQynuUTrDCY3+aIneSJ6+eIHBVIXBRJW+cIkBGf6UlPtV1ebtuC/NQFAGcmjqezYQTjAaTzOb0ZnLtBhXHs15hsNxhkMpxiNVFjMN5kTpG82xmJWyRp3paIXJUJ6ZWJa5dI6FVIm5eJ2pkMVEoM10COYSDnPpLHOpCLPxLAsJi5W0hSdVYiEaw5fJUHYaVOyO+p4UdRO90cJsdjGbYLZBNk35hoa/HGc66Wc0HmEkLuIluR5aDMbaDMRaDCRshlIaw+kSQ8kMo4ksE0KTimOWcr8qMZYqMpYsMZGoM5O01OZiOVdnKVNjPmUxl2gxm24xnxfLyySH18L0hapMZZtM58S7usBwOM9kXGM26TAV1ZiIllkpGISNNoGaw0q2qvwnQuUG8VqLaNnBl9FYS9UJ5S2i5QaRskNA5m7kDDXWWnwwZPaGzN1YzVsspTSWMroCJGkDHgmUmUlZahrnbNZhUFqvomVmJCnISf22wGQyy3Qqy2wix2wsx2KyglcsqSWLF0FY3GAuYTAVEyCVxKHKTLrEZCLNRDzGdCrBTDrFdDrNUr6Ep1BX53lZEo6MiUcGgq2LlFczGt6Cjl+Y10KDBcmyYybzSYvFjMFy1mI512A5Z7OYMZmKl5hJFFjKlJhN5ZlNFZjPlJlNlpmQ9q5gkbFgnem4w0K2wXRK7EXdgS8udW2tU9gufS1K9clETQG5DHGZistja0zF5PlK6ijWzcs5U4G5APqifL/jNeYTEvVXYy6pqxZrabMW3ZeECLpnJeQ8xzVkEzKjjjrTCZ2ZuK5YhZmkybR8D5KO+p6Jl/l4XBzWXhtc84abBtMI1X7rcFZl5gLm904U1YjX7ZNSMy+wayLPnsmcCgXm4yl3ZOtCiRfWNA6HGhyLtBRtdzzsgvmJdTDvl6HyCsxrDISr9AUrnAhVOB6qcSQkNXaTAyGLV8K2ikNBm56AxdGAyXF/nV5vlT4BdE+B3lUB87KbmReEWm/hKTos5UyWRcEufeavo9lf6zU3VC1d/NJdmn0dzLNNvGkIZMGfbrOWMBVwR0p1IuU6iZpBomISL1nEiw6JQotEoU0kbRHOGMSKJuFchXC+iD+XZTWVwJfJ48voyj4xWIS1dJvVjAC7zkq6hEeyhkSR+WiVpbjBTEiOMmO+xWK0w4zfYTHaYC3TZCVtsBArs5Qs4UlVWU1WWU1peDMGaxmT1bSGJ11hNV1iLVNVLnGq9U6J/WospWrMhGvMR0zmhQ6NOCwmYT4KE/42o36L4XCNAemFDJuqJin18z5/k2PeKscDefpCWRVHvSUOLRn0rLTpDcAxf5uXl2u8spbnoD9JTyjH0UiNA74iBzw5jnhy9CylOSIAvlJgYLXE4HKJgYUi4546vkSLXB1KZpuSoVMxytSMPIZZoNWq0W3ptMw6jmbQMmy6jkHbqdC0Sxh6mVpdo6bbaFYD3WlRs9qU6g51rYlptrEkNAtbq9LQq7QMnZbh0NSbNCQMiQ6O3qVpQEMHq9rBqrXQK23MSpeOBS0T7HoXq97BqcttaBjQcaBtg62BLo+T57Fxw+jQ1Fu0zBZtu0vL7mLoDeo1G9vu0G5Bw26h10zMuknTdGjoFmZFw9ZtdX9Lh2q1g2Z00SzQTDCsDvW6jVFp0Naga4PTbGO12rRlByOvqwp15Ugo7oEmgYSJx1tn1ltmJJTnRCjFIQH1pSSHPXmOBOscjTkcjTgc8Zn0rOgcW9Ho81gM+4SWbjIacBgNW4zLzGmxXIyU6IuWGIiXGYhVGZB+W3F0ktnTMsIypjEQKnLcm2EwKNm9w3i8Rq8/Tp8vzkSsxlyyxXRCqFCdiViGAW+C8WCNpXSDpYzJbKLMQrqqFsn5uGxI88xGMsxFM8xLJhjVWYy0mAvBjLQfBQxmo0kWkjGWEnk8CYtApqmuUfEALxm2YmUMB3TZJNkNDKdNXT5fG8XUVNodkpZGoJ5nuZxlKptjOFGiP2ZwItKkJ9jgqKx1MZ1jMdm4ZulPZRjO5BhNi+BJZzRpMpaqMZYrM5GvIra5UtaSrGom5WZjU8kGUwnx0e4wkdYZTKTpi6UYyehMFhxGUjX6Q1mktWky2WA21WUmITS9AEMFb8kiUm8r86lwySFabhIrN0lU2gQyBr6URjhvq9vBrEmk2CBabhEqtda9LRy8kshkLZaSOkspi0UFkhoLKdl4NJlJSzTWh6BUmE7XVFY+m60wmy4wGUkyGUiwnCwRq7XImpCuQVg8OGIGc+E6s1GN2ViN2YTQ0Xlm4hkmozEmoxHmU2k8xTLeYg1vQVOtxV4BcbUBM1lNyfpmspYW9tTtPlpISDdThcWMtBPLHHPRT1WYT1eZTRSYT4tFbo7FTJ6VXJ7peIKZZJqlQpnlfF1R4pNRmbhmMJMU5qPNTFp0IeIRLuAt9Wh7PdzatDBTiuaWpEiAXDL7jfOoJrNV1OZzWYaXFaV27qgNhowql1hM6iwmdMWQKeCOC3AL2Eto7nEDzGN1ZqI1pqOygdWYjkno6iigLtfLlHidSKQabiRfo9zfcMtInltGctw6kuf20QJ3KmW79J2X3Jnt4qg24QL5AxNZ9o67CvYnZnLuyFa/qXrKT0Rb6gsv9fKjQUvVzI8FdE4ENPrU4BgxUK9xLFDlmL/CEV+FQ77X6uUHRACn1OwmRwPSqqZzwl+jd61M31qJvtUCQ748E2G5yCX7dPCWmqwWbJazIkKosyo7uLKJDI3ZCOW6Js5rJTF4sVUIoMvOVLLhQA6CeVhNNVlLWiS1Fmm9QaSkEy7UCOVqJMoWqUqTeLFBstQkkhMQ10lVbFJVg4xmEK9VCeSzBIsVwuUGgWKHFalfhgzm43Ji68xFC8zGCkyE8kwES8zHTRWTMnDfpzMXbbGY6DIXbTATMVhMWXhyjtrlTYeLLCXqrCQ1VtMG8sUX2l/MZFazNZZTVRYTdTeSNWajJcaFbvUWWYxbeDIdZmJNpqMdxv0tRlYdRgO2WnyHYxqDEVsJkQZDMBASKtGgP1yhP1SkN5DnRKBOr7/JkZUGR1bb9HibHPBo9ASqHA4W6AkWORKq8ZInzysrOQUUBxczn2gXNgAAIABJREFUHF7M0rtaYshbYdhTZsxTYSlkkix1qdlQtZtUDIOaXqOmlTDMCg27Truh07ZNHMPAqus0DY2WXcPQ8ph6lWazje20KVZ0ilUDs9Gh0epSqzWoVCQDd9ArBka1TkPX6dgNuk6bttVRQO7okvG3aEmGa4BVA7PmAnRTALwGjTpYFTCrKCCXnwXQHQ31GHU/DSytiy0bA7ODrbcxyjZW1aHjdBXgG9U2Rr1FR8oGkgXqHSxDALhL02rRNFvqNZlV2Xw01CbDqnfRKx1MTe7bxTS66v0ahoOlObSMDm2zjW5Y1E2Thr3OE5vr/4MulVaHYr1DNtdUm8+ljEyRkmw5xoAvQZ83wyFPhoPSChqUNlKbPr/FgM9i0GsxuGoy6NEZ8slsaVnkGso9qlc0L6Ei/dEy/ZEy/eGyYt6GIzpDYY3BUE2ZQIhF40CwTq+vrMprqlc2UmDIX2TEX2cqJkLGOnPpCnNCh4rtY7CuFrulrM6cDNGQ2dTRGvPxCvOSrUczrESLeGJ1PDGHlWiHpUiblZjJWqqAP5cjkK0QzNikSh2q9jp74XQp1zvU9S6NFtitDjW9SbnSpqaD0XS1FfmmTUSvslIqMJnOqnJBb1RYRJtDAUs5QT7vyfPiakptYAfSZUYyFQaltBCtMyb1zJzJZK7KRK7KZNZkKt1gSmqc0kIko0PDQo82GYs5DISLDKcKTJc0VaI4LtdbSDJ7EUJZjMVsxiKOW36IVJgN51jNVAlXHaLVBimtQ0zWm4xBpOAQLTYUkAuIC6jL78NibFVqqPVC1g5pzV1OaSzEqgpsPDlZRztIvVtMrxazsnnTmU07zGfltcuGS4aaCJALeBaZk/JIJMNaqkKy1qRouZqDjIiSJTuP1lhKGiwIhRwRT440MzERmgqzkmMp4zKOa4W6EigLS7CWc1jNynTOBp6Mw4owBEmT5ZTBQlJTNPm09IjnDLXJm0kIxS00doXxcIbpeI6FdIllSZhSOaaiCaZiafV6FzM1lTGv5GSzKOugxVhQU61qYpgi3uEC5NNp57WQ0pLMXE+JQE5sUKWX3BWiSW1btagJoEsGntZZyJos5EwW0pZiXxQDk5KykYSp9EzTCcOt38cNNyOXSadSz1dZuGTmQtFL6EzFtFdDfp6Ji1p+PZL2+gZRqHdbGcW84baJKreNV1TcPl7hzoky90yW2T4lAriyskbdPVVg91iG3aMp9k24s9ddwZtGj0x5C1scC5kcCxquACZgcCRo0iNHaVXzaRwRhbqvTo+Et8ah1QoHVysckONaVY1+lcdLz3lfSKc/pKn+9F5fhROrBQZ9RUW3LaZqrIr1qapNN/CWhC4yFJB7S4ayQBXQ9hUFsGWYjDsdbuMoE+F8JRu/XAAy3rXUxS9f5GwDb8bEXzAIFnRCBY1QoU6kqBMvm8TKJhGhuAoGoZxGMK8RLZnEq7IBsEnULSIVXdXlPFn3BEntTLnhKLpJdlk1phRlI+0Roqo0mIjqjIXlSyXCNdl1Nd2dl9TTMk3m8lJbtFU/41JaqENDxXLGVCY1QunIF3ouUWc25oYM5RfKbCxUUg48MzFD1fImYzYTEZvxkM1o0GREWfPpDIbF4N5kINxkINxSHrxyDvqCVU74yxzzlTjul9sGx9YMetYMDnt1Dq2JgLHMIX+BQ/4Sh/yyQavQE9Do8dd4eTnHIU+RPn+VAX+ZwbU8U8ESwbxDSbJNEbJZTaq6Rd0w0HUdw9CxDBPbtLBNG0u3MTQby7BxHAfbNrFt2wU2WzKrhgpD6G6ni2520A2hxJsuhS7gZ7qUt2O1sM0WltXCXD/aVhfbAssE0wDbXL+tg6m5mbetw0Y4Bjjmelhy/w622cY0m5iGjSEZtmYrUG9YXRypzxsdTLOD44DtgGF31Wt1mvJzB1tR9W0so4mtt9zQWtj1Nna9haW1MHXHpfaNjc/IUqUH0zIxGyZN4dybbakv0G63sUUL0HIwnCa61aJqO+Rtg4RRJVDK40nL4pqi35fkiCfLsbUScq0NBmVMpclIUGdAWLFVdzM9GtaYyTQVBSkGD31BGb+cpzcgpZQiQ+GKys5HlJ+zTn9YUwZLUl9WQ6OCbplNTCsG/EX6fSWGA2WmYlUF5KIKlixErhehM2cSMpu6zGS0on6ejZWZD2dYDCdZjqTxRPKsxSr4EwbhrEOi5JCtWRQMh6LRoqR3KBtQFTbDblMz21T1jsrE5fNX5RKrpRgc02hjWk30ZpN6p0Wh2SKkmcxmBaBLHA9XOCosol9XYP7CaomXVosc9JU4KkyjMI7hOgPrTlnj0jKkVMw1NUdb1WAFMET0pARUGuMxYTpMd/hHosx4usZoos5QtMqwtEIlNDfTjxmIaYeUIKaDBZaiwvxViai1xyFRbRIrOYTzsj5ZROR20SaYtwjkTII5y70tpTzZ/G8AudR0I2UWkkJVN1gSTwx1lHKFZICWUk7PpEWb4J4TKX/MJarMKmYkz1q6rJiPXL1F0WhT1tuU9DbJiqylGsupOvOxMjPhPDORPPPxEkvCtmTruOBaYyWnr9PTDtKhtJJvqVjONVXJZT7dQEJEbAKoQoXLa5pNm8ykpGYvoSvqW74zsgGcTYhWQdgAAXUpOdVUTX9B9AspTWXK81Ep04i9aFnNSBfQns02lDeI+IPM5FpM59pMZBqMJEwGhZESFjNcR9mgysz28PrcdhnRKiWKUNEd1Srz16MGIzEpoaw7p6nsX0RrkvGLPkTWd1sBsYCxqOrl/cyq9ya6CYvp9eE0Mm1uSsBe3rsqX7hAL212Un6ZjNXVd+sNt0/WuW2yxm3jVW4bq3LHRIV7JivsmK5w/0xFgfn9E3l2jabZM5bkkemcmr0uXuWHBKwVcGscDdTV6NajQY0jQUOBvAD9Yb/BYWk38+v0qJDBMHUOeWsc9lY54q9x1FdVccxX4agAh6+k2tlkR3/CV6HXW2Q0VFJOa2vZdWc0sTmVGnnRVDWVNaVMF99zAWRRrEuI8MR4NV4F9JL9KqC7TmxirSpfdqF0NHzZugLzcFHEb6aKaEl2uALy60BfNAiVTCIVm3DFISSvpWDjybnZhgwZUMb260MIRCE5uf5lnExZTCTFNs9AFj+hJ8fillLojiYsRpM24+kGE+kmE7KACu2VaTCfcRQFuSQ737TBvAhVNkQSsgNe38lNyKADoZNkE5HQmYxLGExIjUX+X0RnJKKpLEoyp35hT9QGyqQ/ZNIfNugNCZNS5bi/oib0HfUJqLuMymFvhUMqyhz0ltZDblc45K9xOGhwKKBzQAF7jRPBqmpHHPBmmI2ViFUbiBJbwLwutWFTgMrBlDAkGph6A0MATJMadwNNb7r16UYb02ljSA1b6tROR4Vhd3gt2hiW+3d1lNtmC10A3mopcHv1qB7XxbCFfnXpbN0AwwQ5CshvALzcdixwhF5/NQSMG5iWhWHqaAK2sgkxBNzd/6teg/r/LXS7jSG1+iboDdCsNnWziaZeo2wK3A1Hw+oo1kBq4y2p7zstbMfBaliYEo4blmNhNywaDZtmo6FA3WnYWLaB6RjYbZtmt0WTNg4tROqntS2Ktk5S14jUddbK4oMgG8saI8GyYsB6PWmOLiU4tpTkxEqaoUARGVAh2aVMuRoKFRkIFBkQRylxlgqJuLVEn7+k9BdDEdkcGm75JmwwFNIZknJboMpQoKxGNQ+JyVJQRjYXGVMhoqKNKKoxzlJzFcCXzHwtWcKfzhPMFInkKiSKGumKpfQSRaNJxWxRlc/T7rpCR7tD1WxRMZpUjRZ1o41mCqB30C13E9VyGjQtC9swMBwbo9VWHQ8pq42nZLr1f2Gd/GV6AnUO+Gu8tFrhRU+Zlz1lXlkpq6TkmFejP2QxEnPUgj0pmaSYYqzXW5VwSsRTKmTxlb9tDPyoqWleGwNLNtqipDVKPLNHonX1uUhW7okXCGZr64mETbxiExPaXUp+RQFzG6HeQ0WHkNhGFx2CBZtAwcYvbGbeZiUt1K8o9oW2riO1XFF5C1BMi3hP6rPSArUOJpIhTsfqzEsrVrTMbLjISrysEptMrUFJAXmTitZQn3VOaxKV9TCns5ysuIxkpMBcVLQOFRaSdRaEGcjoLGYNloTuzzks5xvKPVM6cRbyTSU8lHVPmI1JVaqRNVNqxe5GSPrDRYk+FXdBTrJXSZik7jyfEmbTYCltsCjiwXgVBeZJYQxqLMYqzISLTISLSp0u71WSpumsrdbaGVHp5ztMZFoMxU21HgqjLHHcX1Yhic5xX1HNTDnhzbuD0LziM1Jwp5oKA+0XjKuqNmxZT/tCsukTkanGsGCDvAcRtQl4i+gwayNaBVGtT2csptNuDV/OyaxsOEQMJ1gi67tYpYYraqMnjM8bbhuvcet4ha2jRbaOFLl9TKbBVdi5AeaTBXaMprl/NMm+qSz7F4r8ca3mUuKiXheA9tVUG8wJodTChuoxPxK0FKC7g2DcYTAKzAMaR/wSdY76ZaHXOB4QwVSJI548h5ez9KxkObYiH06Rfrn4w+IaI6IxA19eV9lzoGQq4BYP8w2nNNe/XDzMZXSrG/8hmMuAmYKpMveACEQky1ebAMPNzIuG2vlGyxbxqnvBRMtST9cRgA+XTMJli5B6rAgzLES8IV/SmfWBAu6FKub17nQe1e6gwFxoGzfENk9O5mjcDdkBvj6k1WY0If64NhNCq2Skj9FkXnajaTfci9BVQ04JaMdk06C/diGqi1J6El2Rhzj6SJ1cBIn9waqam98rFLqEnD+JkERtHcyrCsSPet2Ru4d9JQ6tSQh4uwAuIC5xYE3KJlVeXqtyUM5vRGqNhhoOdHw1w7A/y3K6TlJrU25AXQFaR9W8TbuFrTIlyZbczFqXOrPWpFZzqNUbaKZkmVLvbGM4HaxG99UQUBdwlyz0fyucNrrTQbc7aJbUpyW759UwLDBfF5Zk8ULdqpAMW15HU4GrIeI2S0c3TCVS0zUHTZeNiBt1o6k2L5rTQWt0qctnYHeoWS2VPWq2vI62EufZdhfHljp8R4XU2kVsJ8I4XbJtp6WybstpYjtNnEaThgjvmi6gy7HRbGA1myrMZgtD6uui3u5K21yXetdtByx2pe1SWh0bePLyPa4wHSkyESoooJ0ISxuO2187FqkwJkYRKhOprM+mdm0i+/0FTvhyCtBFDd+vOllqiGp40C+DPCoM+coM+wpqouOIL8uolIJU5JgI5pgMFZiOlphVi74owTWWM5oChnjFIl0zyWkWJbNB1WlTa3RUVO22AvOy3lQALudTBIQ1s/Vq1I0WmukCuoC5ZbdoOg4t28AxNbUh00R/0eoibY8Rva1o08FwiWP+glqQD/rKvLRS5MXlIi+tlHlpqcxLi0UOLlUUczWWbCulvlzvAtiiFfiPYgPcZbrYn4C42Gy+arXpgrk4SgrbthAvsJosEsrWFZjHyrYCTRfIJdmwXCDfAPGig1hAB9TRcY2pcsLuCZjXFZhPR4X9kJBNk5Q+ROClqSRAEgEXIDWmpZYbliy7yIIwIhmdRKVB0ZDvb4ea2aQqYK47FLQGaa1FtCrrqsFKqsJ8rMhMOMe0CBkjReYTkjFriHhMZfwCvlmLxZzDQq7BQt7NkqfFVlS1YdlKMCmiyTEVUvrRVCiWM6oxpWrNNaUtEMZhQcRnshEUy+1EjbWsqdwzAwWLVVX2LDIlugQxNxGzElkjpaSQktJIk8lsi9GUQ39EVyDe4y3RI2PH1+OIV7xEJAocXcu/Gj2reQ5IuXG1yCseiQIvewrqd4c8rg9Jz1qeI15htsTG1AX3UaHyZUa86iV3mFSbiwbTmYbbWZAR1sQF9Cn5fkWqjIXlepTvjID5WJlbBciH8yruGC1w34Q7NOb+qRK7xHBlJMme8RRPzBd4xlPhZcm0ZWJbyKRHRrCuVTjqrShAELq2N2yrXvOjIVfIJoAv4K0odhnXKuDvc0FChspIxic039HVgmpfEhCX8a8j4vuaMNXuZCknynD5ckjtW06KGxtg7gK68bopb2KF6mblGxn5nx8F0EUl6YK5pTYHQXFbK1vEKjbxqvNqCK0l1Lpk5uHSBpA7rOakJUV2tTV1wY2HyyojFmrt9Ttsua2yc9ntqpPlCi3E3H5MTuJ6jMZ1/iRE8RtzgVioF5dWMpQIUMYHqr7J9dYGAfEJuRBVK4M7EGGjJ1F6EUX5OBIR05uymsgnzIdQ4L2BqgLu3mCN14fsJI8Jc+J3R+zK3PxD3jKH1iocEsD2roevygHRP6xJ1lLlRU+Jg/K8Mcu9ELwFjq+J+KWMv9Rw+67XwVxqlWazg+W0cey2C+iSpQrtKRS61lgHc0fR6S6gt1Q2/v8fmLsbBHcTIBuCrsrSJVOXjP3Pw3TAjQ6mMAWiim6IoMrGtG2VmQuQ68IoKGZB2IUmAiYKYATAHQGhLnWp1UqGLkxFw83WJXPXJbu0OhhGG0NAaD2zrBltJOpmV4niZKMhLEGjAS2pybdfi2ZzXTRnCKA1qVottEYHoyUteaB3odqGUhvKEh0otiHfkH52SJkQ09uEqqJ+dliVFqacZFLSYiOCorrKhCZjLgs0ITXFWJ2RcI3hgBsjgRpjgSpjwSrjgQrjwTITwSKTQSm55NVCu5yos5yo4UnVWEu7wB2UTFPASq7BWoN0vUHebLmqfimvNLvUW6C13E1hzemqrFyycxFDSguibI7k81ZhSklmA8wF0IVab+HYDRq2hW2Z6rzVrSa1pvT5Q07NcpCyV03NxjgmpaTVPC8tZ3l5Oc9BT5kDniovLhR4cb5Az2qdoViD8WRDsXKvB+k/v60296/zz95YK8Ryc8M3Wz1GMXrSTlVTWa43XVVlvsirWbhFqGCuh02o1FDZuF+YyZwMyFpnKXNiGW2qevlSUnOBPFJmcj07nZDbG7abSrEtoC5tcW4ImE+FSsxGRIwrJUaHvN5RffqatHsKKyJgrjmUtCY5vU1KbxGrNxSD6c3WWUqUmIsUFO0+Fy0yJxR8pMR0pMRMrKL0E5KsKFDPWqol0qWbTaU5EOpfMnHVFy4lGbHNfl3Ia5wVtiEqHuDCILivdzFeVaxrrNYmY8l8ia7SESwLLR8XSl6mwLnr86gajaq7TGnCYiDqAvlhNW+j5K5/sgYqL5EiPWtuCKBvhNz34FqRA2tSRi5xYLXgAvpKngMrOQ5uhCfLIU+Ow6t5eqTbxFemN1hhIFJnOGYwKiNmU46ruZBavmpNE0reUlPrxsWlTa61UBXxXn+DgPftI3luG85x+3COu0Zy3DuWZ9t4np3jOXZPZNkznuaRmZwC8he8dTWpTSj0I0F9faEvq8xaKNm+kEZv2OSEjHSVWnrQ4GhAsvc6h721V81UjoihimTj6y5pMrpVMkURzQj9LEKEuVyLxWKH5XKHtXJH9XQHVTb8GpiLb/lrwC4iiteycrntFcp93TlNauVyW0B9teACvfxdBHFCswtFL3S5UOdCXwmYC6hLSEbuF5/0gkFAau4yGz5vsyhUtzT+K5Xkuk+t7Lbjou51/XA3LlC5OCeTIqB4TTUpmxW5r7T9KMCVWpmaEayx8cUSdbBk+jPp10BcgPzVUD2Lr8vGN+gx5QQkM4eFytfcjDxYUY50J2QQj3Knq7jZ+Z8DebDGcaHZpXwSrKtyiAJyX5VDvpobfmlNk3KLqNhrvOSt8eJalRdWyxz0Vdez8oqqyQ76C2q4QlzvkLWhJIttC8xWF6sprVUdnEbHBXShz1UrWBNdb7lAKKCu/ymgSyb+H8X/XmYume56SMuZhMruBdT/9Pn/5GdHQHwjBMyb6yHta6KobyG1WAFjXehdAeANYJFMRihgp0PFaavWMwGjunwmDRFjgdFAtU3JhsWUGq/jshDmxs+ibpc6v9T2RYm/Xu+XMoDcNrSu+zcBe0dEX10a7a7qtXe6IGFLH3sXrPXbMpzH7IImbVodNwTUBNwLjiuoK7VkKImovjtENfea9JZarBabeAotPOJCmGuq41q+hYpCC6+YI+WlnNXEX2wQKDiECnJtNUlW2yRrbVL1FhmtRVZrkTc6FK0uZbtLRYBa/r98XpKB22312cnnJ5m5HCXk85OQ8oWA+QagC6irUFm5C+QC5qKrsCzRYbhhmK7+oua00TpQ7ULa7qqOmbFYRQ28OryS5pXFlFqQe7wVerx1Xl4u8fxCgZeXykr4OxS1GI5oDEeriiIfU33Ar2Po/sxuU9aJjbXCvS3rhyQydTX1S+rDIvr1ZDT8WdHrGAq8VSZekCTDRMBbqHQF5gWZieEaSQmAb4QI3zaycgG9KcnIJTNVLVYVF7w3+p6l9U/5aYsORwS1FWYjZZYSVVWDT9fblC1eZZfqeot6vUG17lCsN9Q5zBgd0hJ6W23IZA1dy9QUqM9HXVCfCuaQEIHvdKysNojzMib1/2XtvZ/jOq9sUf0Zr+r+/Oreurfem7p3ZmpGsmXlSIliFoMkSrLkMOOxLcvXsgIVKEtWophzVJaYwUyQBMAkkshABzTQyLnzyaHTerX2dw7QpGXPvHnvh10HaDQCQfRZ3957haC4D28dJ/ucqwBb9sZCDuO0YpAEyaACIOc4PVwFtA9m0T2moS/lYEwvy7RFq0LMgkbyJVEDdbBDD8xZ2Ajx9y+TywFDckMIsCdiaRyLpQTATybykOot4BTXiMHqkWvIsGQl01vAyV4dJxPkg3EtmcOxGJU+7NCDiqVxpGsKhzoncLhrEnXdBHcCe0aAnc0Up6TknzQNct3Chox4oaYT3MuTdNrUT+m3hts+vDyND+n+dnkKH1+exieXJrDm0jjWXhrHxquT4vi2uzWFr7ryOJwwpSun7epJduQcpcq+m7sDVed68zI6Pz/ggFWfVMz0MxKgUhAA58i2nrvwoCtsTBL0zGCUXAQNByJZ5TAUK9AdDUjkK+grULPtSVa5sNPZVec8JPMe+vIeeqmzlBG6GqMTtIW1PrMj92RXLoBOXToz0FOUqdlI8AVBcluOO3DVEZAtOsj3OVLnJIDPEctYdimunCCbx0hm0cTwgeMwmvXz1H3rSZuAHnbmoRUfbfnU8wPTfH4u92xB9J68LRF8KpWHo3UZs990dYU5ScN/OcVyREQCDsl3gTOQ6sj1GTBv6M0KD+F8T1YZ+iR1ISlxn8POnOuS2TJR32+BXAiqDwjewoHoM3EyqOM0/ek1cDSh46iM2dXYnX/UJ6OTOB0Zl1FWP4HcB6bdKrJOBSaZ3cWqGpl7AZh7HDOrYuekOlMCYknAnIBeWyEBLgTwcNz+QyD/l4+pUTVJYkIUc32RLBmuh7BMj9I3VXwsfJujbsvn57O4By+rCQNH/x6Z5yGxrgpLuuhw7KtGvwW3hLxbknFxxvKQ49jYLgYj9xIMl1WEYXvQKcEjl4CHBKeo+AS6B0vzYBU82AUfjlYUwpxvVuBqFViFEmydpDoekKooFVXHXioDHonvrFJVNPGlooNySZXvO3BcB47vwisX4VYrYqxilmiAU4EZAL1WUS56dFGjgRINSibo2kfzJEc54skhoAhx7KNrH5+bK6nPK9DJkEUXNp8Of+qqe4DBclkKkGVSIWsJgncZBFuO2GXMzlE7JWa++nuSqUORn8f1Dass3gNGsIIxbHbnqsihMPl7dXzxETDZlVv8fyipiQlv/CU6qVUQSdmyt66PTeB45yiOd0/IiJX3PxJ5D3WkcbCTN+m8HIBJlGocLAioXxnitI0JWbzHWapGrYAhrWxDrwypUSkdx1QyF93DTLRPu+hKcf2hOEB9KRscEyelXMj7KeU9wQNSMlNEMltEX1ZNMhNpHz0pD0yX5JXeGtRyswmhgUnLmIbm0YJYkLJDpWGPTBkZKEJ9/1ABLUMckxdESdM77WC0UBJHxbzLNRGg2UoZoMDcR5aeD2YJdD+csiuYttV10ixhpOALwTg6nkMH1T2D02gVglxGFDitw3mZGrQSlKlR555+hKNzDS3BGL15MI8bA7mZah7IS0fOnXiXTDA0xCdN+T0N0STIrCDjqSmUgDnd8QpFkRB3csJEk5dxNdXk/0MTSY0EZ8ZyRzmBSeF4PKtCwDhhZvXpOC38MHLEdJyhUisZFt83cFqIwOr5JxMajsdzqItlpY5GMzga4aomjcPdnPakcaQ7JRMfTn1Ydbx2qToWSeOsTL8pWyRp2YYcGocoKeb7Jm77+OIEPr48gTWXp7D28iQ+JZBfHMX6S6PY8v0k9rRl8FV3Hgd7TBxLOqBD2zF257ECTsY5Kmf3xn98HvU9/AVkRKN8jtKypCp2d9yL02JSSABJTX6AK8PcHXPRz/1IGe2pCjrSFXSxG89WxApVrpmynPwZrMLuOiyCd1/eR7JQRFIrypXvC6iHz8uRua6APnycOk2y4An2IZhzz96bNpHMqu6c0g8S2zh2Z8fO3RNfJL3ZkpgXdE5TGkAwViB5cYD5tRytKwmDAnM1MgvHZrNgHvrpEviDvZoQZRRphs4/s7Z+ZDnSIpCENwXmHXJSD9J6Jj1xnmrnJGMqYEiOObg+THa8Gq1zTy7GHYMaLtK8J1lAY58q8QBIGmggoN8E5oYcyqguODdg4wxJbb2K0Xuyz0JYJEFSUngsaaGu18Qx6dYLOEldOmVPnaM4H59Cd9rBRDEY4zoV2bWZ1PzyZitjdRq5kOSlgJwMbzK9HbsqRTY4R+ya5aFguMjrzkzxfYI6AX2WEHdzV/2XQM69O4GY43GWB9N1pQzPgeHZUqbvICz1GD/mwvAI+Gp3zX+D5VfEfERG/wFrnXt1jsFNAfMAxEnUsnzkbRd520HOUqXZDgzHgel6sFwPdL2jmY1t24rh71hibMNdeIl7Xs9D2aP8rYiqXwaKFaBUhZjDlYCqX0HFr6Lk01ymglKxirJfRdkjmY4AX0KR1HoK5kEvPZrc1hYf48eKqJBAVy7B8Vg0wKnKRMUuAQR5jrt1gnyJFQgsAAAgAElEQVQZIMjT+pgdPa1z+T6Lnb5ZgbjzsfvnNIDfQcb9/DrBNIJciJBpbjkkFqoDjACtW4TmlaD7ZRjFCoxSUEWO3QnoBPYSdJm0cNTOiUsI5opLwb+h2tLJa7CUGRAnL+Q1CGGOb1NtUQYyJWDUomWrgav9KZyNjOF45whORCjtI4BncLgrjYNd3KVzr1oQu2qawLCjujRk4jIP1nxdUkZEtnigZ6bUic2AsNwJoCMamkWuZ6KD++20j1i2JIFSnAay+w6L3TgNpHpTnpDb+jjxIJjnShgoVNCfLyOZK6Mvq4yr+nIVuX8xPron7SMSeIm3jGtontTQOkYVAQ1RZh3O2LW3DOVk55zM+BgpVDBtVqUrz9tAwapCY1fOlZLuq+6cagKnLNa4U2YRUxy7W2Wk7CqmaT1tFIWTRKJxbCKPyFge3aN5dI3k0E6S3GAGrYPcsWfUqJzj8oEsmvvpp5+Vx+VjgzQEyqN7REN0wkQPOVXTSoo3ZlQw5VSR9oCsD+R49arI+sqoihMgkvQidLwbVb/3qzx8DeTAZudsnEBONc40uCsnUVtWxQRoKbqXmjKdDkH9bD8Ns0yc5cQ6sDUm8LND5zRTOEWxvBAn+XdyqIu79Jx6PF7A0VheeBjysU4eDlM42JHCgfZpuR7tTstqh2qw+l4qRhw0DbtoGmE5uO2Ti2OqE788jvWXx7Hh8jg2XhnHlmuT2NOaxlfdBRxIGKhL2hJtyq78WKwgX5Sjco7WCdDSkfdkcSaaxplYFmd61L41BHKObAXI+3VcHOQOmISukvg+RxhTl4EAefs0WYwe2iZdKdL3ufSnPSNddmLspGfkZbRO9dGXL6KPgB5UCOi1IB6+HR4EwpF7LZiTXEfgJoCzQ+9n509PdwI9WaG5MhJ0Zkvx5+PeQo2vL8qYw8ClwZCdTvDUZfcVAjnBnWA+axWomKwhEYZX0S3S4i/w4+VYvXXSRtukAnGO1QnojNwLi5pQumaR6S6/NzIheaMYUfslGd3L2J4/E3fmPHxw5K7q4oApTOPGfjLaaztzBebsyusJ5v32DIATyAnivB5PzhZteY/zRJrkBCaNU93jOBuZEJOQpFFGqqJ2s+kAzLnb1En+YodEaZc4pilAF8kWwdypStns5OW5atxOMM9ptgD6/39gTjANgdyC4VkwfTqFqeL7umdD91zorgvN8YXQpjpAThjCXbq6zjLkyaAuqomC5UKzbGh0sDMN6JYByzHgeiZ830SpZKFSdoCZsoCSAYiRTg4VP4Oyl0bJTaNoT6NoTcM3p+GFZaTgm2mU7CwqFM8XTYj7TdUjwivwLjnyeNXJwMkPQk/HYKQiMDIxWPkEHG0AvjGCkjWBqpMCigWgSugtBVVGuVKBz/WIrES4FqnA9Sui36ZrHT3Pa0vIfuRJkB/AMTjJjwGIsxPnSFwkY04o8+NBRkkSXUr+bBcFy0Xe8aU7N4vB7p97c5Lg3BJylKUZNvIWD1pqukEwD4sHunCCw6scDglEXIXw0OXwwFiCFrDf5e+Tu/kKpwpVjOg+IlO0XJ3G2cgoTnSOysj9KHfoJDnFFPmTKh3eF88naYGsi5siveSv0cFrIiQ0kdRE4w+yxrkiU697jnw7Ji10TdMeVMU80x66l1NJdtzpWUBXo3W+zy6cUlt25ArMkzSQyZUEvNmAsPoI7EHxffqJq2CQAponCmgZo2Y6L6litCq9NkBfjBw6RmhIZWJUL2OaeQo2kHeAHOV/RgkFklN1X5Qnoj6xeaiqImOXMKVTMuhi2vCQtlTmQsqpgl36GK1ncw4GeM9NWUhM6spBczSLrpEMOoYI1rNFBnrXSAHdIwVERguITejonaIfCImAPGgUMaqVpBNnDkM2APKsW5XvnTI5UeB6gOstiPsk7++UspEzcCVJD4QULiTYBZOopnbZzDjgZDIEZTY1MwqtGXBnJ65APARyIXpzvUz1loC5hjr+jUTzONydw8GuHA4zaTSu43Bcx5EofToKUocjBUgF7x+J5nEoOCwejZCzpIkfy4UhD40jPprGirht7cURrG0awbrGEWy4OILNV8lan8S+9jS+iRZwqMfA0aD7km6MJ40edl5qR8A/WinKyHqyqI9ncTqWxaloTnmrJ3iKKMgYXiJN+zh6okj/FjBPV5UUQfR1tljZ0W0nLHrUkvlIMwmOuJljzvjTnix92WkgwxG6L3/AAu63duhiEqP242IaE+7KRZPuKkvV6dndU3j6rXWM46gqMu0IuJJsJuNr7i2orR2y5ZR0cdiR97kzI3ByB/MXQC7mEWqsxhO5gPio9hd+vqGXLyVoIdmNBLjWCVc0iiF433oNGaC1ZvycGFwR+0x14OD+hUVQ52GksV915jxwcYqiDmEcF5k4Q35EvzMD5hyrE7hri4+d6OMplCfYHM7Gp3AuPiHM51jWE7Y0Q2IyHLfypOxQl+qjQJLbLWBO1nZYt3bUszdh1aGHI3femPmx/1eduYzz1URALFo5Rr8FzPWiCb2kSvMtFDwbBc9BwfMEWDga12VqoBjwZL+HpQCC8jOChA/DonzNgm2bcGwNrl2A5+RQdDIou2lUvTSq7jSqziQq1jjK2giK+QGU8klYE52YSpzHeOQERjqPor/lEHq+/xbRi1+iu+FzdJzfh/Zze9F6di+6G75G8tpRjHXWo9D/PUqpCGAMAN4YUJxQVZ5CuRBHy8ntOLrp9zi25X/j2PZXce7zd3Ht0Hp0ndmD3kv7MdlZD2uoFZUcPz8NlApAmQcEFyh7qBY5HXBRsm0UTQueyX8fJxzsiKuqXOWyRhAPS8B8phv/SzCnN4BLZzyWQ68ArlccFCxPvAkoaaR1L4tvazaZ1C4yui1XEtkI6OHUhJMTlgA7H5/hRSiyo2FRlqhIh6pD51rHh3ydYln4HezsRmcAfQpno6M40TWG4yQyJXI4mWT6oyF7UhKCeV/kAbmJctAxduSUmJaEC9Se4iSyLDIkNgY8nDMTmyDOjplAy/tbb64EArOAMyeDGV9Y6Yk0ycAsWj8HQJ5RoM3OO8HP52GAo3UZs/tQj/NjRSTS5DjQG17H9ZGsZHy38DpMSSAd3jJoGc6IiyS5RwM5D5NWFVkX4Hg9z7e1ErIa9+QKyIUjYlICyv+TCnI2bZY9pHQXKcNF2iwiY5MLQVCvIM0RvFHCpF7EmF4UnhK9O6ga6k8Z6Js2hSNAnoDiCpDoR8IfDwAKwKmzJ3Oeo3R2/SkHwrdIGdS+V5DhY1YZ07qye6aEkfwKEk652iG5kna21wepsphEQ2wCDfEpnKfkjM0pGez8v+0tKEIbSW1C/tVxnHbWCa4fa8A9IHszDVSql3wjrqTV8/g5BHSC+MEIS8OhmIaDrEgBh7qDx6I6DscMHImbqEuYqOvRcTiSx6HgEHAkksfxhIH6AReNo2VcnKjgto2XCOQDWHs+ifUNA9h6ZRSftaawP6bhKLuufhty85bTBXcFPBHMOrlRc0eSALXhZEfTeIJpZ6ciCsyFqc79QzyDM9EU6mOUm5GpzhGzSoERTR2F82Nq36vcbvQZw3klv6Lsi44/hpgMCJDnimKfxz9+7pRISOvN8AXAbl2N1kPCW1yiT2d35LInJ+ktG0jTqMOUsZUikhDMxXyGBLq0O8NaJ4OXXbTqvE1cHnZweczDpbEiLo4WcXHEw6UhW3ZlBPNaIJ/JnpWg+xyuMHkn7Mjp4TxK60M17uJVJBscuY3Rn5mM+YAEMq5MBTi1uLUkFGOCUjbqE2lSwESdoCsPAXzQlAMVD1UC5iRYyN5ckwmL6P1FH6kHJkAkO6rOnMYZx5huF1Yvtbc6jvHvo1fDKXIoqLOMTeBS3zQiU46kzRHIuSvn2Iv7UpKYUpqjuigy12s6cyXBChjm4Y030JWH4K5uxqq7CoGcj4Uf/49exVed3aCQ37gz5widpcbsetGCXlKl+TbynoW8ayPveCgw4EU67ioIBlagTycxjYCu2PAksJE57cFxLHG3o5NdxSug6ueAKjPRsoA/ARhJuJMdyCSa0H/jCNrr9+LyoQ04/+WfcWr3azi6+Vc4vOFFHFj7HL7+6Gl8/v4y7Hv3Sexb/ST2vbMUn69ehs9XL8dX76/Etx+9gINrfom6jb/BmZ2voPGr1bhW9ym6G3ZisPU75AfqkY/VoW7Nz/DJ8/+MtS/cgfW/uAs7Xp6DL954El+++RS+eHslvnn/Fzi28RU0fP4hrh/bhejFw5iMXUExlQT8bDCip4+tiYqloazn4BsF2DQBIqjTQ4ArEO6pOYmhgQuT39yq7FtJVrNJ+gvMdPi7cjihmQFz6sDpm++DBDXDKQrAEtTDIpCH4E0AF0Z6zWMhkM9c2a07ZSHF8Xtz3aObgM7/PxII+bNwCmQ40Aw67Hkw/bLwBfLFKkZN5iZoyh63ZxL1vRmcY9bEkIPTA6YCdq4beT/kJJLEpTGG1ZRuWid2ZsroTJdEXy3j9EwRcYJ1luvEopo65thpq2LXzfsbgVyBeQDi8vHSzDidZMNYykN0Su3Hxet82pXRei2g00VTdaW0PqWXP1nlNOdKoWUohY7RHOIpC0NaUYCc3W5OXBuZNFdGtuAhm3dFNkogpwETnQ1Jhsub1J/7yFlFVXYRWauIjOUrULeU0QzNZjI2R/AV1bnbFaT4PgHYLGMqqEmSI2tqyuDHOfKvyAh/2lKkybSlpgGTBUcAPG2W5fuldErmPPkZ8o7yHiCwk5zHwxAlek2xMVyIDKMhNommBPlEbEoyOBFJ42gkJTKzYzES2Wh4VpB0zxOM/e7hAY4duOKRnU4UcDqRU8WuPkFumXqOgHlcC8CcQG7icI+FgzEDByI6DnRr+K67gO+6CtjfrWF/RMMBAn5Uw9G4iSMxHQe6cjjQncWROC3RXTSOVXFpErhtPUH8Qh82NSax/coI9rUwzlTJz070OzjRb+OEJJmp2T9PG/VCkgrYzjVgTtLAeb7Prp37dI7aCeQ84QRgfjamWNQN1Jz2K1Bkh3ttxJJxk3LCscTIIOxGFZBR+kW2o7Ll607xBMuEHpZKq4nTe51gTvIHteNMHgsY7MJqJ9FNOvKQDU8wnwVtkuAYekIP91ofdzrOifyMekQSVEhW4RidUYyjLq6MF3FpvIym0RIaRzwV0Rh05rVgHo7YRVsaZOQqMFeReGKQQZOMwCKwhbp1AnnI6GRXTuOAms68fdqHWk34KumI+7iaeDzpyIdMceei1aay2yT7UVUtmDf2aSJT4ySFhEVRIAR7cp4+jydIerNwiiN3HvR6dByjxpzOb32auL7xj/hsbAqNiUlxYxrSy7Jz5N4x5VaRIWGGp2K3goxBQFQ3aAFk25cbv8Fu3VK6cj5eC9YhiP8QWNeC+d96nvpcZTIjunG6tAUab3p2G14RhserB73oSGm+A813YZR8GEXuVT3kdBeaWRZNumEAuqYY5PyaNvflsv+lft6D79oo0Te2YgJVDajkAG8cdiaCzNAVjHUeQ+zCLny//wOc3fEHHPr0F/jy3aex69WF2PLSo9j023ux7eW7sP33P8K2l2/H1pf+WdVv78D2l36EHb/7MXb97i7sefke7P79Pdj5u7ux9Td3YeOv7sT6f/0xNv3bT7Dj9w/gy7cW4MialWjc9Wtc3v1rfPf6HGx6/u+w7un/gfUr/y9s/+U/Y99L92PvSw9h26/uw8Zf3If1v3wQW3/7BPa8ugKfv/UCDn7yO1z67GP0NuzHdM9V+Ok+wJoEijkZyVfdvAC6Y+gSluN7ijXOAJu8wYNSRRjnBQdi6TtDeHPUqN1x6K1fhEvnvrAcXzgVVBvoDic6HgqmK8VEPYI8iYjc57P71sO/q6A7Vx26IiryedKhizeB8r6npSsBnfwGEhhJvmSgjWE4MExOGnxY3NNTwleEAvQ0ZVLKB6NxiCl0Js4O0ECLrx+aX+Vwvk+Tvfn3ow5apkoBJ6gqKp2uNN3OaKXqC4jTnpoBS9J9Z7wgtpn3LHXfUo//JZgrsCeYq2InThfKKENLmOFA57cUDwDsztnZs2v3Jcmti3ao7MiHUrg+OI3mwSm0j6QQZUIbXeZ0AjkBtoqMxV15FXmrgrxRQp5decGTETuJqo6tnA51kwYyHnIBmZA+CpRFkiuS5SqEQG8Q2AnwJIGWkOGkjlHBbqBg4JVqhqCyBHsBZoJzWXXdHNtLEch9ZMwSMtzPc6yv0UzIRdb0Qe+BnOnJJJA/g6xjdIK9K+S8EaOCCPPD+6ZwMTaGxug4GmJTOE8DmFgKpyMpYZmfiGXEX0NJc/PCGaNCSxVTCVUzc7qHGJjBGdGfs7unGZomH6eU8Qi7a/LQCNJxC4d7bByIWfguYuBbVpeGbzoL+Lozj686cviiLYOvO7LSqR+KGfi2M4tvOtPYH8nhWK+J+qEiLoxVcNuG+l5sberHvutjM1Gmishkys1bbuA0hqG8jGYv7Mx7lb+6csMJxuwC6lll/UkyXELHjIY8ZLr30NmNTGpVPPmQkEU3MoI5gVx25JOO7IYJ5mEcHJNqqFMmOYPxcuLpLC5Car8USSuTe47fOW7nHy1fGNyfS4l9K8dSBG/GHLLU2+HeXKRsM4AfOMhNKR9jMit5mKAb1XXKRiRphxnfHi6P+dKVC5iP+mLhp6LpZkfs3JeHJWx1seDjv5uuUCpijy4+YYUdO/fnsjefcmd24jJWp7lCqoguEgbTVck4pg0hiTUq57ZmDTCoJAy3AjkBnSN2tfMnuBviTnS+n0Y+ytxHQJwZ8yQ98uRJdcKgi9MDjKotKL1lXx5nBzitySsjhPgEbgxl0ZdnDGNVGMwcrZNRSiKKsJcpNRJNsLo5k0XMkTn332Hx/VtBvRbcCcrhWJ3XEOAJ5LXPqwX22edT7gUoMFdENe5s+TXUjV4RqBi5GpZRKsIqlaRLk70qteQiP6vC0KowCvRmVxauNMDxXE8lv9kmqjR0L+lAKYuiOQhrohXT3SfRdmITzu19HUfX/QL7Vi3EtpcewPZf3429L9+Lr//4MA68PgeH3ngUh1Y9iKNv34e61Xfj+Oq7cWL1PTj57r04tfp+nHrnfpx45z6cePt+nHjrARx/634ce/N+HFl1Pw6+dh++feVufPX7O/HZ736EvS/dgV2/Zd2OvS/dju9e/hG+/re/x87n/xt2PPtf8fkv/ycOv3IvTr71OE6+9QSOvvEE9r86F9+8Mhefvfw4tvzrQ/j0xXux/hePYM8fV+D4mpfR9s1aTFw+BHvgOsqFfsBPi7E9/81V30G15KFIUqFpQTMIjByB0+SFfwO0XJ0tXdYU1SAsh254BHVVYrlKnoLjSbfMjrm2JHQnkBeGb4siQL5fSFZUMkSqD9ipU6+vWZAimBt0hwtMi8SJkG6EVjAV4PfjQaGkWPljDvO1aTVK284CLgwG1q79GhqSGi5wby6+9HmRh9IutIvE3mwF3ekSuqa4tiOwqtG3jMwzBF1OGemZoUtEs1ynLenGCcIEYz5XduQ5ArjalavP94WxTjkaNeacVoZdvBwGAhc4+mMQ8MlBipD8NjyNG/0TaB2aQmwqh2HNUwQylxnvJdDVjSAqbm8EcoNriKKYOoVeCpSRipRU/BSKsvrg1IQVTlHynGbJ+8qxj507wZ0de5ZgLB17cDX5PX+4wudJUJOtDgR5u4I8d+I8JJjswl05QHCVF35/dXVlFcPJAUf+0y4wpJXQM818jByu9k6hMTaOc9Ex1EcncS6WQj3lYjSJEfMs3ufCKuA0nUwJ2FJq3UwSXUMio/w8yCujGxxH9N05HOrM4GBnVo3ZowYORE3sj5j4lhW18F3UwgFeu3V805nHl21ZfNWelSb7m64svmxL4YvWaXxFchxdCKkqGnBx22fXxvFVyyQOdmdlEU/wJsmNM3rO9o/R7U12A8qCVcTy8g/J4TQ7bnZiMzZ3JMMRyFVXTjCXEl9v/mGrP+4LNCsJSnXoqtMloUwAPTBHEUOUwGpQWdjRpYhgrgBdxtLcpdPRaNJG1xSL+nECsZJj1BLewrE5T7rUpiuNukpSq92jh907wb17whAbQIJ5i2TU6mgeo8k+k3ZsXGKS1LAjYH5prIIrE2XZj1Ebzq487MwJ5OH7cuUundr0wClK6Rs5reABhyP4gjyfo3la+rVN+zKSI4DX7sg7pkvomC4L34Da/Nk9+X8MzEMi3KUBjt4t8dO+MEjjH1uc/OivT0te8dlP8m126Jp05PxbOM3/e4J5kusWEkcmcDmZQoSpckZJtJ2UJLEjp25Y5CwkQgUmH/RmZ6f1nwXzEMBrr38LzGeeJzaw1GozBlVZt6qdqZJEiRsbdcu+Yklb5SqcchlZw0KGaWduWQhgJPwUckWRgZGzVjSrcHUfnqlS3ypOkNZiTaOY7Uc2eRXRi1/h/Bd/wv41v8RXq5fjy7fm48vX5+DLPz6A7169H8fffAjn3nsMTR/Ow5WPF+DKR0/g0kdzcPnjR3BlzUO4+snD+P6Th3FtzSO49smjuPbRo7j64SO48oGqi396CA2rH8CF1Q/i3NsP4Myq+3Di9Xtw9LW7cOiPP8b+P/wY3/3+Dhz4/T/h2Cu3o+7lv8d3v/zv+Obn/x2Hf/O/cPrVu3DurYdw7q1HcHrVIzj55hwcefURfP3S/fj2D4/i8KqFOPD6Inz2u8ex6ecPYMOLD+CLV5bi4rZX0V+/B9ZQs9qvV5hWU0DZyqJoF1AqefBLReR1E9NZAzmrLEEoQpTj+NZTnboCdB60KO+riJGQuAO65EQQjAM/gAC4xRvAZWeupIJyWHA48fGVvC8A81n1gQJ06eAdGp6Q1xC4/nE6IKl7ypGQfv6eqyYLBjMEOL4n4Y4s9yIw7lbRq9F+lAQ3knvzEvvKVeIFuZmnxfaWslUSeQni0UxJYjuZDsdxuJDThLjmS4MhpNs0/TIMiTlm1DHfFr34NO9XCsjJVp9lrStQrx3Bh+BOmZqsE3kQkEATW1IXqVsnkHdP5NE1nkFkIoce5p4XHExyp00Sm1tByuS+2UXGULIzdt00iLm1KE2jUyO5BreC+M1gyo8rZz4FvATym0seDzt3du/huP6vXEMrX/o3yCSgZg1z8/eeXc/we+TcihDlmPpGgl+ScdrMHB/K4UrfNBriEzjbPYYz3RPSpZMTxtE7Tc5YVHCxZCqd4P85rYqZn56X0JS2MU5vLEkP5PNPRrIiXzwS7McPRXQcJHjHbByM2TgQd3Cwx8XhHheH4nyMQK/j2648vunM4Mv2aXzeMonPmifxRdsUvqMTYY8m/KXb6mI6jjPGNMHO28aJhCnSMzLujkZyqItyN6DqGGn0DBjgHiGubD1FNM+xLElutGelyQh3BmIKw/GC6uK5W+fphKMn/sNJhgu7dIYusEMnAIaAztMujeZZfJvWgnSXEus9jrulSBpTRRtVgjvN9mkBSaJalCdTys/ENEaNqyhBExlaAOYC9kIkCcgkHENRS55iupAhPr5t9PEdyqFZDhLUZaqUHTLFSX7jTuwibVfHy7g2VRa9PPfUoV58ZrxeA+h0YrsySKtHcgc4BqfFah4NffS3zqCROcKDDFygvaCDVqb9BDu2tinFhCXXgIxYFoF8piunEQ0Jb4GpAIGaXTk9gWuLnTj35uQvXBYmPgMFLDQMubgw6CnTnwFHmOwSpjPg4ERvAXURSiTSshNS/sS0M5zCucQULiZTEk/Iky4JKbRtZTdOskvaouGHsjElEYovPMVmD178PEGzOw9KAD7YfcpOtEZWRMCeAeYa85iwC/93r/I5VZjsxMwqDLMqO1NGjUrkKF3gRPNMIxf+zLSs5KGDLm9FcVsrkm3PyFWthKJVRdWuoKz7KOUNVKx8QBYrAIVhTMea0Hx8J45seQX7Vj+LPW8swmer5uHbN+fi8DuP4+R7j6Pxo3m4tnYhOjYsRvfmJejetAjdGxeie/18dG+Yh+iWhYhtWYQ4azNrIeKbFiG+YRGi6xciso61AF2fzEf7R/PQ9tE8tHw4F9fefwxX/vQomlY/ggvvPIj6Nx/AmTfuxZnXf4Jzr/8IZ//wDzj10t/h5Et/h7N/+Eecf/3HOL/qLtS/fjfqX78H51Y9iMbVc3H5g8W4/PFSNH20DKdXL8KBV+Zg76/uwbaf3Ymdv7gbX/z2YXz32hLUb3sN8UsHoI13AeU0UNFRdrMoWjl4jg6LKXmWIzddcW6jzjyY2GgE9EBnTjUADXPoO8A8eUoXaSb01+qHwJwHxbBqu3T1Nhnvipxn1jj9CTPfUY6ETKPzPe6DlSZdp8+BUxL3PgJ6vgzxTqD1ayRDuaqBKwNZNCUIBFO4EJ1EQ3wSl5NpuVfR3UzIbRm66qlxt3TOZKlTMZNx0EdmN4F8UkMiqPikLoYvPCTTX51TxyQlaPmy5JRTNsbVYM80pbSU1ZbkccaeJskLkq/Lj5uSPxGnCc2EhshEQVLYetMKxOnaxnWYyLjcsozAZffNMXXg8FYQWSjloapylIpyoqZ7yLP4+v0rYBqCPF/PLBl7m+pz+Hlhcf3GUqB/sy2vuBmS8Chj/OB5/HpCimSwjiJE3jQRMFU3zp+L8lZ+LO8UkbU57qezYFW081MWpXP8nfqITJpy37/Sl0JjD9Mfp3E+Oi3Xc9FpsM7HUrgQT6ExkUZTb0YyDEimo713Ml/CoFFBPFPE9WFTgP5MnE2wIZhLQD/YzZ246s4J3od6HBxJuDga1JEeR/bqByIFAfOv2qfxZeskvmidwtft07I7P8qGu1fHbWeSLs4mGVvq4nSfLct8oc9353C0OwwSUMYIR7spdE/LzZyes8cI6j05cbghqNP2k+S4k/TtjmZwkqz2OMcR7N5VBy+dPE82JIjE0kKIY5BKY18el+j+Jp2qJaBOxrj4jBPMabYgABmEFAShBRIYP8RddugxnBOJRQeBmGH3/OOl21ua9q6G+LjT+jXszAvceeUAACAASURBVJWpTMCCFykHNZjM+mXqj4aOETofZXGjnzF+GZEwiH2ljM1NycKl9Z505yMurjAEgLaDAZlPub3ZoEHMDAFOCGl09KF3O3WoBFmV9U7j/rM9aZzrzUr2e5NY+5m4NuGiI60CCFppwi/grQCcutXZjly5BIXMdUVy04NkNAMX6GwU1AyYB8Q4cgAuDttoHHbRMOTh/KCLc0Mu6gedQJ5m4nQfR0pqH3ihj4THNOqj46iPjQkhiClugwRy7rp4g+ZonXpPykJIjPlbYF4zjpMXXTCiU937zfrg/89gTgIUHcHMMgyjAsOoSjymYjWHgM4JgjIxof90wSzCZWwp3dQcxpaWJHu84pRRzNtwMwRxyspcGafbqRjGus6j4/RenN71Fr5670XseHUB9rw6FwdXL8DZT5fh8oan0Lz5KXRsW47YjhXo3bkcyR1Lkdy+BMlti9G/bREGdyzB0M5lGN69AkO7nsbwrmcwsvMZDO94GsPbn8bQVtZTGNz6FAa2PIXBzU9jYPPTSG56Cr0bliO27kl0rVmM1o8W4Nqfn8CVd+eg6Z2H0fj2fbj45p1ofO2f0PDKP6Dhj/+Axtf/CY1v3IHzr9+B+ld/hHOv3onGVffh6nuPoYVfY90y3Ph0Ka58tAQX3luIc6vn4fRbc1HHzv03d2Hbz27H5n+5H5+9tRL1+95Df9tJ+NoAUM6iZKfhW1mUizaKFRLQqBtXlqCyeuEBL6wZQOfqoyL2viTAhRXKGAnwLNr/SiceduTBNQRyXvn9wvdDMBfbXIbsCMdBSQq5M/dEi08gpy6/KlfK8DiClxULfd+LVenQ8xUgRWa0RWMrXyKZSaj6vjeNi7FJNEbGcDE+LtHH7WPM73alox7SqqA2nLarofkL3dz6pkwB8Z6JPBJSBcSZNjauAF0sWgX8ad2q7FtJ2KXOOj6lzFIG8yUw9pSBK+EBoW/KQs+kLocEfr3YRAG9KQMDORsjHKtbZaQJ5OxWBeiUkZGApFtCgeoTduU6gTvweTAc5MLSPWR1gj7BXEkJb74qECWQhmBOvoN6rfNjsx9Xz+HzlAUyr1zNqPfVCL/2HiGH/YAfEcoS/yaYcxrocpfuIs2pg1lE1uEhRk0RpVM3KhigKirrIjLF5Em6zpG7FbrP5XF9sIAWyWxneIwp3KrYlIXBvCdGSrRHHrOq6J5ycblfk+k0V9Cnegwci+k4RJJbUAeihiLExW0cids4GrdxOGbKbp2kt+86M/i2Yxrfdkzh204CeUZCf46TfJckmPfZONOr6lSCsZa6+A0TyFnsxsWHm2J3gnl3BnXdWdRF6TnLLj2LYxK4Qb9alabFj9V1Z3A8ksXJWF4BujjFkemcU+b0sbRo0gnq7NDVuJ1SLgNXh9iFB51toM0OgV1dqddWoK7AnPt0uhUpQOcYvnW0AFr1dU8ZiKVMqRDME8w9l1E7GZ50jbsZzOPTzNAlkOdkh0Iwp0nBjf5M4GWclTEKk8mUjlvF3NH1icEwJPRRHkZHNoajhBUm4CgLV0s82JsGNAFtylh44CFQssSoQFYYlIop8wl23i1iBTtrB8vHZjrywH9d4veCrjzck1N6RltASmXCYpceduYC+oOU2FloHHJuAvNzg27gAscgHTpbmWK729SfwYWeCVyIjeJycgJdkxqGyTJ1+IIIbtK8OdhlIafkTPpmK8vSm8fs6pTOFyRfgGGFL/jwGu7BQ0Jc2JnXduHhc2of+2tvy9chgc2swJB4zIqw0tmdc/TKYuY6x7682bs+A1a4H6fzmo2y7aNaLKNiu/ByObjZNKpOAb41hdzQ9+g+tR1H1v4WO159ErtfW4RD7z+NcxtewJVtL+LatufQvO1pdO9+Fr17n0Ny30oM7H0Gg3uWY2j3kxjatVRqdM8yTH72NCY+exaje57ByO6VGN31rNQIrzufxcj2lUE9i5Ftz2F0+/MYYW17DkNbn0P/1pXo3fQ0outXoOvTJ9H28WI0f7wANz58HNfeewBX3r4Tl1fdgYur7kDTqjvQ+MbtuPDa7ah/9Xace/XHaFh1NxreuhcX3rwP1z6ci+5NKxDduhLtG1bg2ieLcOn9eTj/zhycfONBHHrlfnz+uwew4V/uxUc/vx+frX4ekVM74E12AMUUUCaLX4PvWbCo1SdIBH8r1P5Khx6M22X0LT75PHiRHEmOgiqCemgoI7t0AkTNDj0E9hC8b70qMOcePXSKY/peYJvLWNqgPAHyKnw5xBHsAx/yMKWNh5EieSFVZOhu6FUxZikQ4E29fSiHa72TuNozgRt9k+gYyQrgDuR8DBU41vUEyKm1Zg2mbQykTCSndfRNFmaKHTpdzRgWwu5bunOxcQ2cKem/QbCe0tGbsjDI7jyjfNuTjHVmrsSUieSULqlrfVOafI/RAiVnijmuyGRlGaundAcZSgFtT7kb0qgn4LWEclBKAVUpQCehlZU12GGHH5u9/hD4KnAmYCsVQvhan73OfixUKvBjtUAdfl0+HgJ5+Fw+r/ZnufW5XJsImZXEONm9KxvhtFNFyiVpV7kZTjkkPVYxpFcxyNIqGCyUpYb0CoaNqrgf0gVxgk6XVglUPuhVyN9Ff76E1lELF/vUqvmMkOUUoFNPLrK0iI7DUROHY5bUEYI7fV46s9jfkcb+jmns75jCga4pHKRrHH3faRdLJ7oBA7ed7jExU3FDwgJOxDQBdDLvSMEnwB+Pa6iL5oMqoC6WR12MMYDM9s3iaGBTR7u6I5EsjhDwI1mxOuRhgNR9sqPF/lUAnb7s7EKzON/LPZMmo2BG/rFbVQQydSW4y9ianTqtSqX4tjJbYN5uM0MfZKfNCLyC+Pwye5dszSj3TezQg85cwJxmMNSrpxxQoiFykIwvhBEyGxWQZ9A+nJVMXtoEdlEmRgLcQAZXk2lclSxcZeFKAJckst6sjM+5+28mgW+CpD4F6gRzBbwuro46YqZf36t+D6e4TwkM/HkokiSyOLPeqWvMykibRDX+XtTvgt2+AnJ25cxGZjeuQFlJz8LRekMNgIdAzisf53NmGO3MkB+gtz5z5dXOnIYxUv0GzlGPzvH9CDOWC2jqm8bFxDiu90+JVGdI85Ciy5LD8RwJLkGSVeiqRXkSWeO8IQaJVrMvWgXot74Yaz/+7wH1f/Tj4fN4ZTSq2MYKaY6goQJMBMgDYlSBO3VGnzIAhY5hBQeeYaNk6ihpOVTsAqolC1UnC3ssgmj95zi95fc48v6z+PqNhfj6jXk4/sEyXN78U7Tv/jki+36O2L4X0PPZc4jvfQo9u5ejb/dy9EstxcCupRjctRwDO5dhgNfdT6F/19Po38FaWVPPYnD7sxja/iyGtxPUn8PI9p9iaNtPMbDtOQxuew4D25/HwI6fom/7T9G7/afo2foc4lufQ3TbSkS2LEfnugVo/ehRXHv/QVx5915ceuduNL31E1x4406ce+3HqGe9/mOce/NuNL37AK598BiaP5mH5jULcGPNfDR/ugCta5egec1iXPnzXJx962HUvfEwvn7lIWz51d1Y8+Kd2P3qIlzf/zH0wStKgudnULSycJkw53pqLCr2rPReryLvVOXQpwJSaOrCkBoF5ozFZZGURsZ7COgE9xDoTb4dEuFq9uUhgPMagjvfliQ6dnUif6xd35DVzjF/VQ5yzJ8nmJu0L+XN2gxGvQ61y3Smq6gAGFrdcvxuV8QOOj6uoYua7SEVHRofLwS6aSYwUi/tgglorNGsi5GMjeG0hcGUITWQ0tGfYvSycn/j3ptOZwmmydVUL/XY0zqS06bkm1OvPciUxwyvJobTNkYylqqsjbGcgxRJbTx8kxVulDCtecIETxds5HRH1kpk8ttk81MhUHNgCrtqBYZeMLIOyWwE0ZurQBlnsCvn/626F1D/r+x3eTgPD958bfL/nBUSYdXH1ASGBzeuvGqrFqhvBfwQ0Pmc2uepFELV8XNsz9192vShDGYqSJPrw1VhUf2f0t6XiXqU2PJj8vHAnIb/5+J46NNUh3wQ8m2qyPsE+KqoBxhbeiGeVrt2gjA5ajFduvS6mImj1JbHDLkepXFMVw4HmVTaMY0DHRNSh7qmcIRSObLr6Q+f1HBmQMNtZ+IGZqrHxJkeU0YAJ6mfI4iHwM4ru/Y4rxrqQvu5KF1ssjhMS8PurBSjAdW+XTnVSMBKQonnz/QaONurSxqX2Lv2sjNVTGrpEulSJk5lynSFWm2y3UW+xgjRGUBXo2v6F7NaJkzxGiYZ7m+BOVPWWByzE8wpO4umXNlriFxj2lF7cqb6DGXQNVZAZEIXCRvHx9xvtdN6tT+tAH0gC+XJzomCcn1TxDaVxBO6uRHc1SjckdH8xWFLxt30/mWSDi0hmbKjksj4+9VwJE5zgTwORTKy2iDxgixJBgGo30f4NdWOnCYwBOewyFavBXL6rteCOd8OGe1iGiOe7Mow5mwfJTa0JrTEnvAcme7UpTNClUDeSyAfw42BSSTSOibsEtIezSB8pGXsxhM5pWeMpFQvYr6AGU3J0WYtmM/cZCkHmpEN8cWuXLx0ufn+sETth178fKwWsP/q27QLlTEts9J5U+fNJARzxXIumICUXoaue+KLXvTLqHouKkYOlcIUQL14MYP8cCua67bhwPsv4PM/zBEm+un3FuLKhmfQtfvniH/+C/R89lPE96xEbNcKxHcvR2LPUvTsehI9Oxcjvm0xYltZSxDb+iSiW5bI7rx9w2J0bliC2JbliG99CrGg4lueQmLr0+jd9gyS21aif/uzGNj+HPq3P4e+bc+ib/uz6NvxPJI7X0DfrhfRt/tn6N3zInr3/kzVnp+iZ+dKRLcsQ8f6BbjxyeO4+sEjuPzeg2hafT/Ov3UP6t/4CU6/9iOcJqC/dTcu/elBXPtwDm58/ASa18xD69oF6Fi/WPb8besW4ton83CWjPpVD6D+zwuw//U5WPfiHdj4bw/j3K5VmIqdB5xxVEt5lD0NrmvBpATQLym/dYao8KDHTo0e6cENnUBdyy4X6Rojc8NdOqVp4RheZGoBGS4M0fH4t8TOTZUcEkMPfofSNlXqEEBTGToOKt05ZYahm58YAgWJdjQ7Uj+fC12MctjFlmCHiXT0pbermNCLGGUCHDvvlImBaUM65L4pXXLIR/OefHws72FMAN2ZAfShlIGhGVBWXhg9UybiExqio7mZio9nkZjgIaEgwD+UccDY5pGcg7G8g/G8C2aP0zwlJcz0kkzLshalZlVk9RLSBR/pvIsM/R8I5KKzt1DQTei6qdIAZ35XnKApaWnO8cHKOrRxpTGM0pQTvG+tWjDX+Tum818QjPO3wdwDLX1FOsqVSQDmuqV+9wT1WsAOO3f1GEf/DvKGI1JGPhbuzSlp5N8EDweUOvJ5GZ2jd09+TwLq1MLTNY6g7kNyJegkR007izt3Ni85Hur49yV/azzscULhKxmuC+ni20YNNPakJRujgQ0SVWLUqXPsHtVRF9FwNKKB+3ROxo90ZcX3/1DnNI5EpnE0Oi0pbMd7sjhJLTuTLQd01A9yzB4AOK9nExbqExbOkL3MMBUu6mMa6iJ56dRFnjQD5prYF4rNXDSLQ5GsMOIpZj9MMGcXL8J6suCVpZ2Stpk422einpU0cD5p4sKAiSbKp7i7HWbXxyIpi4AeOKmRKMZIOAkrUB0699DsfMX2VLzLTWG2h2DO/RSzkCVQRbSaAZDfBOaOgDlTn+L0K560QPtCAjm7c2akM6ltnBIG6kut6gygMwv3+/4MmPFM7fj1EUMx3WndyrE/5WxjuhQPIRzJc/LQOKDhfL8iBh7rnoayg8yoaUePJkoCGgIcipPpyBEM/1NTONFNmcQ0GvsCQJc0JkvWEvw9CYj309Et0JMn/30wJ4g3JZWU5lwykByK6QE1k3QxMoQLwa68aYjjdQ1NtD1MTOL6wCRiUwVMUEfKbqRYxrRhIFXQlc2qyRdaoCOXMdrs/iscr8lNm0Yf4himZF9i0EF3r/8kmPMG+1cBvIZEx1Gs4/tw/SC6VFjS9IqvkSwF+mONYK65cC0fJddB2dWBogaU8/Dz/Ug2H8epz97H3nefx9dvLcTZPy/E1U8XoWPLU+jZ85yM0nt2rUB0+xJEtixEdMsCxLYtRHz7QkS3LUDn5nloWz8XrevmoWX9ArRuXIy2TUvRtnkFWjatQOvm5Wgn6G5eOlOdm5aia8sy6bBjW1YgvnUFerY9hcSOp5HY+Qziu55Bz66V6Nn1LOK7n0V8z3OI7VuJ2L5nEdv3vFTisxeR2PsCojueQcfmZWhetwjX1szDlY8eR9P7j6Dh3Qdx/u37cPr1O3HslX8SUCeg3/hkLtrXLUTnhsXo2LgI7RsWoIO1fj4uv/cALrx9D658OBcN7z+Bz397Fz585u+x/tePovHL95Ab+B5VGblrKPkmXM+B5VPXr3zV6a0uoMv/K5GF0drVExIaiWi15ZBpfkvxYCag6oesdXVV/gG82ariIYKOf6Zjw5BSenJ2ayrbPmC5M/SFmniRrilTGVm5+CoTnY53NMmhs5/tODBcX0J0ZMoQOKaJflpsjJXMa5zRrjkbo1kb4zlXaqLgCeiOZQMwz1gYSpkYyljiZZ7kPYypkLQ9HcsjMppDZCSL6GgGBPPeyQKSk5o8fzyIjZ3Si9J9i6yMhFRyP4SnwMhYpRnPGWXktKK4ueU1D5rBcB9PNPaaZiKbyyOXy8OwLPk96bYy0hHTJNdHLqgsg4NY1IxbJRQ4vagpvs+JBgFdpi4z3bmKq6WRz+zhPJzIKBtkneuVGjCvVSyEXTpBOqvbAshhBx4CPEE6a7iB3pxmT6pDz9P+VzelCoaNAkGfoG5SD18UBn9aDkA0t+HKsIospxmUzHGtoPN7Kp4AwVujJ4HjwaKplGEip1kS3MMV0oQJkQ1eG8ijqTcL+npQ7XWSmEor1+48jtDitYv3+xzquilly0sa37FIBmeoFOtnFXBuQMf5QZaBC0MmLgwZN4P5GQL5LWDOUftNYE6jEOnMa8E8J3q3A5Ec9jMOsDsn1nO0nwtBvVbiRvP500G05rl+BeaN7Co5Jh5R+d2h3SivEhRC+9Qg81sAPejQZ8bZ46ozlyQgkZHlZWce4SmWL4KaHHRKP8juJPuTOkyO2ckwjaY8dDOpaJi78ozszftzDib4ImTuc0UlRI2aFZF6dDF1aCiPawNZfD+Qx42hgqQOUUYnxi8C5kw8U0Q+dtMEw3NJsvypBlAdN9NzaLhPb+cjPbrU4R4dh+IGDsZJiuB/dBrHuyZxJjolkhcm+7BDF504JxtJDY39ZMTrUgRpri7YfdOFqjanvLY7FzBnB08jIMkvz0u+PF2MGN13ik5wzJvvzcluvzGZwSUyc4eziKUMjBg+MhwllSrIO7TT1JHVDRRMNaIjYKoxphqjh/twdSJW2dPSiTHCMgjQEN/twHpTTs0BI5kAHb7Yw2staIcjuXAsF3Z1tc8JP0+uBAHPhevbsD1b8sjl5M+DRQDoQogTZzAGvpRgGzZsLY+SkwMqBfjmEGJXD+KzT36Dj1+ej51vkNi2HG1bliG2bSkS25eiZ9tiRDbOQ+f6Oehc9yi6N85BbPNcRLfMRefGOWhd/xha1j2O5rVzcX3tPFxfvxA3Ni5D85Zn0LLtp2jb8SJadzyH5q3L0Lx5MZo3L1K1aSFaNi1C26bFaN+0GB1bFqNz6xJ0bVuKyI5l6Nq5DF287liGzl3L0LF7OTr2LEPH3uXo3PcUOvc9g8hnLyD22c8R3f0iunc+j/atz6Bl4zJcX7cY33+6EFc/mYerHz2BpvcexulVd+HMqp+gYfV9+P6jOQLg3ZufROfmRWjbwC59LtrXPo7OdXPQ/MH9uPDGj3HmtTtx/PUH8MXL92LDv96DXW8ux9XDG6CNton7XbVqCaB7RQ+OxMiGxi4cexeF2Obw0CVRpT68wA2O7xPgpcRdz4Pj0ljGh0OTmmJJajaatgjT928qCdhxbfHGNx0CVQ2Ykxvh3AzmXL2wW6dDHEfufpGrFzLtXXi2Cd8y4NqW2PaKSYmMWpV6g6EttBClNz15ASRbpa2idMpT0jHT+rSElF4E358BdumsVRzzYNZFPz0yUpaM0vumaHnKEbyOwbSFEY7Os458LpUjBB+STxUPoSoqgTBql5wVieGlPNAoQ6PHukHXuyIM2tgyvEi3QTAnkOfyeejMErBNaIEagS6IBPLsTCkwp1Wz0nxXRH5ICaLIEM0yCixrlp2uJnQccweE1FtiaumVL+l2fO0HqxOrRobItEPeYwjotWAegri6zu70ayVw0q1rJvIFHZpmwDBtGLZqQORewox2yuN4jzNKwb9FPSbpegRvS3lhhA6WTOBzHFcCkgzDhEYwZ3fOHbwN4Ul0TVi42p/HBRrLxLI4yXs/MbMjg8MdaRzuJC8thxNRDWfibLJVTkbTCFVTFi6OmLhIuduIhcZhAw1DBi6wMz9JWdpM6TgZp/e6avtnx+zclRfUXD+uoy6oowSZKA3hOQomgOdwiGDeRVF8Bge6MjjUncbhSBpHotyrMyGGJDkCRQGnqT+njSglUzVgLoDODG4GhIywGydDXCWAERCvDjN2lAQ4StkCxvso7U5VfB87czrFMQO4W+Rp1HLWpKll3JpMcmWs0JNxlYHChC4klc7hjDA/R7WimJ6w86ReWsxPuAOxK+jPEfx1tAylcb0/hev9aTFLoUSOFqxt47qM/5snOA635d/D4IUzfSQLBlF4TMrhOF06cUMA/FDcBIvOQAcTlvLHpyywexqnotOo78mIIQWTzxp6Z+tCEOzA73Ghn0CuSdgDAx9qi8AtRfAP5GoSfUowDxz7Zkh44t5Hz/00zvVMoykxheahLBIZG+P0WebYyeOoiSdfgnggO5LxFzsfFRHKLjscffHK92naIY+zMw8SrmYsN2mfGXZoIUP5r4B5CNq1YB6SdPjYD4K5/FyUOblwXBuOp8r2HNkPSp56IF+TEatdkWQo03RQKvqoFA3kxmK4fvZzfPbxr/Dpy3Ox5Q9zsP9P83H2w7m49MFDaPnkEXR8+ig6P52Djk8fQdf6RxHd9LgAeef6R9HyyQNo+fQhtKx7DG0b5qN90yK0b34SreyQN63AtY1P4+qGp3Flw1P4fuNyXN/8JG5sWYQbmxZIXd84Hzc2zFbzxgVo2TQfLZvUtXnTfDTz7S0L0bptIVp2LEbrziVo37MUnftWoGvfM+jc8yw6dz2P7t0vIrr7BXTteA7tW59Gy6ZlaN64FM0bl6B1wxK0rl+MVh4yeNhYMxcta+ehY9PCAMifQMvax9C69jF0b3wC8U1z0f3pQ2h+/x5cfuceNKx+GHWrHsbO39yDj39+N/a+8ywiF79C2R8DoKNaKqBcsuEXPbilEpwSE+i4S1XGLhIxS0kaE9RIyLJc2Y+za68t3lDJave8EvxiCb7vw6spx+eBwYflzwK75XEqQ98AW/b3PMypVU9VSI8kPoZFy1kaDdECVgCdjHevBM+jKY6NkmPDZ3wswYbrJO6CaVUrVyWB04UPQJMcdsYEPWWew/fF5pbdslNRpFGOcdkBWuyulYf5hFYEa5KBIrzqRfE3V513RTpvdt9hmAjVAWG4DeWgMyAeclb4d20xO4DXEgwawegeNM1GoWCioBkoFHS56gQn00LepP+9g5ztIut4QRHUS8jR6U0c30K+jOrSqelWQK7AMNyf8yqjaOFFsBvniowdOtccyghKGT1xRae8BJxiBbVFSSI5EArMHenOww49HK/Lx2hOI8BMop7q4rlK4N8Tg3xkTRNyKDhJ5L4+WBXwZySxjyVs/cDcShoHU5EybZIybeYIOHAsph3aarpBWZ+luAmTNqQRbB7Ki2zxbGRadOunKPftSuN4dxonI3SQ03G+z0LToItLIzQm83B51MHlUbqOWrg0YoKugxfYHPazCrhtduHOJbwmxdE6SXAn6EEbdOZ1Ue7KTfGHPdrDKxf1Orik546cZLcTURLeSH5L4WDnJA52qToUYaoQM2EzOEknHNodcqRLp6QhE40kj1FrzR9y1MYlAt+4javj9DR2RGctOcAiTWNkoKE059SlSxds4sYI3eII6MzkpZ85R+4WOidp+0pXuDL6mInOBCKmn0kYgcpG782ySzeRSCkCSR/3VFkL4/TzpauQX0WB3SdHZkH2Mncn024FIxqTjAx0jzGmbwrXk+NoG8mKRIFTAuadXw+kaA3ikqbJ76CuJwDxHgOHEpaA9oEeG/vjFvbTKCDKq4UD1B7GLfDgRE/gYzHV0RNsz1C3nyTDnHF4JhoGDalG/k6H+FgA6sk8LvRlcZ4a9mROTC3YybOLJ6Ndsdy58jBmQnHodlTfk8a5RBoXetJoSqRlpcD8X8ouUgxS4A7JJZC7YqZCIDcdV8aMYq4hciCOy3ny/kumeu0YnR24Av6a0Wiw35QbLENQZMw2e0KXk7pIkng6D4qsZupIuRfjmJ8nZ2E68/QejvzVc3mqd0tlOBy3mgYsy4Dn2fA9B45jqxe4V5Jo0wJ18gVGpZZQATA2OoSDX2zB6l8/iTeevRPrf3UX9v7+Tnzx27/HN7/5v3HslX9A0+q70fzxI+hYNxcd6x5Hx/rH0b1xHro3zUP7usdw4+OH0fzpHLStn4f2DQvRwe5681K0b16ONo7WN65A88YVuL5hGW5sWIqWTU+iZdNitGxcOFsbFqD5ppqH5vXzcYO17glcXzcPN9bPQ/OGeWjeOB/Nmwnsi9G+40l07lyOzu0r0LH1KXRtewbd259B17an0Ll1Gdo3L0XbpifRtmkJ2jcuRuemJeje+iQ6t7ALXyCdePvGJ9C+cR7aNsyV6UL7hsfRvekJ9G1bgOSWJxD59GG0fPAQLr77IE69eT8OvPoAtvzrT7D2X+7DqR2vwhi9BlSmgGpWUuFKvg126ARyBrEYLutpegAAIABJREFUlH4VFYFIZ+wq7VTZgVEWRSCXwAwGepSR1uhKxvjcCsqMe/XKKLsuyjZVByZKro2i58Lz+fVLMEtlmMUynFIZrnTxBApV8ndJ3oWMfQkqIbgochx5HwRrm/pzrwzPK8L3fHH8c+n659FQiHnxgFPjPU8+hnAyyMtgJyqpgRUZ6fNr8pAgPvUMpKkhic6MpTm94uNSSmlBTT7lk6oYbKP8G2ZMVEL+gayswmAaeuSHLHFa384W42AF0Ml30R0UdAt5TZWy41VjaBlj2yS9cRytisYurDw5MnJYCK7yM6hAIjVe55ROfX/RjItDmwpcEh5CIEMjh0UOcnR3ZMywRA2X5e+AfwvqwMe9O78WDwVq500AD0t15pTJcayuCIv82wld4cJ7hMGkPd4npMvn/UGlOfKwocoXEKdhTljig0FSnxwqGaXLwyWB3YVl0vHQgS5jfFf9XlxFpBu3yohPWbiezKAxOiFe8JeSOUm1ZPN6bdQT69+2dBmtqQquTZRE8ky+0uUhXXmSDDLXnMl8QWppXwG30TbuIOnwUQNHo0qWdixKEGebT5CmeQw7c/pwWziasHG0hzo40ucN1EU4hudzszgboyMOQX0ah7vHcTgyIXUkNoXjjJRjTixPETLv13CeRikcGXB0MGri0piFS2MmLo9buMJRhJSNa+xsxxX5jeYxCsANNA8buDFsoGXERLOAuQJ0JotJutgY08YYH0pALyKerSKRB3oLQCJXRW+uiL4cI091JNMkjhQwnDUwyVMb/wDlJEsfcZ6iK+ANXU7PHFEx65i2jgR1q4jhnIH4ZAadI1PoGOa+XUMbDW2YVTxEZyhdTlAcWx/rKeBQNI8D0Tz2xw3sT1jY32Pjux5Han/cwf6YI25Ah+IuaBxAk/06mYTkcSTK/XoGx6kKSJL8YOP8kIMLgxbOE5xDMOc+hR16MidGNOd70xLv19CriHSNzDUfNNE4aKOh38YF8hiYTx/P4nw8jYaeNC71EcSzaB3KIzZpYLhQUv7qAWMzK4QRC9w96ZajxlQyFucLWY3R1fVmMJ8Ztwd7cQXmtwC1dDg+LHZLkmj2lx8PR2+1V47cwgolSj905efYnABwN2vaAuClkoOSb8FzNFimBtO2QQIeSS7TRlliO0n8uXrlCta+/zre/fVi7F61BMf/vBD7//c/Yvsz/wd2rfwvOPry/0Tj6nvRsvYJdLHjXj8frWvnoW3dfBlPt3MvvnY+2tYvlJ0z984dG5egYxPH1svRtWUFIlufQoQgSwkb3966HN1blqF7y1JVW5eiU8bc/BwWP3+xFAG4bcNCtK5fgJZ1C9C8dp6qdfNlJ88DQRu/56Yl6vvye8v3X4LOzeHXWIR2Po9Tgw3z0cFDyCaC9xNo5X5//eNo2/A42jeyOF14DG3r5yC6cS56Nz6G7jWPoP2TR3Fx9X048/rdOPP2Izj0xiPYwoPP64sQOb0ZFSsOQAOQF996/v69UhnMSjcYyFNSEzEatDAHnZ759NYmgPM1qDNWl9pgsyrZ2uyYyz4TW8u090PV0FE1CqhYNK6xUfRdAXCzDJji6gd4ZQIvwZSgQfIb1znqwMd1jBWE/fBgKOl3MiFSXSIBXeW8c8qjJgMEeN/nCB5gZDyLPxcNcMJikIsqlRDInHjXr8r4nleHDoV8Dr+XsPZL8IpVeCVIuUUeFKozxe5VCJyyIuJuWrkqKtBSck8h/QVmLeHbISEtPDCEhwxew1EyMwjIbBfnN3F3C8GYpi/UatP/fLYIfjzA81A0S2jl2wTecOIWkFtrDvnhz8TrzZ+rLJbDqd2MnDCY7PG5/Jxw8hfuy3kN7zO3XsPvJR275kjOQp7mNyFpbQbEQzBX19rfl8a/QWHnK0APf1/CN6AVNQl3ui2OkbJbJ3/Ar4hsd6xQRGLKwrXEBC5Gx8BOvTPlidVvJAdE81VE8hXx8r8xXhLStJDB+/O4OKAassZkHg3Jgky22ZDdtp8WcqJrU7R4Ia1F8wLktWB+NExtSdChxsERAXQT0rFHCzgVy+NcnCYiDFbJ4DhZd9FpHI+lcCKexqlEFmc57h3UZVnfMKSD1TRiKCAftWR8cHnMwBW6KI2bUgT07ycssDPnSJ2JardWyyhBXFXrWAjktnpshOx2A21jFpj9HUmXEM9V0acB/YWydOR9qRwG0zmMZDVMaBYy1Drz1C8jMo7JaPFJBzD+0fBUy/2uutmwY8h7TO5xMaaZGMwZiI7nRV/aPlRA82BB9ul0d6PVLRmIlPSR1Eaj/O+iBXxHQGdH3uPgQMLFwYSLwwkPRxMe6npcHEs4qONBKgBzMtyPUBoYagz7bZwdtFE/aEnQQz0PTNyB96vxOs1dpDPvZbJdSooj8/O9GTSJZpxgbuJCr476eA7nYmlhXF5N5tA2TJcoSxLlKKFh3CD1qBmGHpD8oVHCQuKIDd2wUGBRMiLStJL4r0uXIIz2WQ15+OL6ayAegjPTxliW7N7/Y2BeC9zh1/mhK0/ftKTUDJKoSigWSyCYFD0DvlOQmFLTMiR/XBj5/D8vApPpHFpvfI+Gui/RcmIr+k6vQfveX6Duj/+Iz1/4L/juV/8nzq76kdirtq6bL2DNK0fTbetJdlsinW7HxsXo2vxkAM7LENm6AtFtTyG2/WnEdzwjTPPErmcxW3zs6ZsqvuMp1FZs+wqwIlsV6PPrs6tu37BIDg48PLRSjhYU31fFx3i4WCDFSYHUxgVo3zhfOnDViT8hnTi7cfU+r4+jdf0cNK99BNfXPITrH9yH5j/djZb370PrRw+j8a27cOKVO3Dm7Qdx5r0n8MUf7semX92FAx89j+G2A7C0CHytV6JfmdsO+CijAr8C2ARdZp9LhCnZ4g4MvygObCQV5QnoAsyARemYC/gOUOVpwKSdnwEYGqoC5paAOacxBHOjXJWv7wqYV2V0y8Nd6CQXXsPHbv27Cj9+65VA7HGvTiCnP0FQtKdVpYCaYC3udny+r7Ts1LN7zIXnISFcLTBFzi3Jc/i8sEItPK/8OmSDzzDCA6JnCFrhNXzdhVfVdSpS2sz9TSYGCqj48VBiFn6c98Kw1M579vPVc2pBXAHxLKir92X6EYBw+LPxGj7+Q2B+69fg+7XPr3279muGb4f/5tor3evI3s8KkY2dvRqj8xqO/9XviAcYtduvvfLfy5r9Pal8CZ0SVk4H2RhqFtIFCynNRdpgY0AtfwVjWhFdw1l83zOBlsGsrIWjJGFnSmCAlpIcU87M3HsXV0kG7y/g0oAKKQsnq1xR0x/kNvGCpdMMR+iMPY3mcYyddiSDE5RLiYUrwYOxbSRlMeXFEds5vk1NHCVrTIxh2pbsXntpOq/MT04nOA7OoZ5ATlMVjtTFMY2ENxOXaIlKljdH0dyRC8lNXb8fs8GiyQqL+nI6wd1aIQkulIG1BHGhzSM6modY1J1raB0x0DFhqbF7riJ2iH3UYKYLGMvrmCLjkaDDEyRvIDN5y1VYMiJTf8S6uJhVpXNg98DgBZ64uDOatovCPI2NG+ji9+/P4lJiCuejkzgdmcKJ2LSsG473FsSCj7vygz0aDiUMHOrh71bVEYI3/084MYkw1J6TEQN1CQNHe3SpY70GTvVbODPgSPziuSFHunR268zgld97H3kJ4c5c2cU29GXALv08wwCEOEeynC7syqbePC4l87g2qKF9jNaRtIYsY8yoSgxiyqpgmiSdgoupvIVswZZxtsEduWkjR8IMWaGSTlSciUBUoy3FIK09OXM8/kNAGz72nwHz8HP/2pVsY96YOdIrkPBjV1SHwwmAZcCyNbieAc+34MounZ7iFZQqJD6VYekazPQInPEuOMl6DNWvwekP5mHfL/8rDv7mv+HcW7fj0vsP4Ponj88AYwiSnZsWI7ptuRQBl8CrwJggvXIGwHt3P4e+Pc9LJff+FMm9z6N398q/qMSuZ3Br9e5aKY8R+Pm1fwjceZBgzYK7OmzwwMGaAXZ25RvnCaCT5BYCO7v0zs3zpQjqLevm4NonD+LqR/fh4jt3ouGN29H05o9x5d17cPqPt+PAb/8X6l67C2feexz736AG/f9h7j2c7CqvdG/9Jfer+323au7cOzfMeDz2OAImCxAoICSSsACPsz3OHoMxGAwGlHMiOWJyzkKgrJa6W1J3q5Vjq3OfnM95vvqtd68+bx9aAs+tqbqqWvXus9M52r33ft611rOe9Xmt/P4lem7Bndr4x1+r4611Ot3xlvJn9qqROSWVRq2taqNKo5ayqqW8splh5fJjKhCKr4YJNcpxPH85gJ+wdlEqIcKXr6meLaieyaieTSeh9oIqVC9UGwbm2WrDjiEczjrysAC3m+dlfRugfa57im3jxyE48xEAD7K0gG5sADEheaxSZQxg7kDO6BaD92TL3kTIvHrrPZCQCRMyKaAWAxnPoQO1A5eD02RjqAsn3SEzLyljvQOcg/xkwDvZuhiAJ9ser3PP3Ee2+bKP+Qqlbh4BmAj2rf9/rgWeOGx0B3MfW8Gc/x9ldLH5/9vBnGOG04XAYE/h3BQs9A4ZmH4O/bRlTZWsnG2kQK16Q4eH8ub4uVw4XKs9fQXrUYLk96YjKeOMofi57XhOW46mtTkp16Z6CWcsRFezmoKo+zPjYD5m9eHQ4OnhamCOykw3od0x67WK8PtfusnlYqjVZIwQhyDMm70Qrpx4FdjRMKTxEo3kdtSBPG+dxawMzdjrCJ7QuASD9BYM0pvZiVwC5gmgI+9qoiwIs1CaRn9vlrPBTqaFMhy67buOI7cH03xEO46OqO34mNpPZbXvLO1O8zo2mldfKq9BbmzLwTXGgRzyitVFGxkDWUk+k+8KTFAEATCTdSSnXkK0v67+fE0nU1UdGiyp40RaW3v79e4+xPpP6dX9p/Vaz6DeOJzSG4dpWgKDfVQv9NCvNi10dilL43pTqvBCZyhNINXBZAvwfw7We9eYATqdzF49lNUbBuoIvOTsvLRhRDmOaw+bPZDh+NuM6b3DiadOD3rIdAeGtOnwqLYeg0AIzwAyICmImk4A4nlpoBDUkADzs6mSzozmApinCwaMxjClVjOp57SHJGqeQBguBnFf/o8A89iDal328Lvl1clx0cs8+TuPpvMaHBtTKptRqVpUtUaONadSmdB7UZV8RqXUsBrltNQYU/XUTnU891s9c99M/e6Hn9dffviPevlnn9LGX39ZOxZcbYA47uEumSGAvGv1XANagBkQZjy4YZ4ZAB6bgzkj61tBm8+tnjqfW0Hfj3Nwd4BnUuFeO7+TCQcg7mYTkCXXWX4cILdwu3npIeTuYA6wj4P5Qxdr068v1Dt3wWT/nN65+8t649++oOd+9Bk9/7Mv6OVfXaZn775ET/3oAj3+k0v1+7uv1e9+OVMb7p6tx++br2eX/EQf/GWJjmx7Sdnje6TsqdAytpFRpTSsanlUFcrZykXLoZIrJh3mUTQ8c8C8nK+rkiurks2pak1vcqoUi6qUYbrXBZAbmFcCiLcCOcAcgzmAzrpzAbqDuR2Dp0yTmGKzKx/d+SYD4OCRN8HcvXIXw8F7Dx588OJbJwLxOT3sjuQwbHtGWsLGAOfg6cAGiLcCF14mAOUA7eMnB/MmiMZgHC87+MbrzrfM745Bmn39/+Ij6863j/+f4wlNyNk3ow9ci/h6+KTmk4I5xw6NUs6XVioNOz7wdLimsOIH0yFlh1APZOqzhboODRe158Sothw8q829/UEy/ERo0kUDLgjf20/ktf14XluPZy23Tuk2njk6Il6tNOXZpDtL8MzJfw/rJYDcwHzQJFtRIKOe/C97yfOmA0GrO6unYV2jWNOd1isG5pRAARwZURCPGIzZQYhWXkte0IfHCvrwaN7qyTcfy8tty7G81UzTJATbapa3+uzgmQfNc/Ln5wZzysKCvCuyrgD5ruMj2n50UNuODGjXUVTdRk0M5kB/Wn2oFNHWkD7I5OVItfGgA+wQt8j/5MhvkRtDPCKQV+wmsJwwcpRB7WfU6ixrRpiDKIdo//HRisks7jmR0pYjQ9rYCxu9X6/3DOpVa1gTNO5f3D8oStSe7xw0AuHzHYN6ocMZjqF04ZnOYRPWt9I/BAWo5zehmZReo2XpoZzeOkLNYV7vYUez9rfgb/AOwG6t+Gh4Q7gd4YIBvdfVrw96YeGn1NlX1IHhqo6m6zqVk07npbOJpKEpHbGcrak/XbJZJmF26jUJlfMyg0kMWJr4AjPe/0vAfBzAY9UoemEnJCombfAhyGsNUZ4CA7peVbGSVzY3qnx2xBTLKpkBNbJ9qo4e0ZnON7Vx/V1a8/3Ltexrn9Yff/R5vXrPBXr7vgu0+beXqW0xeeaQDw+APlOdK2are82N4yDuYO7g6+H0ANxxeJ1lvPaJIXb/7GDto4M2Y/wdvp1zscz2/avnWkh+38ob1Gnhf68bD+BuZLfFADoAPl3ty4KnDoCzDKCzTO48hNkJtU/V5gcv1zv3XKRND1ymrY9crU0PTdXbv75cr997qV765cV64e5L9Pyvpurpu6/UEz++WCu/82Ut+NoX9cidF2rZ967Wn++/XR8+ca+Ovv+kRnveVWW0S9KwpIwa1ZQqxbRKxYKFlSGL0RQH1jkKfvmcVMzXVcxVVMoWVcrmVc4XVC7CbqdkrQnmaBrYvRt51uMedsSajsF8MkA/F5ibh57kzT08HgDcw+rBG3ePHHCGDU+JE+xqRit3slr6j3r1MZiTazcDzGuBC8AIfSAGdQc8QNAiaDzHpqfuxLDA4ka0x4hgCVmNiW8g6jGxaSiX5OlN3AfwH7dmBAAAdYvB+q8Fcz+HA3GIKkwkvJH/diehdX+OY50f7yPveLxtJiruYXu0wic1DugedYhHQN6Ps1A7oJ3KG5iPpShThO8ThLJS+VCqR5h9KB/U49D17yvV1dWX09bes3pv3wlrv7rlyLA1F9uJQ0v3zSMZA3Nab28+FhQ+KT1+h46VSIEfGNUUyp8gsz3fjYTcmIXV6Yj1yv7QkP3l7kELC1NWBmnrma60eeR/6ckJe7YnI2qiX0bZ7WBW75B7PZzVe4eyeu9gxvKw5GI3HmImQV9tgLygDw/n9cHhrD48ktPmo3mzLUfy2nI0p63H8uO27XhB247nrX+4hdtPF4wQtwNP/EwhMvfM09pxMmmVenxEO4+gqT6g7Yf6THa07eigOk+Nqqc/reMjeQ3zx0zIMLnkprebHWJWIlqRpadxoWoza0grrKe+kBuHm2IsUf5BuN/KMqxmOvTthpyDVvnJTMPK4/bABziMR9xvNeOvd/XrNULv+/r0YsdpPb/npJ7fjZ3SS7tP6ZX2M3q1s18vdg7o2T1UCQzq2c4hPdc5ZLXnyOm+QjMbJlMmwBO01TcezRmb3erLra9y0ku+l7K2YW3sHbYOPwgY7DmZVtfZgo6M1HQyK/UVgh5xfynxxgkJMZM02Ud6GhM+ryZKXTysCVM8IZ6RM6fO9v9qMLdGEPztKOORiUGM8tAxoZOUq0HgSyudGVIhO6BGaUiq9Ks81KUj7/9ez//mTi26/Yta/Y0v6IW7r9Cr916uV351kTYvvFp7rO56+jiYB3LbTANLQDMOs/tyGCfmywm7O8A7ADcBuRle98mAjzGYO6BPdlxYhyfPuQjJk28H3AOwBzGYAOqIwnQspxTNc+iAegDyAOwhl962ZJral88UZXbbHp2mXUtmaN+am9S5+ibtXDJTHz5yjd5+4Aq9ft+leumei/Xnn3xRf/7pBXrpV1P1yn3X6plfTNWG71yg5Xd+Tmu+daGe/eUsbVr6TfW+tlS5U9tUyx+XqkkntkpOJUoLy0y8JErHUmjsZ+iHDqhXVchVVMghOFM21nkRBjuh2EpDGdjxSfkj4XMHdQdmB/XYS/d1rYAeH0OY28PsaLs7iHs43UPqcVgdjzx45Q7mJaumsDRTMdTQ0wbWWsEmynfk1d38eBtbwDwQ/BoqkEpIzNngVHhQHTCWofqDKpCmtZZ1+uc4N8+7kPWx8W4EWGNw5T3J5MEB/ePA3L1tHwHiGMApPRuyXHRWA6MZs8GxrDC2OajHowO4j5wTp83TBQ7KsXc+msVrb5LfPErROjrgj5FDhyRIxJJa/SxYkUQ58g2rvx/CcciHhi5j6JdUQ/05pOkP6HWx74Q+ONCnHcfHtAdJ8FP0KskEDJwMzGlydiClKQiToDRGrXOoAR/Raz1Deq17QK9BXuvq10vd/caeJrRrYia9WT3bmzN7vjejF+hxbZ5h1jzDtw/l9G5vTu8eyOqdA3SKSendA2lt7M1o06Gc2fvU0B3MBkA/lNWHh7LafDgnB3QH9QDmAdBRULMcOtKofXntILeA3vkZPHXEWVLWMY02qHjjof67X9sPndGOQ2fUdvSs9qKUNJTTyUxZA/malZxl8cphNTNLj/SBYbF6mMtHgB22otUXWpg2YW4S9inVghADzHdTWqKkLZSzoeV7Ki8dTlXVNVhUe19WO0+m9KExE4eMlPbm/jN6teOEXmo7rhd3HtVLOxLbeUwvtJ3Us21n9OyePj3Xftbs+fY+vdDBRIC/1ZDeop/uwZTehbtwADLi0HgYHRnY9yl/OJoKREJj+efVM1jRkbGaTqTqplBEtyAmH3Q9Q1t6gNaAEN4o0UM3G2Y/EQsiFIQ3+T/zQjDlpIKR30YSjeNxMDdt9hBm9wfJx/8IAty58prj65O6dZupFxsaQdUJkRhyrvh+Nep880rlx1QujapRG7HyqepYl/a+ulx//uVcrf/2V/SHH1ysV++5Sh8+MktbF8/WliUztGPFLLWtmGUscAfxONTu63YvDoQ08taEujuWzVbnckhrgQTnBDi8dA+zA8znA2cH894N8z4SamdbK6BzLoD84AZC/eTjm6C+fxW/ZbY6je0+Ux3LiCzMNEAHxEPYPeTQ3UM3L335dHWsnq2O1XPURmnb8hvUsWqu2lfdoLbl16tt+SztWDJdGx+8Qq/98gK98asL9c4Dl2vjg1fpvQeu0pv3XqmXfv4V/fn7X9Tvv/3P+v23Pqsnv/k5/eln12jjY/+mI1ufVmlof2C/N7KqlUP4nLwyUbOxbF2pLCVgCLzQm5yQdyCTGamMZ9w0DJIwbXIvOJg7WMejg7yH3RnZ7uvjkfUFhGRKIcx+LjB3QA8AXjMgD9454M/xkN5KNhbLoXb+k4N53TgARBNicyBnNNIfUUhIaDCvc0EDPQZzX3ag9s8AuIsvtYJ5cHRCzXcrkPK8ucUg3brOt7WO9rwmjZg4N+VnALcDO+COsd4nEz6yv79zGJvfyX0Qcv7mWSd68gC6588ZPfR+Lq/dwZyRUsY8ZER+K2H7dKJRj/BMlt7s1JyHrpI4e4TbcZyOjlXVfjKlzQf6DNS3HRnS7lNptffl1ZZUcxFyd888hNkhO6f19qGMpqAu9hzENwvXAuTDxkZ/s2fAelS/uv+sXuo6qxe7Bk1uFIWy5w5k9RxiJgeyevYAn9N6kTZsvWm9QanUwazePpDV2z0ZvdUzZvb2gZTew0M/mNX7h7LmqYdlAD6jDw7B1Mtq8xG8dCRKyQ8UtO1E0YxGIpZLJ+xAO9QzOW3HMwfUz9BwJa2dJ8e08+Sodp4Y0a7jQ9p1bEC7jp1V21G6FQ2oq29Uh0eyOpWraCgpLUuV0YEmPIxRJ0h5SdX+GMywPUcFmFuZiDV8CGIVfGa7E0+ogyRsQ42lyxiaWEC+qoFcVX35us7kCV83dLpU14lCTT3DJbWfLWg3qYPjY9pycFDvd/fp3c5TenvPcb3ZdlRvtB3Rq7uO6YWdx/V82wm9sPuEnt+djG0n9eKek3ql85R5+u/QW7dnSO+TBz8wqA8PDmsL6nQn0tqdkP96Rmo6RNefbPg95MPxvAfJjUNwo+tPpqqz2Yr6k9aldD5DMQpBC8Qu6HRFvSv/Xx4Uf6hMTCLyyhGLoBtR0GdvPkT+MI0DbKLu1Pr5P4IAx3cwicArYyJH6aGBeV3KNLgORfWnU8qTG1dGqg9q7OgWbfvLg3rqp9O09s7P6LkfXahND0zTtkcBuBvV88Qd2v/E7dq1eq62L5uhtqXNkjMH8zgnvWthYJTHYL53BV5x0zvHK4/B3FnrDuqto4M1OfhDjzEJCKDu61v353w9azHC8RON9XjpgDrh92CE4ClVg/F+rdoW440Tbsdrn66OFTOCV77yeu1eeYN2r0B0Zpa2LpymLQuvsfr39pWz1LlqtrYvulrv3neh3rj7c3rrl1/Uxl9/RZsfukLbHrla2x6+Wh/ef6XeuesivfLDf9afv/1prb7jU1r8tS/q2Ue+rp6NTyl7Zo9UgCg3olohrWIuZy9PyIx0vXOhF9NXL4aQMKVnofyM55TSs0CEjIE8BuxW0DagjkLvMeDH4J4vVa20jJr3Ipaw1d1DD6N74sG7Llfq1lqX9rqVKqQ4AB4GOwI4lLqFnu7FAmOwUjH0XLfRa97dw4cRj9xs9HsnLCceOu8s2rrGoIyXHpuDOCPA7mAeOz4O7qwjNB8DZgzCMaC2Lvs7IR5jQHdv3iKnSc483pfzxROIeLn1u/xzOD78XlIOcH04Dpb7+Szs10xLcCxGeRolgvAXKCmkx7uV9hmoVzRMzhxAR+udZi35hgZovVqVBsp46FVr6LXzyID1/2gjJXwmp3Yc11O50KUTyfOkDwfpa9Kp2JRnkjKnl6x96Yhe6x7UG139erPrjN7oOq3X9p3Ry/vO6EUTeQ/9UwH/Z7vQDaex+oj+so9GK0HRzGqfD6AkltYb3Sm93jVi9mYPHjotQgm5Z8xYfu9gymRH3z+UDqB+BE12cubkygvadpJe3SXTZUfWFUA3MGemQqidBvKosJ2C8DamHSfIjw9ox9GzBuQdJwHxYR0azuhktqR+8tomPwpxjbpxlInQIw5lBJlsyWbyPHAhf1UT3jjmHbbMSwfIk9A7+zEI16dvAAAgAElEQVQT46FgQkA+HeUg/rCj/OFQcQIYc1UNFOrGYhyoNoSdKUknCw3rhXwsU9Hh0aKpq3X3ZbQPFbujI9p9ZETbDw5pU/eA3k8EXBBx2UjOu/us2abeAW05MmK57/bTOe3ty2tfX15dtEukzeJoRUfTENqk0zmJVn3MBmn1N5zHE61rmM5J2arJStKQoT8NqJU0mKE9IA0wyPlUrCQNXWKWmQgRVoPBbiVqNDwA3JN8eSuYxw8ny63g3fr53wPmcY7cX9gTRnuRw6KvqlhH5pLIQ02EvFD6O5vNaTg7pob56WNKn9ihrb+/X2u/d5lW3/GPevknF2j3I9dp35KZ6lwy0xjjvU/dob1P3K6dq2/UtmUzTcjFc+ZNbzwQzFiPNw6bnfB6KCejxOyW8ZK0OMTuOfRWMA4g3Ay3A9rugbMNsOb8XpfeLIMLdeqhfI3SuNkG2iGfH7x1vHQAPQ69Q+Djt1spmxHlpgXBm4QUt2cpYjLTg2DN0pnavXK2diyZYWC+g/r6ZTO0hzD98mvVtuRqbf3tJXrzrs/o9Z//ozbd92XtRDFv8TR1wpp/9Brt+M3l+vCeC/XuLy7Qsz/6slZ+/fNa+I2LtOHuG7XlT7/VWO/7UqlPamRVKaRVyOXsmUSlzXLoSU/0NLl0AJ08r9WSI5ICtyNojLtnDSBP8GRbPPBWMPc8uoM657GJAUp1CXHNR3cKmmPMUkdkpq5avaF6A5OqtQDqALsvF7lfCxGAx2AOwCNg42CegDtRAlPSg9MSm2k4kFrAi6RfPHKqIWQeA3m87EAOYOPAAFh0kaP/O2bEO6JbCaPcQdfJag6ggKV7zD468Po+DtLx+8IJbq2g7uvZl+N89HMw+nlbR/9eH8N2T6FOrL7B47f3XOL5T+zV3mz0wvuQaxWuHcuhrC2Vq2s4U9FAumylvUjtWqvVQmifi4dOy9Xj6ar1BNl9bERtR4bMWwfQcfh2JtVd3iHT2OyJ8NeUZwmdJy1MKWdCN3zjYUTgB/ROzxm9se+UXuk4qRc7T+mFfbReGxQtTpFvhYhl0q2JZCsqby/tH7RWnm/Sv5xcbreD+ZjwzgkDBxAPQD4uK0o7zsMk9jPWNc3BHCnXbci5JipqhBm2mS57djy07h45QL7zWPDI95wY0N7TQzrQP6ZjY3mdLVTHZVnHqnWNlJgd0fUnNBVI0yWIPAdgbg9GqPXkYWRbOoPcn7dcdIYpD1CYebMfrRc9ZMWsjNmqhXCMIBdkDhGjoeNOn3nqVQ1VGxpBKpbcSZI/YZY2lOTaz2YaOpNq6MRoTYeHKzo0XLWSukMjVfUOla2vsfU2Hirp8EhVR8fqOpkJov5ncjImOr14IbL1Jy378MLdG4fQNoDEoYEvam5hGdlDCG5usNFRdqJfcf9oTgNjeZNEHLXZcAirMVvlYcALNxC33DrLeObNB23CA3oOj9xB/f8UzGNgZ3kc1GmTWaiqVGvY5ItJC0p/mToiQQXlShk16imlTnfog788aiInT3z/Ir38s4u055FrdWLtjTqxdq4OrZqtnjVztHfNjdqxeq62rUJ29XrzQvHE2xMWO0AIqDOSkwZox8PiFgKP8+NN8puXqwVw/yhw2znwwM0LD6x4JgdMFvD6W+vLm3Xl1JHTIIUIQmDa87vwxgFxPHUHcwCdbfz+AOaBDxCORXgG9brm+XagOkdJ24oQVt+zfJb2ohe/GkW5a7Vj4RVGltux4DK9d9/n9e49n9XW31ygtgVXqGPxNaaS17FomnY/cpV2PnCZttx3iTbeT079Oq36zoW6f94/acUPpun9p+7XUO8HqpNDb2RVLaRVyucN1HKmPR4kUkkHeZkpXlNQCwzCQtxnDsZ4rgB0PPo2H2Pv1vdlHdvPB+YO6s0xvEtIDwDAeOS1utRQMACdz24AOt55GcCOQNxD7zYC9ol5ORtRAhTS/Hny0Z8DE70xUEaJrgnmTMxH0JBIDGByjzwAOV5/AHBA3IG8nBDvCOMXqpSwNUvFYlAFxFvD4QBqDLYOxqzzZUbeH/FEwfPwDuLx+8WX/fj4/PauSiYW/t2+n3+Pf2bfMPEA0D8axvdJyQgyt4jPILIDpmR5z6AWGLT+CbMPpMoaSBNur2uEFqu8l+HtoBAHoJelE5ma6I7XcWxY7UcRIRvT7tNZtZ2hWyiYGCrAKE+jvwb9Nqa8fCBrjc6faT+jt3pHtbO/rH24+oMlC1vTHev1juN6ueO4Xt3Xp5fx0PcNjIM6SmQvdg8JotwrXQN6tWtASI0awy5h2cG047OVStGc3eqeg244kqPvH0Uhje5oSVOVpOacunNrsnKMPt7pION6IrQW3X4iZc1MtsNUPzasHceGtPPooNqODairP6WjqaJOpos6ja5xqWZKUqhIjVWQZw1APpzjj1JQmk432aIBOa0WA4uUloqVoAHNdljbiQYv23lYnHziI+soKXF1Jw89BUZoyBcBasP5qoYwJhjlujWxp5E9DHiXi/Vc+1jSdckEMkwHPemlm5DTLLdNfjtHiLyh/mxDA7kQMieEg9G+b6jI2NAIMqx44wVpBCIGnYF4sOympp9v0Ywb0kPnYQw3qSm+WW4qyVWxH557IuNoIXjC8KY7fX7RGHtgEINJBGF4GfpL01+OxuZFNxnhmNizmOQF5S+q843j5+BvhTAHpYXZkgbGchqliUe9oXKjrEp1TCN9+7Xx+WVa/rOZWvW9i/TWA9dp98KZOrRils6snW12bPX11rp0z4pZ2rb8em1dcYO2LZslAI0SLwCPEDVgGMByTgKWwYsOgI4XHLzy7jXkrps15oTaEZHBfF8PmzNO5p3jcQegbgrFxCDuteW7TIEuADMTDwdnfi/euv9mRtbF+8TefNeauTJLBGtg7e82nfmZ2r10hnnk7csJweO5X6OdC6/UrkVXavujl+rNuz+j13/xaW3+zYUmcbt/5Uz1rJ5tLWA78e4XTrPWrJsevFqv33uVnv/lNfr9T6dq6Tcu1IJvXqqXlv9Efd0bAymuNKJydlTFPM1TCGlyXwfVvkIjADrpNBT8ALlSpa5SlFeOQdnvk/hear0/Y2D3+5Z9TM0tmeT7ZD945B99ZwQgB8yD4Z3X6mga1FVruAWgr9ekOmF4hGMI5eJcQM51g/3OsreCNTa8OyBBz2H8/5WAPL/b/x8Wcodoli1oOJXV0FjGjGXWcS043mSXvbcBnn1iBUL7SVjfpVYBczcAOAbXVmB1cHUv2UeAkmUHWM7Tek4HXQd0Pk92/tZ1/h2s9/O3Tg78GIi+LPsxDuA+2noiPjn4B3R7C4bePIZnPpKtWdMWGregKsm72ACd93GRPhehfzq8pRNjVdGjvuPYkNqODFpr710Q4vqK2nWGiHVBmxGMAdAPpTSFvuRP7zmtp3ed0Du9I+ocrutYSTpelA6nIWvltftUSpuPBPUwQvCvoLXe2afnO86YvdB5xjx38rYYDG26bGGhzjwRLkGRLNGTpQXou8jRHR7RxsMjev/omHUU23w8rc0k+cctpQ+PjWnzsVFtOTqibUlrUbxxmqnsPplW+6m0Os+ktK8vpe6zKR0dK+hMvqZ+AJM8b7WuVK2hdLUhcuSjJVjntMFDuxsgp3lDAPEcjRyShwEANxAHyHOAfXF8P0A7AHoIlxmgWy6L2XGzhMSkIMclS/FOYYFXNArzvVSxHs7Up8OkJh9t+u8QzQo0uKchQ2IwdUt0QKKePdS02zGAs+eyIanlac8XQvuE9zEIacGQX0SfGHYmNxcjn5OWgCZlCBOdUpWJZR9xiKkJ8rnxkLt9Tx7wDkDuoI7627kU4Hh4DMjPA+bhbxHAPH6x+rK/nP7qsRzCjnSIyvNSpKdxLq98IWsKZLn0cX34+nqt/80dWv6DK/Xcr67RnuU36tDqOTqx+nqdXj1Tp1ZN1+EV12ofddZLp2vr0lnasvx6C7PvWhLAERAk7+wh7IMbIJxNzGkH8tlEwZhmaP3W8fB7APHJy9PiEHxTJIZ8N8S6jxo90gF1ABwDqL2+3EGdKIJHFNwrhwjnQB48eCYlwXySwf8VQOdYC623KMjtWXpNUsp2pd6770t6+54vaMtvLzFxmq41s9W7gajFLeqy89yg3Uuv1/aFM7XxwWl67d6r9fxdU/XUjy7T8m9dpOXfnapXV/5Mp/a+I5X7VS+NqpgeUTabiBeRD0a7nEmzqTeGCaMBeQI+HlpvBXO/x9yLje8xB+949O2Etj1Ndz4wB8gJr1tOnLx4paYKuXPGWtWsWq8JA+CF516TalUZoBNyB9A/asGpCLXqVUs9kBLEQ/ffGI9Z06TH2w3NTKw3OGmzTJBp5jNRLbse1ia4yTcwASaTW4YZHq6tEww9/A34ujlQMsbA62DswBmDpoMn6+ydEYnFcB7WsY9v57NPGnz087eO4fuaxxqXInlf+75hn8DG99/MOv9dPvp+JuuKsiQs+AzhdvoJkDuvaAQSXCaM5M5xqIbzoZrGWO44WoA6adBc3frc955JqdMI3SOmn7LrVE5t6KyccQ89tAufQm3z07tP65m2E3qvd0R7h6o6UZT6KtJZpCthYRekg2MV7enLafuJtN4/Mqa3DgwFT73jlF7ac0Iv7T6ql9sOm73ScVyvdfUFUD8wqLd6h/S2NfpgHNJbvYN660Cot36rp09v95zVuwf79d6hAW06PKwPjyI6P6YtEMJOjGordnxY244MWseu3SfH1HEmLWtvOlBQ73BRR8bKOp6u6FS2ojPZivqyFQ1AdKOLD4zrSk3pKhKtsM55wMMNaaCcPBDh5sezLpuZ+D43CfKkgD43NOHZxJj9O6gbsCelI8yaw0OMFnNoykCt4fiNRZ4+AfNUkeb1TC6ClrkBOp5tvm5a02O5oDk9luMzesmAcABiy8ubpxEIfITBMDgAHuaBZY6QS2yphB/AGHL8kcxqUnLnN2g8+gwUlSOzTEGDqCdF+XFv8HA+MPeHhNFfmIy8YOLPts4mV/9BYE6IP1O0tpq1SlnlIqpvKRXzfWrf+pxW/nq+VvzsWr3w4A3asXKeUFY7vm6OTq6epRMrrtNhOqAtnmpNVGhmsmXpDG1ZNlM7IIkt85B68MQBJ2eNx8S04FkHr9vL0PDCkXV1edfAbA9eeAza51rGg+c73HP3/ZxAF3LpN2rvyjkGuAa66Li3CMbEQM+yRxjIw/vkJEQLQng/lM8x+bgxMOHRikcOFsEZI8uFxiyUsqEqRxnbjgVXauujV2gHOu/LZ2jvmtnq3nCLeh//qln3+tu0b808day+RbuWzNF7D1yjl35xqV6552q9eO8Mrfjmhfrt7RfolZU/0+ixbVJ5QNXckPLpEWVoR8qzRV1vJoh2IAuLTCxgbhNF6rcjkpiDc3wv/seAOeH1AOBNME+6vVUqKlcnWrVaNSBvVCU8dAC9Snh+EjOyXIkoQDDTjrdIFNGoygRjMk3zGrTocTzM+bB1rOc9yP5437C0g2a96dZDFo4snpRzzf0Z93ceYwzkLAPwDuq+zff348cBMgFPPvs+jOznwMrIZ9b75MFHP7+Pfg6cK+M4wReI2Pbxsm+H7Bvq0sMYH+v7MALew2MowRU1kiqZjYN5uqJRLGG2j+KtJ/LYAxm4VURuQ+QUHhNqm6fHSjo8mFM74mdHR7Tz+JhM3fQUxG8wGWJcVlNe6R7T8x39erHjjKmA7R+u6KSLhZQaGio1NFCS+ooQtaQjmbq6Rmtq7y9qx8mMthwdM9GRjV2n9XbnMb3Zflivth/Rq53H9Nrek0ake6u7T+8c6DcDuN/sPqM39p/Um/tP6q2uU3q7+7TePXBGGw/26YPD/dpydEjbCJ/DTKfc7HRKe06Pmfe9/2xaPQOhH/nhkaKOpso6kanoDCxs6qCN1FXTQK6swXxZw3jC/NGTXtlGBolIITEIs4yhZgaQ8BAzIzUwj/OtCQuW7bwQDNALFasBDczSkCOBiEO5DBaDObmpVAEQZ3YHYSyQxrgZyUtbrSLs8VzdjBaF6VzNxGucjDdhTML/RBgw8vsIFmCoELVaOgMHIJh1+oluYn7DucyBnfIMB3DGOD/+V4N55C34NfeXZ7i+SXvCQuIZRDn22LtgOX4Rt2776GciK3S7qqqQyaiYonNXxpp+HNj9utY9+A399juX6w+/uk5bVs5T92PzdeTxeTq2bo6Orpyug0uuVtfCK9Sx4ErtXniVdiyepm1Lp2vbshnaSWg5ykMDbnixnoMGDAP5LGmYssJrz28SjPb2pbO1ezGeM54x4XkkX5seuXvA5xoB8sOPIwU7eYkaAMyxgLqH0PG8Y+8cYOezr2M7vxmvn+PIqYdJQzMlQDShd/28AOYw4OEJoCC3aJr1Onf2+26APDEIcbtX0Jd9hpWt7Vk5W51rb1HX47frwFNf04En/kXdj31N+9fN176kq9v2hbO08TfX6vV7p+mJf71ID93yj1r23Su15c8PB5Z7ZVjV3LCK+ZQyOTxMUkSEPyv2krcSLSN+AW5BRMa98tZ76COTy+h+9X0Z/f5ifwvh4/VHdeD+bgnrANnKOFM9hNhrHwHwGNAr1arqtUYA9CTcTsi9VvuoVWHDw4JP2PBF6vDpEGjlbknP96T3u0ci3Snx3xz/XiIIrHdnh9Gjl62jAX0E5jEoAqAOpoBsnE/39U2QDeAav4t4//DZ92GMz8+yf4eDeDz6dzD6ObxePJVorJ9rZL9YytWFZiY7fpS0owG5gzm1/IA8nf2CWTvYbHjH46iRSx9Ml41sjKjMcI5e9JCSwbKaTqXK1uhq90lkyWngNartx8a0/VhK20hBH0tpCo3PX907pDf299uKHsA829CZbE1nSdZTVsXIiaHP462XAwP7WLauwynaidLXO6Xdxwa149BZfdB7Ru8dOK2NvWe16WC/Pjw0MG4fHOzXpoNn9X7vGW3q7dPmQ/3acnhQ244OavuxQe06ORyAuy+tff1ZC/N3D+at//ixVEUnU2WdSld1Oluz39iXg0xWU3+uFpjZTEDISyfa4ORBrfTM/tAhFOSAbg8jM/MEiP0G5mHk4SRsFGaZzPi4ibjBAsA7scpy7LmShWqNhGLMdtomBsID5AeUk5p/9JCzI29n4ioWzgovHPd8AUtXHwpAHtowGnkGVj1pgcTwLDMQ9yDppfPB0AWOzMHc1qEXjBmpDzZvmM3yIMQPzmTL/uDQBa01J+7h9FYwD/vR2zic38/ho7FpI/KQX1cfs9ZnOERFAPf45eovUEb+lu5h2d8uAv34mPFl8uPFsup06BodVm74tFQZUmFgv15ae5d+dceXtO6nV+r9Zbdq3+O3q2fDrTqwdq56yekunab9i65S54IrtWfh1NBBjN7hK2aatS2HFBY8c/dmAU3C03wmn02jk5CzduIYZLXr1bZolnYtnGHWtohzOJjHOfag0d4K5u6B+3r/7CPrgycdwJz1sUiMh9sBcA+1A+IQ5PjtgHjruQ5uaNbBW2pg/W3qWXOz9sMRsDr1mWrnfHZOBGemCzDftQRBmWnaQ0vVlRDlZmrXspnaRW5+1Y3qXHeb9j12h7ofD2Detf529aybp6NP3WE69TsWztSbv7pCr94zVX/44Ve08PbPas1PpqvrnQ1qpA5L5WFV8qPKplPW/Mdkg8vUE5PH5H5CDS7kzP2+aQX0GKxZ5t6J77nJltnnrwFziG01J7o1QkjdQ+seavexBuM9MYCckHuD0HtjogHwFqq3kraqHMwLCYAzOrGUCW0g/FL+5qp0YbTrE01KaO3qBtHO35fxaO9OQNvIv5ODbQy4DrBNcG2CeNN5CExx/na+nx/nYwza8bJvZ/RjGf39E7ztUGcOkMe15v4OZj3v71j5LQZ2tvmxRhS2EDvhdYxmTjWlsqiJht7xjOOOWh6cIPpatxA8bHfMPPdEnIvcOqXCR8dK6hksam9fTrtPjGr7kSFtOTSkzQeH9OGhIU15o2tUr+0d1DtdQ9YP/PBoTX1ZqR+WMzlXgNFKq8oWtkZoBfr8YFkarMjqtRFEOZur6XSqrOPWGzyv/YN57RssaP9AXvv7sZz2nc2Y7T2b0V7A+mxG+89m1N2fU/dATj2DWfUO53VopKBjhM0B72xNp7I19UHkgu1XCmZ5BZiAJmpSM/F6OnmhTjZkFyH0roWtDjBZDbmDgYF1yGubZ50rBzJJkgeHwMLDG3I/VWXKwdKlqpWypQvNFputYM6DQVOWdEFKFWR/qPOBOQQ8DIIJMqjWhg8vAhUhI1BwI4Q6UHK7OcA8MbxwUxlKQDyVyis1ljP2Pevd8NSb1vTKU5mCXRvY5xi59PPZmIE4QH5uMMdLB8CpSfdQexibD1DzQQp5OrvWSYjdQdxHwDyfDy/fycA8fuH6S/mTgnmhUFS9UFA1l1K1MKDi2X3a8uxirfjRdVr1rxfrzQWz1Y63+cQ89ayfo73LZ1jZVMfiaWpfdK06Fl+rdvLBVnI1Q20rAKPp2o3sqYnBTMw5e97ZgXznAsLPodSrbRFh7pnatRAPGeY7JWOUrRFed6b7RDY7wArAhtI2xGZCA5fJPH/K01gf74unvZ/uavQpX+5lZ00gjycigeUe5GHDZCH8JjzxkN9HO/6r6ll7mw7we43Qx2ThJnXxvfy28e+CGDddbUuuUxvj0lCX37Z0pnYtvd76tretmKs9eOJrb9P+9fPVs+F2HXzsNh3acKuOPHabulfdqG0PX6PND12rt+69Wuu//Xk9Ov+zevrBO3S67UWpeFqN4ohKuZQK+YKMnFWV3e90sWJCawpstEGNwuznW54MvCdbF3LmrZ55iASF0HfwkqkhD0S3hmoNDOJbE9AdxH2slmtymwDmAHoE6ucDcwfxXDJJBszdG0e0BuO6uDodn9lOSiDUwLN9Itg76JsHz7XE607ancbA6c+9g/JkQOv78M52MI898vgYlmPgdlKce/xsi/c/H5gD1A7IrcIw7ojFYwzs8XEWAcqG5k2AdtA9aEwAcqKsvNMxlq2ffK5mTZ9Mbc5y7bSWpYSvJCqL+i36XNOJdE2HRvDSs9p9fFTbDg3qwwP91sxryssdZ/VKe5/e6xpSx+mCTqSpfQtMZ4RPLC8AMzRDl6yC+sbKOpuumbAIDGlY1vQVDmpgUioBXOj1Z0uhnvlUtqFT2bpOpqs6lcFq5lmfztV1OlPVmUzwss9kq8LOEg1AfYz6u4ThB9MPcQ+ESqy5At/L9+cbxlil/MmEWoxwFYhd45KrqLYRnjHvOrCnLRcEOLqX68zPhOVsAENezXSc68qQcy9XlSpVlC4GT51zMsMHXAFaPHMDc9TRilKobw01rmkUxszo8U0om0kGDM3wu8xDzgUVJnIuiA2QZyE8M5IiTEP4PLEsJXBBXQiFoTgHPpZGQjCI3yCAk8lWTFLQZAWZHCSEDPuOpM0fs0kny8VjHD6fsJyvTgitx9sIu08G5njz/qD6yMPFhCkGc/sbxWmM87RA5UX67wVzUim85CvpUalRVL3Yr+53f6dlP7xOK77zFX2w7FZ1Pnab9q6bo551s9WzdpY6LPeL+hm9wK9X+/I5al9xg5Vg7V5GqJiSrKu0c1FosuJh6tYRMHcQj8vHAPPdixFoIZxNGPs2hY5p823ZgZgxBuygINdsq+qf/dzObOezW2C0z1AHkw7kV/GYjQTXJO4RTQDE+T7C/O7xh9x4KJ8bL51bN089a76qnjWA+Vd1cD2/mQYxLDcFbCy0v+oG7Vk2S21LpmvnIpq0hGtqPdiXsn6WdmHLZmvPirnaS0tYE9C5Vd2r56h3zVwdWX+zelfPUfuiGXr/11fqhZ9frA3f+bIeveNLemf9L1Q41Sblz6pRzVjb0zzeKAIpeGUQW7PFAGLnAHInxbnGOSDfCtzxvRdvOzeYl8fD3R5mr9Sa4A2QO3B/ZKxUVClVgzEJKNfMSwfU3eKQ+7k8c8DcgZzRw+t41wG0Qxc3wLxaa4K6l84RRfD1DvrxaKVpdKGzzmpo5jc9Yn/uGR1YY7CNl1snAXz27b4tXheDerzsx5xrjEHZPWwHZ/fMHcT57Obr2Nf3ZxIQ0jlEJkKfAHoFYOaNZwHsBLTt3U4JW3jPBy++HJw4wwGWg3gPXd0oH8bB7qN1arauY6NV9fQX1HEypR1HBrX1YL+mvLD7jF7e06dNB0bUdbasvmxg00EaoUYOcgSMbwCDLx5Kl0OdXKoiEvbD2brGklBBju5i6FvTY5i2oHjuNOfIJyVTGURJEJlHqKRpMPqM1QdRJUeIvKJhGwHoQAZjHEk0cm0mY8DoeeUQ5uACWy6DEA9KRYmZHKGDOd55VLrBQ23mbPYEYHIVSlpoyIDVxsEcQDfyHAS6JJTLxKAZqocsEho/GIsWJi2GcAV/YJTTLMwTJgTOMOUl46INXHeuNXmX4TG68ECoIP8SzG8ARuvHPV4GEc32PJTDDdRinrdhpKxsKFJsO1cuHMD2bTF4x8u+nVA7nnnsncdgzkPoFr8Ex0PgUYicl7CFBScJccYvU5bdq2I5Pu9kyxYKzRdUzdBqM6X+Q9v17MIf6NGvfVnP3D1V3U/eqcO/u03dq69T1/Kr1bXiWnUYK3uW2pbP0a4VN6ltxc3auewGI7xtX3SNti24XFsfuUTbHr5M2x+9SjsevUa7FjTbiTqhzMGVMdSDewlZ8MjJkQOSIQeNx3ubgbv3Jm+C9cQ+5QGgAeNwXkafNPjofcyJCux4FNGXJPSNopsR4IgqNBnrId/fKiPrkYJ5421bDdTXEGIHzOfrwNo71LN+vg6sA9Tnqzfp/EYJ3r5Vc9S+vAnmNKXhOyHiwZanNt9+r9XAzzLRG7x6Jhe962/SoXVzdWTtHJ18/Gb1rrxe2x+8XBvvu0Kv3D1VC2/7J234+Wz1vPc7lQcOBEGZKvoROeO/UBtdpgMaZC6eeSbvyYTS7x/GVjDns99Hk+3v69iHyJ55qcWInCMAACAASURBVBNy5njmHwXzcjWw1gHvOEfeulyJwTwBdffSx0cEZloMUKdtL/nz1px58NID5yfkw3nWyOXjhQfQjoHb0wExeMfeOuuNXEh/+ATMHVgBU3/m45H1vk/rOBkAcyyTAYu2TjIpYPv5zvnR7+BdHRqt2Ls5SYk6SMejA7mD/GTbQoqUd3kTxJtAXtVoGgs5dUhywajnpy6d93lTG98U90yNr2TvaWs9nQ3cMGS3cbwPDpW070zGhGWmvLznrF7vJG+dVu9gzcRETIM7U0nE4iFQZZXNFqzEwdjSJPjTZQ0b5R5dbn5A0ZjB1GLTPQc2tgF0tq7BTE2DqaqGUlWTswv0fCj65ChgaVc1hqC9nbekYUAssbEUXmr4PsBsNM1sBWF/SokYmWkT1sDjhtAS1NjIL3u9t4+2zmrHg6KblZ1ZfXlB2VzBZqzZYknZUlnZSlmZasUsXakoVSmbpZN12UpFuQqCE4mVAugYG5Sbgz7LZcrJQotGG4tEE/DQm14qYG65eW5MV2CK9YFTZQ2P0YmnrKExrk153Ch1aAIzoI02dbDRbEOjkChyDTHhim0oA7s3GMp0bkykYkPCddyYXJ2HtY437nlz98w/CZjHAM6L0F+KjLxUXdKSvF+87XzLnOfjDFZvpVRUo5hR7kyPtvxluVb+cKae+ulV+mDhbHWvn6ujT8zRoTXXaP+Sy9Sx+AprLNK2/AbtXH6Tti2/WZuXzNWmBTO18bdXa+NvLtH7939Zm+7/orY8dLG2L7hKOxcEsASkyDl7zjwAeBB0aQJ7ILsFSVcanjQZ7awjd34+cHaQZmQ/98odxP173DMP50q8cZNmJeTf9Mopp4OwF8rOmFh4OL0paGPsewurA+DBIz+w9nb1rLldXatv1/4189W1er561sxXj4Xg56lr7U0G5sYdQIQGtvvS6epcOl17lwTrpKnL4uvMWLd/6Ux1QihcOlOHNtyiIxsoEZylk+tv0Il1s7V/yTTtfPhqvXv/NeadL/zGxXph2U/Vt/99NcqjqtfQiciFPDl12giaMOHn2ffUW8tk0e8/B3VGX+egH2/zdbaPlaZNFmafBMwnYa7HQF6plVWpVVStBk+8Vq6rVqqZh16GwBkZnnu1VFOtWpdVspGLrzVMQc5V5JrMeSYcTYCPPXYmHU2mPc9gCLP7sf65dbQyu1oQkOE9DHDGoe84/O2gGgO2r/Ox9Vg/vhXQ43PEEwUHdt8++e8JYB7nwB3cY089Bm6WHdjj9e6tE4F1bxwgnwjmsNmDsxYctryGx3ImzoNoWTMdGkqhs5REk3LI45mX1EfXyqQdNQ2xTmQbOjxW0cHhkqa80TGgd7so+crq6Cjs9QBAgCs513y2pDz11WZBOCWonAGmzG6rylo4t6CM5WzzGjMPsqIRZiFQ8NNVjaT4T1Q1hmW8/q6sDPngTEVpSAO04kvlNTrWtFSqIGzMFNpC2ME1gq0ntYWZUXErmiceVNrQLkYXuVnvHfSM6yazyD5MOniYAXQuWC5fULZQFGCeKZWUKWMAeElj5aLGyiWlq2UB5tlqRblqRflaVYVqsHy5CeZIRwLeY5YKCOkBxF+oGU8VQm7GZFBhjschdwuvkC8PzFu7Ycyrrms0U7M6xWHzpvGoq0m5TVVD6ZrZcAa5wMSIsGC5hoaYUGXrGiIykqlpIF3TYBrlt5oGrRyiokG4BlnAPOm3C3jnaybjGiInLCc140lOnJRHJunpbn3dTXUreOTBM4f4F8glPoFpPmxEUVyNq2zgO9nLkhcInkXodhWUtvB8gvEyaholOJzDgBx5XV4o40YTncBeJtxaLJZUp/F1Na2DW17Sk/fcrjXfv0qvP0iTkFvUvfp69a6epoMrp6pr6WVqX3SF5Xh3LputbUtv1AeL5urdR2bpjQeu1qu/uliv3f0FvXn3Z/XW3Z/R5gcvDgC1/HoLU8P89rK0A+uQWA313zHA7l1BaB351ADigdWOUMssy6WTU4cw595zCNU3w/WAtp/PxxjImUBYjjzJmxPuJlTPRAMJVrqiBe/4egPbAOS36tBj80znHa13jxSEMQF1A/H56sUDXzdfB9ffoQPr7lDX2tu1b00A9O4189W99jZ1r52n7nXUjwfddzztfWi1w0VYep064SEsuladi6/V3sXI5U7XvsXXaW+yrtOU5qara+VMHVk3W8fWXq9ja2bqyOrrtX/pDH3wm6l6/t8u1cO3fVqLv3+N9r/3e1VTJ9Wo5lUpFUI997hXXjSNA8Dc+RnjwO6TQTz28TB8UxkuBvHWZfPqbRJKeWp0byYRJmeVe5gdz7yMV57Ulcfh9ZA/J69eVa1WVwODABeBeYlucIkB7JVi1cDclOQaGgd1wN1C5Kb9HgDepGITHXiLfsFNyRWMoxJHEcyDzxctssD6CVZighLW2cSbrnQ8g+4hm2hMUINDFS6PKhySr4k6nAEzxGKicaRBImsFc1eVYx8P2XO8g7+P7rlTJhbvx3G+j48O4nTco3vauJkUcJMYB2hPAHcvEXZynEWlk4kBKVYLrTeUyQUbB3R7nxNBDSF70qQumevpUrDO8A6ispVEh+sDsRtumlm+br0+aFNNA69T+YamvNtxUpt7+rX3dFYnUzWhQAMIpYt4uNyMoesQ4MfMIXwRPyCEdLMoLOWY5ZaUSRcTQC5qZAwvGq8d4Kb2uaKU1UknCf88I8dFYG65Yv+OiQDOf9jyw5b/pq6aUEbV9M8p0sdLJ6xuGurkrk3dq64S7QAhcdB0gD+mlVUwCWHfIArDSP4oS/lTgf7cJaXdSmWlDdzLylarZnkY0NWaCtUAMgCNM0ZNRYm8/nh+PywD4uax2k2QkDtM2Qh1o2BMTjwlYDch/0djw9eNJMG1JNVAGYN13zHmo4M5Y8VsOFMTNpIYxEAzB+80ZRBJmiQDiJdMxpVzD5muevgeKgKMEEcuKFuSS7payJx+72VaSWrcSK9kaTBg6wD6AKimgOckREr+kjA7D1eQ1pwI5vELcgKQ82Kwv2NVpVJV5VJZlVLJPGxGPocXSc0kFOlTbhES/hZ00OKepm42V1SlmJfKKZUHu/T+Y/doxTcv0nN3T9PmxTdq/9p56l07V10rrtP+pVepc8lUtS+ZZjneHYtm6MNHZujt30zTa7+6Qi/8/EI988PP6oUff0Zv/xKv/FIjxXWtCZ4tIH748dvMAiAC1tR3EyIPABw8dwhqaLXTrQzp1LDdAdk8b1Nsa5aMBRBOQtIJmAPI4ZgA9HjihOf3ryZ0H/LeoaQs1KF3kpdePFMdS8nV36D9K6khv9lq6g+up3485LtZJtzfu+42HbQ8+FdtuXftV3VgzXz1Elpf89UQYl+HJz5fXWsB8UCKgxjXQ0/2qHtb+D03WR587/KZ5om3Lwoeeefi64SHvnfx9DASfl8xU9sWXmW91cmbI+BzZNVsHV93o8nq7njkCr1z/6Xa8N1/0qP/8hk9t+Q7GjnwoVTPSjUqF4J6GqHkfKmkYpXJH1GcIBoUarCrdg/RVtXqs9Frt+fbn/WgcobSWTBfH0buv2LiyZbKlWaJGKVoVo5GGBvSGd4vteRVVWvBAPKaCcQgElNTvVFvWr1ulRf1Sk01I8KRP2/1zIk2VQzMxT/XhjVQb4jSNiYFblUmB2jRoAVPKN47tRWKKhaQtS7ZpDdfgIRaUMFy7EVBHG1uL6tk6YOyHc9zWRhPQTKxBkCZCCXtVxldFQ6CmtVuh7Qby6QbzRJQt+M5B+/zqH1rqEjC83fvv1mz7kptPoaQfKhGCpFQflOYqPHbeGf5e8zeX8m6tDXNguP08ca+Gd6JZuF9wzsHpjrG+z+dx5HD0MEPDbkgR/N+dCwjzG6NWZCDzeQtb45qIaRjUs/92YrOZsvWBOtMrqK+fFV9hbrOFhuasnF3j3b2ntKh/rT68PboucrMAj3janhRW1ghUrSBlDWcCqHfUD8HGascPGyIaF5nxw9LSFYhl0CuIxAGLCTB8rhKjlP5PzpyrNt4voKLQ37eZ3LcCKgcmTHLC5rLrQQWm3072Y3QtoXZg4fuNZPGE4ArkKgeeV7NQ2nxGDM5WWabdWdKwkw+A7QZaKJ9TEoisNcLVsP+Ec/Ac8b+/0nyRH4NAHUzrotHPiDKJdYMvSeRkQT8SWtY6QN/P8T++ftwjkQBjvOPUPOesChZ5u9Hna6rvrEMu5TJhs+KJ5tBl+rMvgP4Bj5AuJ7j3s8kIjEeZo+vry+HEJuMj8BLlhdPtVhSrZhXrZi1kc+8TLJ5ZtQN600Od4MWp6O5UPNPb+tCOqN6KSflT+v0h0/qhbun6fFvfFqbHrpOnWvwHm8z4Osit0utdSLLCqBu/e01eu++y/XKLy7Ucz/6vJ7+7qf1l+99Wq/+7Iva+turLDQdQPsWC1E3PfLQLxxvNJSnBdU1LwFjbBLlAkD7NsA+gDQeNPnloKceWpE2lds8TO7n4RgmBhDY4rI0K0/bgOLczepYcr1J1HYuvUH7ls9V96qbdQBJWZvQMKnBbk3WfVWA90E88MR6CaGv/Kq6VszT/uXz1LXy1nESHKVkLoQTxolsfH6TXyuLViyjNv16C6dTyua17tSrd6ycrbaVM7Rj+XTt4vPSG9S9/CYdWXOrTqy/RUfWzNa+ZVO1dcFX9OYDF2r1dz+lh7/2z+p+c51UQUOgrDoh6HIoBauqrnKjqnK9rkq96am6rKqHlH30dE/rGHvavmwTzXJV5LkJjwerCuEXjPXlctks7NPcVqvV5FYHwN0A4Ur1ExnllobQoHRiePWs59x1vsN+V1UNtifAz/ZqpapKmUky/d9LKheZJPNclVQCxItF6yFv65P92Jf/j41MCBKVOBqyuFn6kxRoYh+3nu3N93nyXidi4tGSqI1rkI4lJw++BFKxpS69lJjoS1JazPr4HHnawCaWrSY97it10yVJldAoCQJff82YokV0EqUEozBz5BKZ63jZ0q7wi6zTJk5UWUPpohnS2cGJgkNW0WCmqH4sW9RArqSz+ZLO5so6m6uYTdnUtld7eo/p2GDKasrRirWcOaFi8r6Ughn5jLx2k0xF2BfQCDV0gHKzjm4sWx0HXwOIBNQDMASA92W2e/7hfCMe4oScrTfvAOgM7Jp5aP5w2WLw9hwMAsjiKVZNutNDRQ7gzupkZJ2pvDkpLtFi99KNjxuJAhDudfP8LflhgNsV5QB0lh3MGWOwY38+Y7DdW6/POLhHk51PdD2ZQMFRyAUiiYX6E+GYEPZnfSJsY639ki5H492CknI/SEQ+mYpCWNaAoaXkh2sQ58d92f9/fG4F86aHTsOG4GXjbVP6ghdeLRZUL2TVSKxWKKjMzJ6ZMJ2z6jJAZ3I6lidP2lA5XxL7qZxV+fQebVv/Qz31jU/puX/9J+1eNFOHn7hDBzfMN0Y5dd8dS2dbmRi131seukrv//pyvXnXhbb/n77993rme/+oN35xobY/cq2VkkHwQqwlCLYAXgHEDayWwzhvloABugAuFsDcw+hhdHAOYXN0zUP/cEDcjXWIsbQtDjnvdsuXh3OSoyeUHnvkACifMUC+fTFgDlN/jvYtv0ndqwDuAOIH8cTXzkuA/DYdWn974oHfpgMQ3dbcpu6Vt2nvkpvVvmiuOpfcpG5TyoPFHjz/JgN+IpB7vTvXiX0CQ78ZmSC6AIFw+yPXaPuCada4ZcfK6dq+aoZ2LkdUh++7UQdX3KLja2/RsXU36MCqq7Vn6cXa+Nsv6fF//V9acOc/aPPv7lWh/4BUKamRL0uEqdVQRRWVVValgVccOpORV3ZzUPfR0j2JCEsroH/ks3nhpXGwdsB2kA7j5MDOvm4O/j5+UjBnP4D5k5iF7ut46LDiycs3JwzVckU1LFlXJRJWLqtqVhHbDcAB/MRK5s0D6KHvAb0PYvtrwPwjgJ4AcQzG5jBQaWBRQDAgeOAA+2QWPPMA6ByTg9hYw3FtmGUqVC4FMEdoDEB3+6SAniLiaNhJo58A5MYnSkqmXV4bPDNdDtKX4FsGgnlR/WN5M5pZDaZQ2QwNrwayefUnNpArKFgAdgB+ypY9Xdp76IROjWSFRjgeOSVgQVa0oTGE4NH8thB5s9h9vOh9kkJ4I7QlNP5WMKf5wVCqMG6AeitIufcej9agZILyWJitQAwgjOIWwtMAYABGB9I4HxtC4iHP4yDupRmMrPMQvIM96z8OxH27NxvwCQTMac/l8rscvB3UfXQwd4BD99j3Bczj68FyuG6A/ERr3e9cn0NVwMS8kofAffScE9fX6z79WjP6fowO7BYKH881NpnBfg0c2Mf/nwkJ6d8D5g7kjWJOtWJBFfMGAu8jw0Nal0WakMVFy7peKEn1iuqFEZ3a/oL+9PNpWj//v+nde76i/Svm6uTvv66DG75qoi07HqVP9xy1L71B2x6epo33XaY3fnGBnv/BZ/Snb/0v/fnbf6/Xfv4l7Vww3fLJhx+fPw6c5JoBckq7ANUmYAfSWew9u+cNoIeceBPMfb/diynfmhzMdy8JfcU53krNEsIdEwhy44Al4OnA6vlyvPY9i2YlYI5nfqO6V91iYA6QTwTzeToIiW31rbbf3mVzhLUvukE7H5mpHQ/PUPviOepZPS8pS4MwNxHA/XfEQO6/yycYjOT2iYJsefBKbbzvEr1FG9TfXKItS69pgvmiudq94AbtXzJHh1fdpBMb5ujohuvUvXaqPnjkQv3hx5/S8m9/Rs88dKdOtL8n1QpSoShR0tVA0rVocF5VyEc7U9tHB3UfAfWPgHYE7u7B21gmpB68WTzWarUSPGL3sqMR4I69dAdyRgdxHz8JOLcCsgNxK8AbiLu3/gnAvzHJ5IBzOqBXiIoVkhA8kTPTvQ+sdpjtDugO5h83uucej+5VGwgnHrp75b7OwdqBnM++zOjbx0dKj2syAG/1zAHz2BzUfYzBHXEyN1McTTxzvHAsrgYCxEOXyqCkCRcpeN4lDaSLOjuW01k6fY7m1Z8qaGCsoAHGbH4SY31RA5miprT3HNPBk4MaoI6ZHGMl1IpTvz2KPnjiqVN+Ng7gJPetHC2UW1myP9reCuaxBwl4A+hufPbtDuox+DhD8KNgHi4EqmkxyDiYWzld1CDAwZywe5lc97i0IbwAPgdzMHcQ9/H/CMwTLx2wCl52AHQHcR8/AuYROacJ5pThuTmgMzYtvn7nWzZCR9IJCGB24HaA9s/xGAO5dQeKjoPkBqDzYPn1ZkLjHrZPbnyCxbVwD/1cnjnH4OmT0zItg8gzr+CZF7NqFLOql/KqlYqqGAEueOamf1ADzEPFBAQhQXpTWbmBQ9r8x0e06htf1h+//Wm1LZyunjW36NhTXzMm+Y5HrzNAR7yF5U33X6G3f/kVvfDDz+oP3/if+tO3ApCzjRDy0Sfv1JEnbjeimwOUa5Q7SO9a6OVfIe9t4Bs1MwkeeGh8wrbYyI+fG8yvtTwyE4aQf59tkwi+PwZQlq3Oe2Ug4BnjfdEs8847l85R18qbzAsPQE44vemZ96y+RftX3KiOJbPVtmCGtv92mrb85ip98OsrzbY+OE2dS+da+P3wY7cn7PfmBMInEg7kjCF6EdTs4s9EEwDzTb++VK/+7PN6+nt/r2d//Gm9/dAl2rz02nHPvO3R2epYOEsHVtyg4xvm6sQT1+vQ4zO0fcnleu7uz2vN97+gJd+dqh2vPG78CPvb45nXayrXCgmYA+6RCpsTxSIvHUD/94K5g7KFtyMQbzQawgBq38dB+1zjXwPmgGxs5wJzB+R4uwN9HKJnnX/20ScODugWhicUD5hbW1RA3C146B8H4r49BnFfNgDGA4+NiB/PfGIO7gbgkSfv28dBPAF5O1fkicfg3brsIO5jK5iPFMoyyzclrj2a/JExaQ8dGlN5g6yQ+jTgBrwjrxzvfFIwTxdsAmBgfvTMsM4MZ83d95clofXAvCZMkLCxSdwntcsO3uQlsZDUD41ARi3EXjGAdnA+3+jh9vOBuoFOJFQSX5gA5gHQxwGJUHaiqgZQAhoQKAAV6iDLtTDLDoAehF5cMIER4HZQx0vHfHtrjnyyz7FnHsDIc+lBEtI9UsDbgZzRvfB4+/g+lgvCi4bJGexcQB1f73Ptw3pAOjDniY6E0Pn4NWyRd2VfQJ7RAd0nUX6s78O1jsG89RqwDXNQ99HXT7Y/xBSr1y9LeVpAQv4pFVQr5Sz/DZjXyyVVKkRB6tZhztJEFbrPQTgpq1YtSdW8MdjPdG7Unx/8ptZ950K9c9+VJkFqymXr5llYHW+bcjBGQutv3X2RXvnpF8wbB8xZZhuiLgA5DG9qrckBA1x4l3jkgCveNUAegzlA7eDrnjmfz2VovZ8PzCnv4jzk44NaW1M/3QEUrxeghBDHxIFQNmF28uVEJciXE1Y/tP6rZjGYk08HxHc8fK2B+Dt3f0Wv/uTzeuXHn9Pbd11k6/Hqjzx2hw4/Rm355JKzraAOoHPNGB3cmXDw+zbdf5le/NFn9MSdf6PHvvY3eu7nn9XbD12mbfz2ZXO1e+ENal8wU11LZ+rw2tk6/vj1OvwE8rBX680HL9WTP7lI99/2eb2++l7VB49JlQK1WqrXK6oknnlNddUVcMq98slGAD32zCd44knHM9ZZWL6CZ1qeANLnAnNy4iHs3syVn+vz/ymYA9hufq5WMJ8MtFvB3cGc9a2ADpcFzoARjhMlOAdoRvfQfYy3fdwygByDcbxsDgQTf3g6eNstuXFfH4O6e+oZGnFF4fRzLcfgzj4fAfN8SSN5Gk+VNJgmPN4MkcNPArdcl8O0OHgvoUniIXlrsIUgF/tBOp5oQ9mCBnMFDTJmEi8dME8V1J8uaAogysufJH1cNG/KOEkxPZ7gBG/bS5RYn68F5TV6syL/CvmNc36CXDgeuYfdJ/PU2T4OTISVk1pmvyCMAUiaOVwABxIETMDABgx5aQBjMjAPYB3AO/bOHdAdxGOQ923nGrmR3RuNR0AqBjG8UQdwRgdxH32bAT1tWJOuaK1jqLcPjH6WKd37pGbd1SC1Jfn7eFIxPpFIJhpcQ35z/Pt8MhL/fvaL/6+x983/38Gaa+PLraNfJz82zQOX1O4D7LCNy+WiauWc6hUsr2qlKBpSUMICeTONeBGVBXSzK5XUaBBiz6ieOqH21x7X8n+9Tn/48eXatXhOkuOdZ93KyI9TEoYS2wcPXGk58pd/8nkD8j9+83/pxR/9s7Y8dLUB+Mk/fENHnrhjvMsZ6miWi05Ia+5de7jcPzton2u9bwegHewDmH801E7+vGNZ0E9nEtGsD2+G1z1HHpjylLsxwbhOnUuvT4D8JvWuvUWH1gPmhNTJld9iAI/HDujjiW9+YKrev/dSvfyjf9afv/k/zd76xZfVvnimheGPbKA8rZkvd1BndCBn9LA66x3EWe/78f+AUIhn/uSd/1Wr5/1nPfGt/6YX7/6CPlxwrbWj7VgyV+2LZmrvout0YOUMHV43XQc30HlturYsuVbP/PJy/fqWz+j3v/6GBvdvVaOckWoVqVpSnax5o6JqA+Z48Mwjvpjj1fjIPq0A7vn01hHhlnMBcrz+rwFyjnMA/mtGB28fY2+dZV/POVuB3EHcQdv3idf7sv8miHXUn1uq0pjpzc6IvBf8+ff3or8nWP/XmL+LGP28nJPIq79X/LOToH0b65sefMy1aqYccUzc3MHxNCKjOzbxPu7c4GAOpfNmkNiMyDYJ34hzQJD2+nk6+jGxMA4YOIbjFBlE5eFcUcPZop1zKMN3FCyvDqBPwcvJAdrWpSt41KE+L5QV4QUCqHEonGT9SL4yPstwT3koExL1zCgchNGabVoAeuTpgk3Mn8eA7h5783ubYO7iJDa7acmXG5jDzubiZfLjBDP+4P7HLSf5LzzzEEZvtjJtBW08b0JGjO6lf9xo5SmwLaObi2Vmh/HNy2+CsOEW53ZYtvV478asR40vCMtMGJOyvAmAjnBPYq2g7jWN46NHMLIFU/qLQRnQ9gkFy/7gQC7EJmyPJiPsx/+TMZ6w+Dl4aONrw752faI8O/v48ZSvWZkIIjxWbsYMn1xjUbVK3oDcwLxaNIGNcqOhQkPKQYCjFAb5y1pRalBXPqLUsV16c92v9OjXvqJnfj5Ve5ZRtnWLqZTRejTIqobGJ4TWYao/+/1P67H5f6Onv/MPVs+MqAsgjldOmB3VNhd86VgGQSvkxt0DB5wDME/0vtnPWdutQB8fiyqak95ax/Zl09W5nK5mMNfnJh3NAEYn4AX9dgAylMShAU8a4TrtXTZbPasB8pt1cN2tCZBDgrtZXey/ZLYBOR75pvsu1/v3Xq6377pQz373H/Tk7X+jP3797/TePV9R18q5OvLYfB0yWdfQkMXBOQZ0QBzPOxDemuS8GNw9uoF3/t69F+sv3/17rZv/X7Rq/n/WH3/w93r3N1eqbelcdS67UZ2Lr7fa9L1Lr1H3ymvUs+Zada+/Xu1rbtBrD0zTgjs/r1U/nq29b/9J1dygVC9K3DNGgauq2iDsnoTZG6EWe5KIsoF6K2i3fg69yevmnceg7cut4XPWt66b7LOF4StN4HUAPtcYg66DLCP7Twbmvg/APD57SQhxvs2/yz8zOpDHY70W+rPzXrVe55E0M+8Cnuk8pX7JuzF+H04Acys5A+goIQsW78t5YjvXOyUG8hjM/X3TCsoxOHsE0sfxsrmktNb3ZbR9cmUrlXZQj0eLIEcpYZPvTgjEoeIppAp8wsDvav1tfAccMUB9JAF0c4YT9vuUErJ7aIkj/I7SmnvqVv+WFM3jASdF7g7sQ9Qkw77L0rataEbyntg+dHonZVHm5MA8kiFXDvktH1nSG9t6ZIft7Ndqo9Q8JxGBePQLbf/RJFRsdduJpwmAjN9EiVfoNeFNME/amCb6xLHHHXvmHwfivt3qTLlZCesTnkuWGS0Ez+9gJsoNmfROhPZhgAAAIABJREFUpx8weuGxea9hSuVC7+CPgvkEEI+A3QG/1VMfB3GTCQx92tN5H0Ob0fghcc84Xhcv+3ZGrnV8vX1d64SAB88B3B8qPsfmYM53WZ164pkHMOf6UQ4TgXk1r1otgHmp0VBRUrFBeVzdAN7WNDLWgOPY9hf0h/vv1OKvXaAX77pKbUvmqDvRQgekYbETQsf7hvDmXjlgDrDjsQPkhNjpNe59xxnJsYemKecC84nKb15HPgG4kyYtnkP3uvFWEPfPBuYrrrcQOkAZ2pPi/SJCc6P2rQyhdQdyzrdrYfh9+1bM0QHqz5nMrLtVvXjNa27WPlqxLpmlnY9cp60PXaMP7r9C791zid666yK99KPP6g9f/zs9ecd/1XPf/5S2PjRVB9ffqqNPUGt+s2iqEn5H8LRbwdxD/bGQDfsD6OzrYXf22/Ywf4Mv6fff+jutvO3/0RPf/G967e4LtQ1y4pI52rtktjoWXaf2hVPVuXSq9q+8RgfW36CuDbdo46OztP5fL9Hib1+ld554WKXBI1KDyV9O1XpJRn4zMHdAB9SD1RsNBWvim2+zkZw691aV0HqwMuF1SruSEjAHZsB4srz4ZGDu+/ro5DhGB9SPG2OgjcH3XMfF+7Qux8f4RIB18XfEYN6g1A8NDojEeJ4AFu/g5P1mZGBSngjr4NxQzpu8D+OR7a32cWAevz8mW+Zd02qE3R04JwPPGF/i/c63L+Du+zrg+3kc4P2z78foQO6ef+t3WD06Ne8QnikfpnQNvE1sCuU6+XxdWRdvQQAGIRgUbRLLGbBPbPNGJxfAfDCLCHxg0zEamKPjTgewxEI/YXoK0yEMoA7Lf9XIcQlpIIyJGllSOsVF8u/jP5nK0d5zcnDKW9u/JpsdmVduPvfKHZQZz7U+3qd1mTBT66zdPxOq89xbk4TXoqrkeuRJUwQU6hC5AaAnA+9W75v9vEaz9Rj2jQE9hNVDvj4G4hiwW5fjGXS8zcGb88QA7iDPyP5+PA9c/NlB3h9E348cfKZc11ilYZa2mXpZpUpR1UpBNaxWUK1eUqVeVb5WV77eUKkhFRHkqJclFaT6iJQ+qPaXlmvVD67V2u98RW/ef632rkRM5VYDZpdOhb2OV47BXv/dv/ydlaN9+JuplhvHI4f1jifvHjkgHzqfAZShVpwxgDIeeQBy30aoG0Aj9E0e20eWsRh88eAdvFtHwHzvSs+V838JBpAH4LxB1sQk+U38nt2LQzkcjHdAHyD18Dfgv2fJbJvQ8P99795L9fY9XxkvyXvyzr/Vhq/+F/3+6/9db971JbUvm6HDT9ymI0/clkweiBAEkRrAuTUfToSAa8F1YOT/DZj7vu6Zsx8a8jDan/vhp7V2/v+nx/7lv+r5H39WG399uREUEbtpR8J2wVXqWDxVe5cD5nPU89g8bV0yR0//4motJALzyPeVO7ZbamRUq2RVqRRUb5A/nxgSH6/rTshqTlRrHf04ANuB18dWEHdAZrtvA8jjc/h6P4ePfiyjg+nHjYAtANsKzOf7HIN2vBwf49/7cWBOqV8liWbyTo3fj+4oxU4Sy26tHCSvEEL4y98LjLwb4ndP63vEP/s+/i7xczioh3B7kJ6NQdSB1EGX0YH548YYmFn2c8XH+fp4jMHcl+PtTgT0dzrvceTNvVfHlFy2ZkCey9WUz6H21lChiCHQEayIzJ3lHgOgE2Z3MJ8A5CT+rWUbM4bQo9sBHKAFcAkZ+4VhnADC0QRgHJh9QkAeooVE4Dlzax2aTBIQN+G7yQEDHv5H5I8K2BjA50sqmMIRIDo5m50b0JnsfjP6jfhx48eBuefeAPXCJDKPDvKhEQK90mkBmhDkIu+71et2UAfInUzCDdAK7LYfERhU9WiikxjXhmvGdZrM/AHxa+oPRvxw+TX2HHx8Tn+w4tGBnuP8/PF5wzKqcgHIRysNTQrm1aJqNYhNNaGbj1ofHnqpXlaV8LoyUuWMGgN7tOnxX2rR1y6wfPmWBTfoIKStx+cbKOOV411vfvAqKzt791eXWK78iTv+1hjtkOIIqx9+/PYJnjlAHrzyAJQxcAPanqP28DYjYAZgeegZQMMAQtYD6H4eD8EHLfNmnTnAHsB81niIHTAHoENZHGpyATj9dzD6JCMGc34H3925IkxKiEwA5NTVv/5vX9ZLP/6cTWpW3viftOqm/6Snv/O/9cEDl6l77VwdfWqeDj6GVCsSrYFNH3vaADRgzf+P/xffD1BzHfjMvuzjQM7vYDJDM5gPHrhcr/zsc3ryX/5Wj9/5t3r6u5/SG3ddoK0PU1c+Q+0w/Rddo3Z6zC+9Vj1rbtCB9bdq1/Ib9cp907Xoji/qsV/eoqGud6XaiGrVtMpUQFi+nOYkoebbw+EOtDGwA+bxPz47GE8GvICvl6f5yDr29fP7OeLviX+D/y4b8fhN8TCIs5xvGdB1wI3BGICPw+gss91BOj5nfA7249hzgXz8HbVqkJOt10KjFmO1J6Ri3qP+7nTwbh1jMHcgtzRnC5j7O8ffRfE7hWV/f/n7xd9r8TvGooKJtKzLy7rIlwN7DMB/zXIMwr7MOf38Pvr3OHj7ehfi8s+MkAZ5r/M+N732CMzpVzIln68KK+RrKhTQM4cpTA/bhgolDiYUgpIXurOE3WmiQo037Dw88kIwY9oVNZjDO89pcDSrwbFgQ6mcMAd2ANwvDMut5kDunjsAbYl+cgMJoMMYZNn2SedNocz3B9wNtJFtjIgV/kfOWVtN2v+hK4ynHJoi+I3m4N0K5qz3m49j4pvNl8P6kDdy0Hav3GtW43Cdb/PRvXZAPm5+MA7m5KISM/nXRCaVHAzrs4S1DIy5oQlRE5oP22wfPlvoC+89hMa5VuczB3t/IPxB8QeDa+zLfo3jh8iPY5vv538X328yMPd9jMVarlsnvlQVchs5dqQwS6pVi6obkJdUq4ccaBFAx0OvA+iQnfKS0lL5hFIH3tQLD9+pR2/7jF68+2q1r5qn3g00BrnZwucA8tbfXqN37rl4PMT+1Nf+u/7y3U8ZKQ7WuofYCau7djrHhWYoTU/bO5M5IL31ywuNob3loakGUnjNgBYgd/TJ23XkifkGZnzGW/XjAbvuNYTKEZ2ZYeANiEOIC0A+U91rg4cNkFPjjvIcbHoHTAAdcGSEJY63y3nZDwAFZJGQxSvnWux8dIbeuvtivf5vF+iNf0Mkh+jE/7Dx91//O62b9//q5Z/8s4m6HFh/k448eav9hn2rrrcoAefm/+D/P7zzpucfPG5+ByQ3fhPXgv83xn78HiY0TDzY5517LtIz3/sHPXb73+ipf/kfevXnX9QHD16pXXRcW0YUZJp2PjpV7YvInTOZuFG7l87Ruw/N0oqvf0Erf3iNejf9/9S9dbhV1fr2j+dIs0nrHL8n3mN3IFIiqQgKSCMoSodgUEqDICEgjYB0hwIS0t2b7hJBQJqdq+vzXveYa+w92cI55/u73n9+cI1rrJhr7bnWGnPcT9zP/cwi7LtALJpGSGAelVhMJMOzdoOnG3DdoGsf12vt4xaA9XqBtfWmLYjb2YK5jrPvo9net+/jnt3n5AZb3bYgbIHXgq3A9bbQd1zXPSuQZwXzO72Pfa/bADsLK97+LR3jfJ4oYfEM4y1UbWc1cQosWGsf1X5rZ93Wfmv1Pexeq301bPqryzP/I0nOGv7aK3Q7w+OO7/vab+we496H7PGqfFH/BkcbQ38jPuLAab1h7aWSVTW5bteea+/LW3ZGXJpWBkWW4VT5OH9LEQEja6u/b841/rjFKxt90N4aH46D5qjqOYDu9EdRszFx3rJJSMM91I/bApZ02a2HZz602HZxll2SKPgC7jSvM9K9hjZ/wyvA9d4G5m5Qvx3QM4VI3IDuBnMD5CkerivPngHkTo25ofqb/HpmCN/x+m/P3VpQyJgNUN4dzLOCugV3u8AskN/eCjCz96+zaB1Wp2k/GC9dEWAL0C2Y25ycDGYNPee8NpzR0SjDO4/nnCzxTAszNS6MYxerBUTN9rHbQFra8yL9xRe+Fr8D+HEyW5yMZ8Hbzhna8S6Sm/vCyATpuFay60Kyz7nnjN9BpSbxc7Xnbi8ya3nrdeai0NozQK5GDeIhqHVkkGgkYLpiKcQekZoXMUxQPRbFo45TMd0TmKcQ9Z3l3I5ZzO5Zl1HNirGq37scndTcNAARGCtcLg9bpWjyROWRzmv3IgJz3T80rqHxxgXm8s4F3mK+K7Su12nIs5fXKeUyea1bB1YxY00v5d5LGkKXwEmhbuuFaj43U+/pKKG5gcxpU+ow1Q2BbmydP4D5sYn1OTXl/XiNu0N8k1cub16vV37ceucyJFTutfzLUgYsZUT8Mq0px8Y3Mud+cIw+QwO2fP0OK7tVYGW38iztXIa5bV9mQftibBtYzXwXc9o+y4avKprPemryB/wy/UOOTqjHoXF1nP7ooxTGd+Rk9bksSMsDF0jrPJQL39T/TfMe7giFjrHAr/PeOaQ6G/u9ydLOpZja7EmmtXiKZV1Ls2lAZXYPr8GBsQ45cPfQdzgw4l2OjavHsXGKlLzHlmF1mfTJa4z5tBJ7lozAl3QSSDcljcrvRpTjNTltAXGmrKpAXsAUlfdqhvXgxX53ZFYF5u6hx610q/XWs84W8C2A2/s6zg3cFtDdj7nB+27Aa0H3TsBtQdc9GwDOAs72PbLO9nUyGuzf1zH2cfNeRiY2Siio3LkD6LZKwNnjnH1Se6jBGXmc/jj7XU5emjqHqWVtwDTFCgSlyue8jzTy3XuHue3m2mTJids9xO4xds+ye41xEoxiZNh4u3JaJUVhh/WEhYEmwmn6gTignTXdacE83aQ4nSije8+zt93nr/PLOtzP29dkzCbKmgnmTsQ1MyX+BzAXsOvLdUA9E8xlvdiQgLxqw6pTXZ30u91DZWHyto2+t0NkE+lNww3kAm8Bb9aRFdT1GqMLLtAWqz4LCc4h2mXWScvYsCxw++PZL8N+UdIOVhMB27s3Y2G5cjdui9EN5taavBOgZ3rnmXlx62lnziFDkrFkGUdKUiDvsGAF+BkevTECHFKNHjPnJO/WRZQzJDkX8Sxjoca9YN23BBT7nL4Hu4gMCc/1fnrvjONdTFTzXWYJwWd8r66SE/u+mu33bWd7vHvW+8rgcP9W9ng7y6JV2YaUmiS96JfRYzyaOJgLyKNBA+YhogQM+U0h9jARQnEwTyKccozDK0Yxvcs7TGpbko2DaptmIGoCIiAWOMvTlkCMiG+qJXcEYl406m8iu9l6cnmvlsFu8+wCdnn1m/pXZm3v8qzuWRaB+IqurxkgX9enogEmJ6zsyL5K9lRgqoYmelyeqEBQ4KYhMLMeuvp+2zC7vHKNg2Nrm9C2BXN52gqd7xnhsNUdb16EvncNcC7q8ApzP37OnJu8YUUDTkxqzNHxarvamH0j6rOhr4yZCqztVZlV3Ssx9+NXWPhJcXYPrcux8R8Zj/2Hz4oaeVt536enNObMtMYcmVCX/WOc8zI5/vjnEDDb8jMBtT6nQFxGhb4fhdp1LjJi7GzB34K5DKzlX7zOzBbPoZTH4i6vsr5fRXYOf5sDY2txYEwd9ipkP6oOx8fW56S60H3XiJ0j6jLt81KMbf86W+Z8Rdq1gwbMY6o5N2Cs0vPMGu/bwNMot8mLtsPJc7sB3H3bht3t+93+XncO5euYrICfFdjt+1jP+7+ZswLx/4v7FrQtmLsB3b6/c26KNmhPc5wUC+aajeMicFbvc/WWz5Jb/6N37qjJqQe92aezAKDdIzJml8aFHrN7jdkHXenDzMcdIBcwCrQF4O6R4czGAT3DU4/3zbAgrtkCvImQuv6W/dv2b2rWubn3Sns743O4zj3jdXEwz/TKVY6sv6s24GGyifzlHhbI7WxPPuucJjF5Aafy0K6hujg9l1mzblXKVBPulKw5Qiai8wt4s4qgOK3hMkvb1GRFBoID5EakXsL0Vrw+bhDIwBCQy+AQONic7Z1AQo06lJd2hhNmt+BsF5h7kbk9dQvmAla95k5D3rWsfF2UNuRmZxtys7NzXBavIB6Gk6XvDMebl6VrO8DZLnCWMSrWqDU6rMXrPkbH2c9hnreGi3oax4cxcuKNEuxtr6IYrqHwvx0mt6/v0SVrKaPFsFCzWMkmP+UqV9MC129jx50MjYwFLsNAtaHqQ20U/KTIpQ3jdjBXy0j54QbMgRAxo8JNLB24QfDqXjZP78n37cszt2M5dn5bn2Pq5vX9R8YrF5BbtTd54tJrF/FNBDg9LsKbhoBcAG49eb1OhDkZAcqxS2BmVQ8nxyzJV7HgJf8qMpnK1s5MbWpC9XoftT2V2Iw8fd2XUaH3czx+x+vfP6ou+0fGpV5H3l5nLk9YeepTk53e4wqzK7xuBWocKdm6Tt75S3m2jxkwl2d8XOVoU5tyVIbJ+Pc5OqEx2wbVYHnXsizvKmOkMks6lmFW65dZ3+dtfp/XgXMz27GqZyUWdSxO4nAZEo04OeV9Tk5pxKHxtdk7qhqJw6uZcjsZJTZ87gZzAbTC5io5k3EhYFcKQMcK6AXqbgNn97B3DYdhdfcKzG39IjNaPM0PHYqyqs/rbB36FvvG1OaQBHpkPIyqx9FRdTkxpj6nJn7A/tH1mNe5NGM/Ls6K8Z9y87ftBsxNiZpNgisfHosQi4aJRkJmRMJBwqGAa2ithcwxsaiOjZjX6HXOa12v1/Nxrz1rPtx934K/BXO7R7hn81zY8dotYNr534F6Vi/+bvf1Hvb9LFi7Z7eHr8d1rPu93K/Xc+acTLhdEQ1jL8lmuu2f7mYCe2aTG7N3aP8xadA4r8nn7DdOO9k/7rlG08OVk5cxoH3Q7nVZZ+2DZsT3S49tZpVlFt65gdwN8O7bOsaCqyUXa7b7mnu2e9zdwNwN5PZ2BpDLALARApMzDxktEXVZU75cDcuyqbe3HYbVLc9c7O44yLtB3PlwTh5duXTl0Z0Rb0Rv4v+6HcvoC2sbvQvcHRB3uqbZ20acRp1l7qJqlgHqGfJ3Tr25FZARoU5RAgvmJg1gwNwhwd3J63ODjwNsDigLwN2h8zsBuntx3AaKFhwDAua4ZRon1ljLWhrNboBX0wJ74erxzOMyc2raFPRPiz/j3EKOVWssVZdinT23QCAzn2+PseeqY/yukRkxcEL7f7gfb91oSXkWyDVbg8i0djTtHePpAVfuyuaw7KxFai1VLXS7WO3iFYDbYy2YazZgbvJZzmc337EhEwWJRDTUPlINNDBlaQL0sOkCKXhPM2Duu7CNn75tzdiWJVjSvbIRizk24SNOTFR+uWFGOZq8QGmuC4hntHzahJX1vErRBOby0HVfoKsGKxKWsSCu0LxeK7KY8uyTPnqUMQ3+ZsL1KncTYIsJryHPXiAuMHfC9E6Yf8/wOmwfXJ3NX1c1BoLCzArdW0a78uTyyDUOf1fXgLny1gJyh8GukL/C/U4Nu8L6ihLMb/8CExv/kyWdXuXwWIXmPzJtSY+M/4CD4xqROLwua3q/yfJu5VnZ4w2WdCrH7Dav8FPncvwy9WP8awdwdvrHLO70Gj92KMG+UfU5PukDjn7/Hke/r8/B8bVIHPk2u799x5yvQFu5azebXZ65Hl/ft6I5HwnCKP0g71xevgVzyx8QyCtNIPnYDb3eYOHHRZne/Cnmffo8K3qVZvM3ldk3ulYczOtzaEQ9Dg6tydHhtfhlwvscGVufJd3KMK7Ny8wf/AGXT6121oO4FJJ+0+WVAeYhojIQw1ILVCmYG8wDznNxsI9lALs6j4k97hgB5vUC+vg/N6g7YXtXJ7Q4k95659oLrJFvZz0WUoQg7DDULdBaAM4K6G6g/W9uu8HYvrdmN4jbVqr/ezBXGsJ+E3eYZUPFh1IZptRP1T5yEOQ0CNTVdtXjwyPSsl+tj6ME4o6U3Z/1mPY0gbib52T2Ou3L7tSxiTpnHuv1ZXZ2s6AsL1u33YBuAdyG4O2sx3WcjjeE5DRHsEu4k3Vov7OAbve7/81sziEO6DpHx3hwgbmJ8evkBer6MsxQfWB8iJgQH7ZHuF+5BUlqSupaOQYjhuI8ZltV2qbvbjC3gG1nAfp/AnPjvce7yticubtEzbDk0/0ZDPn/FsyDUhCLh67FDRDoaXHY/IyA0y4WAaEFyqyzBcnMWYCtsJ16BzthuazWuL2v5y243w3Mdaw2BANUhgiSmZu/U1TAfg6du/v87fnZ87de/B/AO4uXbZ//d2CeAerx16rO3g3KFpw128VrQfxux7mPVf2pCbWriYoxmuItUNW7OWTBPEI4Km/8djB3gu4OmHt/3cicrxoyqtkrrOzzNntHqn/3BxlgLmCWd62GKgqxK1cuMNd9hdc1BL4C8wNjnOYrAn6R5eSNW9a3PHrl2qUWJzDXewjsj3zneOEyCpR31/vo/QTk8vw1xCDX+6meXRGBHz4rxs/dyrBtUFX2qZRtrLzQOgbERTaTV35iUkME5mKwSzhGYXbNEqMRyUwh/6VdSjC9xROmpExAqrpwhfjllas0b4/C6/2qsrKHStD0+Ssyu+2rzP24BHuGv49v3WCim7/l0LgmzGrzMgs/K8GBsQ05Mbkxh8bX4+B3tTkwria7hlc1YC6RHAvMbvKbDbPrvOSZy7iY1+55Q3ITmMs71zF6jTx0pR12Da3BrsE12NirMovav8q05k8yu90zLOtZks3fvMkeKeCNrWfEbfYNrcXu/lXZN/BtTopYN6YOq3q/zvi2zzO1ZzUuHPgRSAZVOYSjqMd3TNepyyM3QB4HdPfjbk/dfYy9bZ+PxsFc16291jXb8Lud7WNZwVxtRk2rUbUgtQz4/5+Bub5b7YF3887vAO3mWL1Ge7MA3YK5R2Du8RnCsgVou8/ZPdDu0RbQrXdu9z338ebYOPB74x64BWR32DwrmMuZFaBaINccEBvezTJX2NsQ5P7fg7l1nh0ynmrN/SSJ0R5XXM3mDgPY29Zzcs/KpVogsF+QCXGIyKDNO+6ZmrBDXBrWAvXdZoG6nrPgrlng7R7mmLgK3f8OzDPbi7o/l0BEimCZIKVctAPkAnAL5pp1X4sg4/PeAdTdzzm3lRN3PHML5tY6z7qADUjfQQXKXuzu2cmpOwBtgTrrnOG5uwyRO52/XfCyYhW+st/Fv5v/GzC3oK40hkDb7Vnf7bZbockCuAV6zWYNBhwGvi40GZt+X5CgP0gkEDR67MaTikYIKXoRD7PLM1eYPRKTjGsaxG6Qdmod07vXMWC+rl919gyvy2H18I572gqVC5xVjiXJ1ilNH2d2m+dMCP1sXH/dHisv24bVLZjLI1cjloWfvmJao8ozV5heIXt55Cpnk2cvAJdhoPcSeU7hd3n3ej8J1MgIsIbElKZPMPfj5w0gJw6vYchl8saPTqifCeRTxIh3BGKcsHodA+Q7h7zD2t7lDNFsccdiTG7yCCKuyVMX6U4RgSPjG7N/dCO2DqrJ6l5vsqb3W/zc/U3mflycmS2Lsal/La7+0A12jiWyeTi7hjVkavPn+bFDKQ6pMcuUjzj4XT32j63JvjE12DakMtsGVzFhfnngAmTlvwXQuq1ZXAAZJwqxj2v4Pyb0L6U3eeE6xpLfZAyIwKfIxI5B1dnY6y2WfFKCGc2fYtbHT7GsZ3E2DXmTXaPfZa808EfUZdfA6mzuWYFtPcuzf1BVDg1/m/X9XmeiRGe6lOfs9mkQvU4sIja4wsKSSVU5Vdwbd82ZYXUn/G7B+j/NihJZIL/tGs4Sqcv6nPXMs4K5HlefcbfnbL3ku3noWT32u923r9fsfv8Mz9xELpwIhv2b7vdyv86+lyRdbXTScWpuB3XrjWfdDwX8Ol6vFaBb79yCuTuErr3Wvf/ZfU4YZR2VrMB/m4MWP84XB2iDW/HwtQV0650bjzjugQvgLaALyDUE6nrMGgR3qhJyY9D/V+9c5WkmjWwU55xKLoePJm5agGxO3beVDL1zrF8nYhR8vMGMMIbzxTr5CZuv9XmdvG26PG6fo/UusHZ76W5P3YK8BXOBuA2ra9Z9A+bx5u2WAKcQux2Gva7Sq3i+3JTQxevJ7xbmUA5YC8UBn8w8jBaHGxDdP74Wix1/BHCHnOY8L8KGM+Rt64K13rVdvBbc7QWf1Xp3h9v1Hs5QJCEzfO5eyMGQY3hYQ0TP2XN1zzpvu9id1IryUZY74Mx3AnRLyLvTc3d6zKjb3YHRbgHe7anb2wJ7Pa+Fbhe+ZvMbioWvkLzWlzdEwBsk7HOBufmeowbMbb5cCnCqM1dTDfBA5Bq3jqxg6hfvMq7Fq2wc8C6Jw+pwUE1Gxjcy3rE8c+tpS75VXrXkW5W/Vjc1edQKjeu+gNeC+JpeTmhdHrnAXx76jm+qm3C7AF3HyhM/O03M8eYZxoOAXB67jAC9xkYD5HmqT7oMCr2fRFoUit41rJopw7KhdZWjnZzciNNT3zeeuRjsYrwLxMWk1xCYK8QuMJfQi2aF7EW4M+H9ce+zY0gd1vWpyupeldnwVTUWdSjLpA+fZ3GHCvw2qzORTSNg2zhCm0ayc0hDpjd/iZ86v248+lNTm3B4fAMT6t494h3W9y/Pql5lTOmbgNjmzAXiCrkLrOWBWzAfXf8vjGnwV5Z0Lm4qAPS8vHIdK3A36YURtdk1pCYber7JT5+WYGaLp5jR9kmW9izOxqGVTWvU3aPFKajHjv7VWf9lWdZ1KsGWbqVJHFieDf1KM6nd04z6tCRH140B/0WIBAyYhwJhwqHM/LgFdQvkJieOomMRA/huIA8F1aXPGfZx8/qIc93r2s96Lbvv67YFdN3WdW4BXWF23bbjP4G5BdL/7ZwVmO3rBdwG0F1grnC77Xv+h+Msy0316FLGU9OZjHSjWP6ZnrpA23rsdk/UbMHchtvdHrqTRw+ZfLcF6dv3wNsjkfYY7X/ax+3eaPd3vVbOqCHWiVQrJVRXTlozgQ/GAAAgAElEQVRAbsFcj1uwdz/m9tAtoDteemYq0TrEBkNdpDi3w2Jv26ile7ZOkGke42p0pYi0U+klNVWnpXi2ZF8AOxwNcFd4wE1QMptpHMw9ATzpAdLT/fERwJsewOcJIkB3wDxGml+16Zn5c4/EZ4JkgLv1yq0nLgC3Wuy2yYoFc81islsCXLIIcPLqzeavPrVOQb4p/hf7Oa4dngEIVt9cn8MSLAygK6STCca3LRDJscbD1e7ZAmRWUDeP39ZBSXncqJGFtKkjzSpJU09lzc7/eOoOJyxniW+mBlYXuRmOqpwWX8Yw4C6A18WjC0Z5J52zDI8wKotzSuOcYyRmI09cAK4ae6fOXp/fNVyvy3i9GPYulr3A3V6sFujdswhwDjg7Cm92QbstUunUWyDXfCcwt8Cu39JcnL4IQX+YkD9ENBAiFggSC2loU7wdzKXNHjDfvTLn6mN9md/3/MjkLjWY2KokWwfVZu+3dQ2YH/5OINggg/wm1TeBuMBcnrbK1pTjFpjrtsBZx9iwuvLjAn8Bt0BY5Wk6VkAtgJbHb1nw8sqVb5e3aQVZVnz5miHbiSQnT17a5+rgJrBVPfW05k8YEBaYH5QG+/h6Tl25Ca835NSUhhybqDy5iHNKFbzJml5lWdennPHof+72mslPK8y+srvkaFVf7qQL9o7U56nOml5vmfD6yu6Vmdu2JHNaq4a8Md5138KuibBVYD7aPDa79ass+6I8B8c04uTkJhxRy9JRNdkyuDJLu77KvE+e5cfPi5q8uEhw8rQ1BNAWpEV6U5hdnvmoeg8xq/XTpmxP4K9zs2Q4Ab8kZxOH1mZDd4F5SWa0eIrpbR7jp57F2DD0DbaNqobA/MCohuwaUIv1X5Tn5/Yvs7z9s2zq9Srr+hZnUtsnGN7mZfb8NIhIyhkQz0LGu8DceL5OfvxuYC5QF8Db5zVbINdsH48aBryT41ae24K0McjdnrkB+sw0nAV+C+gC8dtuB5WT1znER7y/uNubdt+2YPufZoF5WL0LgopOKEqh1EOUmNIPAmi7cVnUNYAeJab03x0RWelFp2WsKcUVqz0+jJduvO9MMLdeuuaIYblnHp91j7FpXrv/uvfk224rFO7Kq1swl30Sipe5adZrDMirk6Y8bDHZxQVT6N01LBlc+XUz5J0rT69Uc9BJNZt0czz9LCNBVUIiEVvysDDHSndrdh7X85nDIR3rdc5wiMmSvpU2vVNGLLxLVqtVo/PiM/orN6w2+y2fH40kn/LOVqEtc7ZekjZUo6urPy4P3YJ5mgDdAXK/VyFQsQW1iTsg7pXFE3bGvwNzC+RWx/3fgrkvHpo3rHlbpO8Cc7Gmg2K2y8uTceJ3moio+5eRRvWR7vGR7vObL86Csl0kDskiSjCeRw9Zz1c5a+VJMlILYsU7wgeWlKEFaK1dXdjKx5mFr9WawbdxQNt47PYisc+5ZuOx6+INi3GqUJ+sXuf9Zanb8rZASMAdJqCORRomTCXAdcrdnPI35wIT6JqQeUC/ZzCDiW5IgeZ9FAlw9KXDsqz1eYxV7VjWyt2rHj6kIcJZvO+zOUbHGb1qdS9yAFpWp2NQ6buXxnzAlNbJexfoW916Y4Eab16sTRumd0L1AWOsxAiHYkRDUWK6Eo2JHQKFNA17NkpQAC4JV2myGzCPETU0uAAx7wV+3TqbSZ2qMbltabZ/U4f9I+qb9p8Hx0olrb4hwIl0JpB28t2PsKLr68ZrPz2lmQmVy+PW8ypdE6BLVGXBJ0WZ3eZ5R7d9zHucm9HKeO8KmW8Z8Dan1FJ0anMOjW2IyG27htZkw1dq71nKiLBIkGVpl9Lmsf0j63H5py6Etw3m9/mf8FOnksxq9Yxhf4vQduQ7haKlQtfI5MpPTGpkgP3wuHokDn+XrQOVJpCh8TorupYy4K1SNIHmtOaPG3AXQJ5Urltd4QZWY0O/d4xHvvzLSsxq/SozW5Vgc796XF7Qi+DmMUR2fg97phLePMaA+Zy2JVnapTy7h4mB3tiAeeKIGqzpW5Y57Z9mbKO/MOGDvxuinfLd0npXqP34BJWeOUIwihZIDlbRAuXNZWioTE0heB2rc5RnrvuHxzZg56AarOv6Bks/LWXY7NNaP8qSHq+wYWglto5424D5kXGN2TukLhu6VmBJq2eY1+QfrO7yPKt7FWNi68cY2vIFts3vTeDaUQPmMQGLjOA4mIvwlgHKcYKb45lbxvrd2e56nfXmJV7kGODxunWRW0MhojI6TUjfuZYNMEcdQJcxaq9vXdsamWAeICQwN2s/Sixsx+2hcQOuAlnDOtffcErqHAPAvr8Y6c7Q+0R1boGAGVFjHIeIKT9vRiTTO3ftUxn7WJbH7F19r9Gwc60qjWGHY1jEjQWpyskwiJcHOl65BXLHKTHevN4nHCMSd1QMMJt9WLl18baswxVF+4R7CKzt8TIUnL/hGA3GcIg/ZgwJAb1JT2JIdhbAnTku9y0inats2yHWKQ2bGbVVXbzjTDlEPksYztALEaFPw6chUp/D1rezTVVqtlFPgbn2SpXnqg2radEqUPerX4nTJlWaK9kk/pLk9ZtxdzCX5+t0wjL58biAvmEOGlAX6zBkvHJ9eBOWEClAuYTb5PL+jWdumrkETTLfJvQF8I5nHu/fbcgFYdKN9GwYr8cJuyrM7wiLREiPSFwkQqokPYNiD/rxeB0CRXq6FzM8PtKk3e7zGza1ARZ55xLQ8YYJeiOE/LrIY0QkWuCPEgooZBa34MJRPOEQnpDy7054WiEhCUboAjJtFiNqtxnUqnZGUI24A5CaDrdS4FoSXE2C68m3Dz2XlAIpqZCWCl4P+H0QUi9uxYs0dMGJwBPAHw7ijQTxREJ4IhEzBIwyOnQqMf35kD6Hc6GYOnY1QtD5h9XByBm+kLrKOapqYaOqFiAWlEcbdD602GXxxa/ctAFME8pW7WjMFo7K3DVgKwNChoWMBI+iJJKkNWDuMxaqsULV+UzRBSm6Gc16efQyTGz4S01S4rWpJjQnslLchDetLOMfMqKNS8aFvHHwR8Gn2yLg6KQJEPWc58yGGUzq+A6T25Zkxzdq1FGfI2Pe4+BoyYs65WDKXausTB6yVM4E2vKkld9WiZi8aRsWV5h9aefXmN36RRZ9XsJ4hqnLu3Pq+yb8+GlRlnQozrHvGnN5/uecmtycXcPqsaF/Ndb2qcLyrhVY+HkpFnxakuXdKrJvVCOuL/mS6LZhcHgini2D2Tu8PtOaPMniz0twZOx7HBvXgBMTGnB68vv8MuUDIxQj9ro6n+35Vqx6RQzKGw93ba/y/PhZUSO5qs8xos4DBjg39K3A0XH1OTb+PRKH12RtnzdY11ekv+r88HkZxr3/NAs7VOTXWV8Q3Dia4MYxhHZMgqMLCG8bz67hHzKjlaIQpdj+jRjojQwzftdQMeZfY0bLRxlZpwhj6j1oiG3bB71turKZPPh4e2x1kzYQk10evAhwAnN97xbMBeTSkz8QZ7Nv6VeFNV0rsvQzhdmfZlrrx1nSvTjrvnmDbSOrsU9CMeMbc3BEPbb1rshPbZ9m5vt/ZUn7J/m5WzG+b/M03zR/gfUzupN++SBEdX06cqYRpWnM9aRryhlucDaAflsJmnOdRwzLXK+V1xxntRMhGIvgi4bNCGltChiN62dqSx3UkPcrHQQDuHERmnjpVzTuEAjMA6GgucYF5rGMiw6M5RqUUSuptfjQfiMRpbDtVeA3fQkC0RC+SBifrkkZ3yoZ094QjBJRVEFthMNeCPszh/YbvzS9vZCWDilpkJQKN1Oc/Ur7l4b2r5sa2rdSISUd0rwKvzqxa0OKiaOkzlObklJfGrGwSYOFZfzExHmJGP0IOVEhbZ06RMUodui+XhrfYmXcO+pyijyqE1t8RJzZiQzIEABTSRjfD81nj7+PDA9FH8wWloUnpWjg7VFMJ4JrnT/n+TjQZ0R3le9XPl/pW4fIZ9j58VJoC9pm/i/BXBFVOZCGXB6O4QmJSCxwj3PO1IrcFyab3PYUX9AMK7FqZ9u83cjJ6Q00XMXzyh+ILCBKfppLM1wEAJEBMmTyXIX4WV9v3kPvI2q/eS+9nxiBmUX4up/mCRkQl4Z8ID1MOM0ZkfQwIRkS8sLDIVJiIZKiQZIiAVLDfrzBAAF/gKAvQNDrw+8VK1K67T7SAgEn165zVUleehh/SpBQWpioNCWCTtfMUEqAQKpyYwIoNfEIkx4L4YnpApF36ycUChAzi1RxlzTw3gTvDUi7CTevwLlf4cAR2LQDVqyHRWtg4SqYtxzm/ASzF8PcxfDDMli2Etath21b4dB+OHsKLv8GN65Bagr4PBD0EAt5CIS9pMUCpBImlSipMaceW1amFr0izFFPhHB6kJAv6MhXxqL4YhG8sQhpUYmx6DNFCai/c9RHLJwOwRTwx/+WTxdmBLUDly3hjSFxVDOkeq6UAUEJ+aeDR53JfGYDk066Lih5KQFtTKaGXdao1J0UdvKbKIGTElC+UMcFnc5Tii6YsKQjqOMocsU9jbBC636iQT8xfe/GK8pksxtGe9RhzstL0m4Q8/zG2Y0zmNLxHSa1epVtA6qbmuTj371vQH3PsFrsGVaTbQOqGJGX6S2eZHITgXlZDo2V3nhDVO8sAJdnvr7PG6zsVo5ZrV5gVqsXSRxaj7RlPUla3I2Nvd9ifqsX2DmgOr9Nb8up71uwZcC7rO1bjdV9a/DTl28y99PXWdKtCjuGf8jZ2Z1JWTOY2J4JcGgKoW0jOT21Lcs7l2N2ixfZ3Lsqv3zfhNMTG3Lm+/f4deoH/DrtI06ppnxMfXaLuPfVW6zuUYEVyhf31rmVZ0aLZ5n84aMsbP8SC9q9wNQmj7ClfyVOiLA2sjo7h1RlvWmgUoFlX5ZjVttiTGlRlG3ffohn/ShiO6cS2TaFSOJMOPYDkcQpHJjQhknNXmRys+fYMaQmR79rxP7hNdkx4C029HydOS2eYFazx5nX9hnmtH6aLf0rGzW2oxJxGduAgyPrsH1gVZZ0KMasVk+Z3LrU6ETOE2tf0YLj3zvVAkp97I3X8G/pX4U13cuz5LNi6LeZ0eYplvYozdqBlUgcXZMTIgBOaMRRhduHVGH9Fy8z+8OHmdnkHyzpVIyp7V9lcJOirPq+GymXDjjd0yQDLK88S8moDXHbnLab45J5W3n0rCNGhBheIiQRJJUggUiQmAxiXwg8JjGr0F4c0INEouonEDKzAWUTBpSxrlLVIL5oyOw3irIZuYSUeKWlR72DlOwNQEBtXWXwpxENJhMO3iIcSSZMOgECpEb93Ax5uRUKkq5omuzhAIQ8YcJ+D7Fo/GqOpEAgKXPP+u0cHDkKOxNh41b4eT0sXgnztV8tgtk/wtxFsGAJLFoOy1fDus2wfQ8cOgHnL8LVG3D9Fty6BZ5UCHhAhkPUCzEP4Ug6vqgXHwH8hExjJIFl0Bc1h4jugmQiNDzyIuLgLmBWwMQoZ8pICeOPhvHHIvhj2su0H6iqSJE8l0FgDQORa7S/633iOXylARQNsLl6S8AznrRXFQZxrtW/nVVW5+x1eh+bKsg6279hvW838GuftCNoWj3HeV1yjI1oVpxFr73Y9E2BtECMbBa47zRbUpkRew8pbO7Ukys/bYbC3BaE401TpOBmwP1OtXou5qDx3u9AOLAGgsMoDGao6qR7QqgpjD8O5LHUMLG0MDFPhKjPCTl7oxFSCZEcC5IUDZAWDeALi0TihJHCBtT9Bkw8fnVUE+EvRGp6kPR0EasiROXW+WNE0qMEUoKEU8NEPWGi/ojxcBUuC4b8hMI+00YxEnMuSIXUjRd97Qoc20908yq8S+dxdep3/Dp0IKe7fcmpNu053agZZ2q8x+k3anG6XA1Ol3mHM6WrcKr0W5wqW4WTb1TjRLVaHKtbn+MffsDxti050eVzzg7oy9WJ40lb9CPR7VvhlxNw64oxHMKxAEFCBFGo2bG8w0oRpAYIJvmJpCnH7OTDIvIaBP5RH6nREGnRmKOqFpUMaohITGAuHfNb4E8Cbzw64A2re6Rx1FOjcAtIil9jEZm9AVnwKZCabEBduWw9bgk+NieojdIfkCCEwkw+U4Kj+xrBQJBA0EX8CcXzhuY7F8jLaPIRCnoJBz1GkjMaVEtLn5OblEpUvDwtYMBcnAWBecCA+bnNs5imMHvLYuwYUI2jo+pxTIDxbS12f1ODxCHV2fr1W0bqdHqLx5nS9BETrlaOWaVWavixvm8l0wZUYLmk42vMaPECy78sz6U5nxFaO5Bfp7ZlddeKrP6iHIdGNODk+KbsHdaAdX2qsaxbFRZ0rMTsz8qxtGcNDkz8hMs/9ce/aQwcmgWnFhLaNZ5Tk9uxvEtFfmhfio293ubYqA/4dVJTfpv2Eb9OacTpiQ1MydWeb2uwbUBVNvR9k7U932BtrzdZ11tKaeWNgTG16dP81LEUOwdXZ02Pcsxs/gQb+5TjqORPh7/DjsGV2dSvEj93f5257V9hWuuXWdqjKidnfoF/60Rie2cT3TWT6J7ZcHA+ge0TOTGjI7Pal2JSs+fYOqgG+4bXZtegt9n21Rus6VKKOR89xrqur7Ht68rMbPY4yzsV5+CI2hwd24BDI+twYGRtdg+pzqLPijL5w3+xY7BC/JVM1ED8AvENRDLcP7o+B8ZKya4O279Rzf1brO1Vjh8/e5npLR9nVttnWdbjddYPrMy+sXU4NeUDTk5swPHvanF8TDV2fFWK+c3/yaRGDzP/02LM/LwcQ5uXYfX3vUm+cACi6cSi0vWXgeuklhyymYxKh3RqwdxNULW3M0HdkXQ10swGKGPGsL5O0AC6wNyAt8KU6YYwBDKOg0FiIuHFggRjASIGXY2AhONth5xwtz8WxnRfl+soyzkZYrcixFIi4JURrd3dR9SbQsR7i2jgFlEBeSwVbyyF1GgaKVEPaVG/iRSoJbMuCTkq+pOKDhBOgpu/wok9+Les5sYPc/h9wjguDR7MpS97cL5lO842bMKvNRvya5Xa/FKhGmfKVjXjdLmqnKhQlRNvvMOJqjU5Vus9DjZsyoFWn3K8Z18ujBjNzSnT8P24iNimDXBwL5w/BalXkXUSxUfYgLrHdEAMq8uhynr9McKpMaLJMQfIpcgsYNccB2KF4hTCl6OgfV7REL9RgIwQkLSzUhiKp8t6EYgbVmzm6wXyFswF+hoOx0EE5jgZ0R/AHx8B7U//xbCgL0AWaGtY3oCdBe5Zwd4cG3/NHcHcloLHJWd98WCvJwDp/hjZ3PKpjq65QtvOuA3MMwRhHHq8BXQdY4/PmD1SpLkd1C0L0NL87ZxJ5w8b9uDtYB5yxOs9QTwKqctzTg8RlDfukUceJuiLmBC4FMECESe8Jc/ZDvMDR0IEwgpZxX+gQJigrCdvgIBKnTwBvB6HE+Az7yMiRBRPetBpQhNXjIsEnFySsaAVgpalef0q/HIGdu4itHAJ6SPGkNSpI9c+eI/z71TmcIli7Hricbb/7e/sfOhh9t7/MAcL/YVD+R7gcK7CHMpeiIP3FuDAvfnZl6MAe3MXIDFfYXbmL8yOwoXZ+eB97Hr4rxx48klOlXqNX96qwoVGjbjSuQvXR44k5cdFhHbshF/OQnKqCYUrd6UgQdATJpgWcIDc5Lcj+KOyzn2kRnx4FAo0hDl53A4pLyLgi6ZDOBmCyRDQSFMiiaiIcqEYaVEHyJPjYB5Unk7fh/XMfV5DTHMDuQVzEzoUePv9+CyYx+tqTW2t67YBdwPyAnvxG7z4Ax78gXRCgXTCgXQifoG618kvSlRGEb14vtwrUo8LzH/bOofpXWowpVVxdg6qbsB871AHEHcOrmZAZnO/N1nWpQQzWj7B1OaPOS0+RyvPXc2wwjf2q8TqHuVZ+MmrzPv4FRZ9XprDYz7Et/pr0pb1Zfc39fi5S3l2fF2NQyPfY9fgWqzvo9B9FX764k3mfKoe6tU5Nq0DaRtGEkqc7AD5iQUE9k3h13lfsrJbFea0Kc7aHm9xYlwTzk1uyZkJH3JW3dAm1OfAiBrsGFSFjV9VYm3PCqzqLg31iqzs9gYru7/J/PYlmPzR0yzu8Bqnp7bmysIObOlflRnNn2RZp2LsHlKVnd+8xYa+5Y1n/NMXpZnc4llmf1KS/eNbc/PnIfi2TIR9c4kmzjEjtncWvs3f8duPvVjc7S2+b/Y8q3q+yfo+b7KxTyU29ijPko9fYvZHj3FgWC3OTGzMzOZPMrfVMyQOqcGJ8Y3Y921NEofWMJ75wnYvMunDfyFGv8iACrmLSKiSP/EX5JGrll9gvm3wO4bUt7bX6yz89EVmtHycue1e4Oee5dg6pBr7xqreviGnJjXg9MQ6nBr3LnsHlmfpJ88w6f2/M6n5s4xpVoz+jUuxZko/0n4/YrzCWFTCMUFUF+5en1qjGtrY3SPrerbA7p6DsShphLlFkBSZxwbMlW+UZx53o3wBE1EKRwKmEZCaAem2UlSm1snWPCmfH43iJ2YiaX4ZHXIqpGksF82EimMEvQH8aWkEPOkmxB4laP57Y148sXQCUTWVkSUg9JJ3G4UryXDsDNFNW/HNm0vqsKHc7NSJ8x98yJE3qrC3aAkOPv0yxx57nkMP/h/25XuQowl/4XjeBzmSowiHsxfmcI4iHMxZmL05CpGYsyCJuQuzK/8DbCz8F1Y99HfWP/YkO18uyqHXyvHLO+9y5cOm3OrQidRvviEwby4xOSVnTsD1y+BNg7BcZbnJMZMCCAnQfRD0xQj4oyYymBFy16EmTSAwV4Q0ZCKN+q78CMwVZYwYPg3BeP4tGCNmGrdIDlqGv8P7MYRjl6SvXQvOb5+5Duy6+E+zcVj8Av5MMHcIyvFUp9KIBuRtCbMTERDQW5C3YO4YBk5ZuHLztvmZEW3zqxxOuvFSoYuQzTY1MeIrcb10C8oWzC1w/8Ezj3voOu624QqR25o9zRbQrVfuDrmbsLyrXaeOzRjxkiS/J4yGz+t0BHO60oQcIpfAWfXHCiUHRLpwcrG+aBSPmm7Eh19CLcEoUV+EmKxlv1OXoFKQW0E/VwN+rkfCJMcEWlE80RjJAZXJ+YznaC641DRi588T3L4d76zZePoPIL1pS66Vrcy5R5/n9P0Pc7pAYU4nFOB03gRO5c5nxi95EziXrxAX8xfhcsH7uVrwPi7nL8ylvAW5lLcAl/IU4Pc8CfyeO4FLufJxMUceLuXMw+U8+bmStxAX8hTkVM58HM6ZwMGCf+Hwo89xouxbXGjSlqSBI/As+hnvvqNEfrsCSelKGkNcUjEUktqaF0/Yb8JZ8uJFYNNeo/C5KdA211GIaEy9wVONhU8kmVgklVhEITE/gag8e0iPObpqin75YiLC6cKx7HKpaGWW5dnNzl4kWuz6vm097d1mq4Jljg348fp9+PxeAgEPoYAD4pGg1/QzdyImDpibvLkh4EWIyvSWKe+9wMXtc5nx5btMblWcbQOrI49xa//KbOhbkZ2D3zFAIzBf2rk4M1s9ybTmj7Gy+2sGyMUQ/7lbaSyYz2z5PNObP8fm/tVJWtIDto7k6oKuLO9ckQVtXmH71+9wcFQD1vd5i4WfluCHz0qzonsVNn3TgFNzOuPdOgYOTINjc4gdn4Nv13h+mdeZdf1qsrhTedb2qcr+ke9xUl3dxjfm6OgGHBhek91DqplUwKav3mRdnzdY01OlbZVY0llEvNLMbPMqc9uXZGW3yhwa1xTfxiFEtn3L/pENmPzRY8xu/Qzrepdnfd/yhiC3qld55n36ChObP8vK3u9w5ae+RHdNJrRzGrHEOcT2LSC2Zy6RPTMI7ZzMjVWDWd6rGqMaPcGCz0uxoms51vaowM+dX2Nui2f58eOXOTu5GZdmteWHT15hTuvnTGTg5MQP2fttbTZ9VZmlhtTn9IdX/b7AWxwFleKJYCj+gkDeaWRTh62D3jZGx+oeZZjf7jlmtnwCacOv7l2BXcNrs0+938fV49Sk9/hFgD6uFoeHvsWG7qVMamF4g3/yVe3H6dHgVTbOGkLg1lnT3z4c8hr1QIXLtUbt+rzbZu0Gdt12g7td42GlsIiQTgifIl3idhiqcxzQfUFThSGQl2HtjQXxxRzQj5mi5XgcVftSwCF/hWIx0mNBbkU9pMT8BNA1qrXtkFol6iUhEXXhEm6Z4KLCzyqpEwE05gdfCty6SuzXMwS2b8M7Ywb+Xn1IqfM+l18uy6//fI5TDz7GiUL/4Fiehzh6byHOZC/CpTwPcjF7IS7ck4/rOQtxM2cRrmUv6IychbiWqzBXchXikkaewlzIX4Szhe/n6H33sb9IIfbkz8+ePPk5kP8+jt73MMcffpSTT77MhXJVudW4Jd6+g/DNWUhw115iF3+HdKUQlQNQlFApgRhpIUc6XPlxhdYNDUazK98tx1vmileGT5y3oN/HkGWtmIWMs0gYTyxCCmEzlGpUOtD+lvZ3vNOc9fe/231Hovv20jzD5DdCYg7b33roUr6TfeWQ8+4W5g+YknAptFqczDoLK7OpVs22DhWgu73zrGBuQd09W4C/bc4SPreAnilE7wC7BfesJ/aH+0ZeNmKsMzEIxZBODoZICgZJ8kvO1SmR8yX7CCT5iKaJLOKw0T0Rhb0yc7weLXKTVNWvL6ZUmJhPnp+P5HCAG9Ew12JhrkaC3Az58cXztpFgmFiqF85eILp+I8mjRnOyRSv2lKvA3sef5th9D3M2ZwF+y5aLS9lycvVPebiZM4GkvIW4mb8wVxMK8lvefJzJlYeTuXJxIm9uTibk4XT+fJzJn8DZhHycz5ePC3kTuJw7gWu5E7ih1+cqQHruQqRmz8+tbDm5mS0Xt/6cn6Tc93M5/8OcLPg3Eu//P2x//CV2VajG/o/acGXoaKKr18OJUw6Zzu8n5nPAT56IoYWJbBJQ+kBubCaYO/xvBdy9hEhDiQstfW1P8hHCxuZ3wlm6eOywdd26+NszNxIAACAASURBVAx73jDgM2vsbVhSF4kuAgvobsD+97cVnnfC8KGQn0hIZB3lywNGAETelcpM7HUrD11MeW165gP6L/H7rgXM6l6Lia3UpKMqu76pxtqe5VjXq7zxyvcNr4UF81nqnd38MZZ2Kc6m/m+Yem2BucLsK7uVZUaL55jd+iVOTmxJdOtIwhuHcWJCa+a2fpU5rYqy7etq7PqmJsu+KMv0Vi+w4PPS7BrRiCtLexHaNxGOz4L9UwjuHs/NdUM4PLU9K/tW48fO5dkwoAaHx39k6rgTh9Y057n7G6UA5I1bEK9k1NpWdK3E0i8q8mNHgXIZZn5ckrVf1eTs7I6krR4EieNh/wTOTGvL5KZPM6XpU4bAp1y5VOZ+6FySyW2eZ/bnJTkwoRWejSPg4Bwie+cS2DmL6IEfiOxfQGTPLGL7Z5G8fjgr+rzLt+89zsyPi/FzjzdYJzGXz0oyu/nzrOteiStzP+HyvE+Rlvr8dkXZ3K8qx777kH3D67GmRwWmN3uK6S2eMV54yvIvDMFQ9fRSvFMfeQG5BXPpv28eoJr+CvzctRRz2zyNfhtJ0q7r+wZ71KVO/dFH1+bk9w35ZUpDzkyoy/FR1dnWT3/rCUY2fIThTV5hbIeaHFw9najnd7PlK1UWNZEbh1WttWk3da1RgboTenfqvbOCvHszz3idES9SjwC141UkLw7mVi4z4IjT+GNBPARJR4AeMrwSA+bak0RK0dC1KRKuIo6xECn4ScJDUjSNtJAXeephpceiMbOVaW9Li5OOjQidX20GfZCc4kTufv6Z1K/7caZBHfa/VpzjzzzFuQf/weVcD3Hlnvu4fE8Rrv35fm7kuJ+bOQpzI3tBbmYvwK1c+c24kSsv13Lk5opGztxczpWbK7nlbOTh97x5uZwvH78n5OP3Qvm5dF8CvxXMzdncOTibIzsXc+XhSu4CXMxegFN/KsDRnPdz+L5/cfipVzlSoTpnWn5C0qgJRDZtgwsXIC0Z/OlEwj6CsZApMxWpTNUy5pKOA7kp9Y3juwDdE43gjUTMd6LvTax8QxKUcRB1IiFpBLhFgCQCeGRIGSKiA+huELd7lp3dz/372w5gC6Adxv7dZ1sBYKKpdxHNMXK2qr4yBGJpvoRMPxVT6htXatVtA+YW0N1gfpunHfe83SBub98G4vFQvIRbnOL5TBF6AbobzO3t/xbQxZI39XtBMdXD3AqFuBEMcsPvdG5LS/Hhv+kldN1LNClAVPl1KcyFosbLTiaGuCNKu+j3FYCJHRr0xvWQxQaPhUkmaH7olFjA5JZVrkJyGhz7BRavJnnQKM6834ydRUuw8S9/Y2e+QhzPXZBLufJzI0dekrLn5fq9CfyevSDncxTkTI4CHMuVwME8CexJSGBngfxsK1KALQ8WZMtfC7P1r0XM2PFQEXY/WJi9RQqzv2BBDibk53DuBI5kz8fRbHk4c08+ruQoxLV7C3MrexHS8jxASp4HuXJvQU5ky8nebDnYk7sg+x7+J4deKsbp2nW42acXLFkEJ47CzRvg85pwuXJ4MS3uoMLjDhFEF7/SciLwyGs3ZBRDS5GPIUBPN9Qe0XtMngvl6SMmBKg0ljx0iaYaT93UczqbkBa9vRg0674uMrtRZt0g3Ztn5m1tqg4JROx3baJiCDu0VocJo7IcU25iWOxOFYXSiRL7MMmywO9c27eYOX3qM65VMZb1qMT6PpVY3qUka3uUY++3NU0zk8393mBZl+LMafsMU5s9yqIORU2ofVWPMqbMa22fiizpVJKZrZ5nZfeK3FjcDfZMIHlZX7b0r8OMFq/wU6dybBv4Liu7lmd++2LM/7Q4mwfX4vclXYntGw+Hp+DZMZqbawZyZl4XNg5tyLxO5ZjT4TVW9q3KzpH12T2iLpsHvI1Y6Wt6lmV1j7Ks6FaOVb3eYN1XVVnd+y0WdynH7I9LML11cRZ0rMi6r+uxb1xrLizsiW/zaNg7ifD2cbB3Ild/6sXCz8swqckzLOlcxrQ4Xd37Taa1fYnvW7/AusF1uLL0K0LbJxLbP4/o/gX4d8wmuv8HovsXEt07Fw7MIWXTaDYO+4BxzV5kSutX+LlnZdb0rsKCdiVY0LYEiUPqk7a0J9d/7MKGvlWY+/HL/Ny1PInD6rF90Lss61KGSR8+zsJPinF+VltCG77i0JiGple6wFxytk4bWfVfd2r/N/avbFTsfurkkOb026zoWho9vndMPTPU11wle2cmv8e5KQ05Pb4uW76qyLRmTzHzk1JsHNOGQ0tGkHx6G/iuEgl7EYtaa1L/7Bq1m7R7jdp1mHWt6r4b0HXblJ4JROJ67QZIFD6PKzupFEwgnGauKl1ZYRMelqfmuNUC8vhGJUtZpHsTblcCLEhKLIXrwRskB1JNV0CdvciuIkClhAVmGLa6yQ9fToc9p2HGMnxd+nG9Wh3OPfs8xx4qwv6E7BzO9SfO58hr9hFPnr9y497C/H5PAldyFeRq/sKcy52HY/f+iRN5s/Pr/QmcuS83J+/Lycn7c3LygVwcfzAnJzQ/kIOj9+XgSJHsHCt0L8cT7uF07mycy5WNc9mz8VuObFzLmwNPwQL48hchKWdBLv8pP7/9uTCnsyt8/3cO/u0ZDr5SlsN1GnO+3yD8K1fCxV9BZNyYh1gwlahIr6bOXv3SHWNL4Wtd98a7le0j3oytH1cOXHuNjKVYAH/Mj6h26XhJwUMqPnwyuxTlcBly+u017Fr438/a5+5cS2/B3Q3i9rb5DPr94uH2DAJeXM7WlFN7VZ3l6LmoVt2npjKm45sLzG2YXSH2OwH53bz0O4G5YbHHvXPrlbvnjPC5K5T+B29cHrh7qKWnwi3hMEnhMDfDIW6GQiQFHC1cX2qQUFKQyK0g4aQgwZQQXk+YlECEpEiUJIF5zCFEavGbEgcjEuCUbchZD6Gcu35gZV1EDEmH06fw/biUa1/049xb9Tj85KtsKfgw67MnsDdXAhcS7udWwYe4lVCYy7nzcC5HHk7kKsShhIfYX/hv7P/LIxx65GmOvVSME2XLcbL625xsVJcTzd/nRJsmHG/XlOPtm3GiXTNOtm7K6aYfcrphA07VrMWpym9zsnQFjr9UmtNPFeP0P57lSKF/cCB7IY7ck49zf87P9ez5Sbo3L7f+lIub9+bkWp48nMmdiwMF8nH4iUc4985bXO3VHf/ixXDsBNwQQU3lZo72aSyoelCHNGdJn/KyFa6Sb+4E5QXguqg0Us2IxtIJxfyIoJMecwwlEeJMHl0X1b/RpteFYjdBe+HY2T5++yxWvOo34yRgE26Lq0/IHZcahIg9EoSIg7khwhmBC30qH4Svknx0FQsHfsSY1iWY36kMizuXMuVba3qURV75gVFSdnuTFV+WNOHcqU0f4YdPXzQgrt7bYrav6lGe2W1eYG67lzk07kN8awbA7nH8NrsTCz8tx6w2JVnVsworu1diduuX+eGzkmz9pjYXF3YhvHMUkf3jubisNzvHNGXDkPdY/lUNZncsy/RPS/FTr8psGV6XLUNrs6r3G6zo/jqre+lvvsayL19jWdfyLPmiAgs7lGXOp68xu30ZFnSswM+9a7J7dCt+nd+T5NXDCWwZTyxxKuybjn/zWGK7J5K+aQRbhzRkwkfPM61lUVb3qspPX1ZifLPnjSFxanZHfFvHEtk9jdDuWYQS5xHas4DwngVE9i0kum8+4b2z8GybwJEZHZnTqSJjPnqeWe1LMv/zMsxuU4KVXatyZnJ7wpu+5dZPPUyzlhmtXmRZl7Ks71uVJZ1eY27bomZsH/gu6St6Ed00kH0jGjCzpTzzEkZgR53lBOgaEtxRBcGKL0vxwycvMqvVkyz45AXzvWwd/LYD5KPqkDjiXY58V99wCsT2PzPxPTb1rci0Fs+ytHc1Lm0YS/jyLvD9RtR/g6AIlHFNFGeDjRPZJDQU39i1Bq3RKUD/r8BcsqvyxjVUX5UB5I7mRDAaJi0WJgk5Dop7RfGaaFacce1cfLcDusq0xIwOpuMLpeAJp+GP+E14WDoQ4g15RFlxqkcx7QWPXcA7ZzU32w/geslaXHngKc5nL8y5P+fiQq57uZTwZy4l3MvZe+/lQu6CXC74ECdz5mX/n+/lRJGCXHzin5x75p+cePqvnCn+KJerFOX36sW4WOtVLtUrycX3XuNCwzJcbFiGC/VLc75OCX6t/grnq7zAb6Ue5eKzf+XqUw9x/V+FufhgLs4X+jOXC+XgRqG8JCUkkJqnIN4895Oe8wFuZn+A8zke4FDOB9he4G/seOplDtetz9nB/bm5ahHRX/ZD6iVMiVFcjU9M/4Dfi8/rJ+CXEeX8mLLdTXWwtm+TF4+afcwjLxw/Hnx4SceP/HPtcGqd/Ecwv33/cbgT/z2oO565jAx3eF0h9f8E8lqLxilxseqtRr3DqveZOnWfpLj9qtQS890pgctmQ+y2v3hW0M4K7NYj/7ezq+H7nUBcIG3z5gJ2HfOfAD5VYfVwkJuRILciIZLDYVJNDbPjgYc9UaKeGBFPjEBaBE+KWOph0yo1KRwjOYIhbqmNpko+hQGqS9a14zMs8HhRY8QH/mS4fI7ghnWkDxjE+Wp12Pev50jM8wD770ngyJ8SOJ27EBcKPcjFIg9xpkARDuXLx74C+dn70F84+GxRjpV7mzO1GnO5TQfSevQjPGwUscnT4MeFsGYlbN8Me3fCob1w9IAzVIa2JxG2bCO2ej2xRSuITZ9P7Lvp+PqP4HzrThyr/QH7XqvEnqde5PDfHuHs/X/hSn6FwnKRlv3PeLP/CW/u7FzPcy/Hc/yJXXlzkfiv/8PZ6jVI6z8Q/4rVxE6fg2R56crPBUytqUJNARN8zNxHBOgq8RBjPxbzQVQklRSUR49GUgiF0/CF/YZbkBwFjdS4wSQLWReEBem7zVkvkDsfp3rzmOEG6bdz6udlwupHdBBeAhh63Cg7xRntYWmzqzRINPzYTbzntrJ0VDvGfFyGaZ+UYGa7l5j3yUtGrGTfiJocHF2HrQMqo9zswk9eYFqzR1nQ/gUD5hI0kca6PMvJTZ5iUYfSXFnYheCGbwhtGs6RCW34vmlR5rQrw6KOFZje8mVmtSnG5oG1ubigC8EtI4jtmUjapmHsGteCqe3KMOqjF/iuxSvM7liOJb2rsqLfOyztXZlFXcuzuOvrLO9Rlp97vs7yrqVZ+uXrLO32hgHvGW1LM7P96yzrUYPEsa258ONXpK4bjXfzBDybxuPfNgkUFk+cSWj7ZKJ7phHePZlTM7swqWUJhjeQHGpJprYuzpQ2xdk07H1urv6G0K7JRPfOwr9jBj555QcWEUicT1CAvn8hgT2zCe2dzpVV37BqYH2GN36OEe8/w8TmRZn/eXkSv21C0tKvYc8kri7qzg8dX2d6y6L83PUNln1ZgSlNn2V6ixcMIfDi3M+JbR1KeOMgdg9VRONZlnSU6lwtUwpo6/6lW6/vflmnV5nf9hnmtn6SJR2LGu7C7uHvskf93kfWZs9Iva4eh8fW4+TE9zgx4T22DqjCrHavsLjnO5zbMI6o9ySqw4iEUgiE/CYUK+PP2WRv72aWFdDv5IXfccM36zHOYA+obCwO6Co1E9/ElJCKICdANyay2YN0HibdZfNWmrVs/Y7jEfGFCKSmElEZmhQkVTcuMFP6TFEqoYB0LC5cI7hqG6m9h3PhrQ84dv+LnLjnQS5mK8TNPxXgxr25uZz9Hi7mvYffCufgUN7s7CtUiKP//Ad7//FXdvzzQQ6//ASXqr/OzQ+rkNy6Br5uHxAd1g7GdoBJXWBmT5jXDxYMcMa8r2FOP5jSE777AgZ/DN0aQ4cG0KwKnnde5rdX/86JJwtz9H/ycqxwTn7Nn5trCflJzl2AlHvzk3xvQW7kuo+LCQ9xMP/9rCtUmNWP/J1DNSpyY3B3/BuXwaVzkC4yrg8iSrV58PvS8Pi8pqZb3DkjOasoYxzMVaaWTthEQgToxhePeYiKFBjxEo04BEj7e9v9x/3b2t8+6151t/sOK14OiyKQMggzhx7TsOx5Z+0J5DOB3ubP3WQ466Ub0rBPBkyQoJH8VdTSSQdlEOBsrlwgbb1t3RaYuwlxWcH9TvfdwOz2ru9EeBOQ25C7BX7363U7NRDmVjjItWiAqzE/tyIB0kybvDARb5SYJ4awRpoHun7SfDGSPBGSfFFSgpiRJhq/FbFRVYdAJ17pIMGVgEqrfBJ0uQF79+L/djTnq9fh8CNPcazgg5zPV4RreQpxK1chbuUpzLV8RfilQBF2F7mP9Q//hc0vPMOhtytzvlVLUgYNwz9zEYFVWwkfOAGnL8C53+HiNafu8kaSk8dKSwMNjxe8PmdO80CKB2554HoaXLwJv/wOpy4RPHEeX+JBPEtXkDxiFBfat+PkW29w5OlHOXF/AS7k+hO37s1G+r3Z8OX6E76EPNxKSOCX3HlJzFeAbY88weF365AyZDhs3wXXr4HnFjFTl5pGICpbNWq+F303ItKYfUJWrwFOUUtTIZRENJREMJiML+QhXQI9RodAHfQcG8GRlrWhsEx2sC4WexHY0KZ7ts/Z2bm4HDBX2NzoZBjRCDFTw8QCAUMokrqWwlPiEIkEpEyK8vfBcICI2PmkELi6j9WTvuS7zyoyoe2rTGz5LHM/ecmURgnID42py47Bb7Gud1kWff4yU5r8i7ltn2Xll6VZ31us8bL8+HlxJjd5mlU9KpOyvA+hTcNIXTmAHcMbM+b955jephTTWpdgYtOXWdX7Xc7N/YKQyG6JkwhuH8f1lYPYO/5j5nauzPDGLzL0/WeZ8kkZFnSrzPTPSjOmyTN81+wZZn9WnIWdSjPv82LM/ewV5ncsxQ9dKrG8d022DmvC4cmfc3ZBL37/aRA3Vo0gdeN4AtunEd4zm+i+ecT2zCGSqNuz4cBc2DeL6z8PYVmvWoz+4CVGffACE5oXY3nfmpye9yWpm8cQ2j2V2L65BHbNwbdzLuH9i/EnLiSQuJDw/h8I7ptL7NBcPNsnsG/yp8zqWIkJrUowp0MFNgxqyK+zuxLc+h3sn2E+96x2pZnaoihLRAr8rAxTm7/Mks7lOTm5NcGNQyBxDP71A4yAz/SWIsC9xp5v1W1NSnm145K3lVjVvQxLOhRlTqsnWNj2aVZ+WZJtg6qwb0xdEkfVYfeI2uwfXceUDyq6IkA/9l0Ddn9bk/kdX2N6h3Lsnv8VoZSjpqBSZM5gVCk4R1zE2ViddZl1LdrN3b1utTbt41k3/UhQ6zHglJ/5/E4duClDCxkxGdWgpxElxQzHcFbsyACRLZ+ShyHMNjyweNg4ECUmT0TsU6UH032kptzCr+tRB6fdgB07CAwby/mqDTj012c4m++fXM75P9zI8RApue4nOY/2sPycT8jN8cK52P8/BTn66rP8UrMy5z+szW8tGnCqWS0OffQOB1vV4Hjn9zjfvwXXRn/KrSlfkDa3F/5F/YguHwyrhsOaUbBmNKwZA2vGwoqRsHgoLBgMAvgZfWBcJ8KDWpD0ZT1+a1GRw9VeYNcrD5P4WGGO/a0Q5+8TuTcfN3PmJTl7HpJy5ONyLkUXc3IsITcn/6cwh577Jyfqvk1gwnewbTv8eha8SRLQIByRQ5GG34TgZZnFex/H9brUn8FjjCYZUvoNHFEdYxDIMNJv82+cDvfva3/z/zTrNTaik5UHlJmycbx9C/QOwN++Bu06M+8nwFZpdcBvSq0lIqTohBE8ioseZYC5Da9bINf834C5BXr37Pa8bQmaO4cugHaDuAVzzRbQ7WzA3B/mRjjEZYJcEQkkLOGREGGPkkWOyx1Jj+HzKXcEt4JwPRjjZsgBcpV3KrIsqT2pi3kjUdIlliIVNLGjg34ja8jlqwSXruRauy788mwpTuZ5gDPZcnP53lyk5k0gPX9+buTJw/nsuTiVJ4ETf/8HJ8u9ztk2Lfh99HCSly8lsHs3nDkHV5MhVWIr8VZeumKFMHaY2keH4GIeU2pX4WObx9ai1D+7OJ3UnvOYSsAunCOwbxfJyxZwfdQgbrRqTPJrr3D1r4W5kPMeLt+bjdQ8OfHnz09qQkF+yZmXHTlys+W+BzlSqjS/t/+Y1NlT4dJJ47XGQjeIhFIJRcWuVegvTobXedthkFTiFClEQ7cIhm7hD6XjM+z0qIxlI3rniLOp+9EfCURamFqk2jT1z7156rYFcbuQdeEYQp1kZPVVaih8FbJg7rCDM8BcgC/bIw7mAdWlh5XN9xBIPc7amX2Y2Lkq4z4uwZimTxmg3DqoKkfVOnRcPXZ+U8WUbAnMv2/8D2a2eNLk1ZVflyjLvHbqhPYSWwfW4ubS3kS2juT60q9Y078Ooxo9x7gPX2Jyy1Is6VqNU9O74Ns0Dg7MJrZnOukbxnD15yH8vnQQJ2Z3Z8OwpizuVYsF3d5h7peVmdmxPDM7vM7cTmVZ1K0iy/tUZs3XVVk/qAbbvm3IgYntODmzG5eWDCR53Wg8Wybg3ToJz9bJeLdNI7hrFuG984jsW2DmkNjo++fDoYWmTty3bRKnZnXnx67vMq5pCeZ2qsLRGV24uW44yZvGEtw93bxOwB3atwh/4g8E9iwitHcRwb0qnZtH9NA8gvumc3nVEA5M7cDmEc3YM74dv87vza2V3xLdNQ32TufUzE5MbV2SMY2eYfxHLzK15ass71aVY9+3Jn3tINgzHnaPwbumPzuG1DYchKVdXmfv8HocGvOe6RO/dWBVR1u+e2kWf/4Ss5o/yo/tpF1fht1Dq3F4QkN2j6zNrhFqv1rfALoiLDLKpIwnctyCzmWZ2K40G2d0JyAwj90iHBAAxEhRKlB9Boy3lLku3WvSvR6zPm7Wpqt8TetdimoxCbmoltyCudFcUMoqEgeWmKOBEnfGdekbMNd1ZjksRlcmZghdqVJu08IXyCv8dStEJM1P0J9uKk2iV06TvGQu59u04cSzr3Aq9/1czJZAUrYE0nIWJjXhAW4UuI9z+QtxskhhfnvqEW5WLcvVT5qQMnk4vnULCexYSnjPCgLr53BuXHfWdqzLig412fp1ExKHt2H7sOZsHtqE7cOb8n+pew8wq6qz/duCdIaOoKgxMYktMfZekMQSsGKJURNjFDWIYhd7RaXD0JHO9AoMQ+9l2pk+dBCkw/Q5vf6+6177bOY40Zj3+/+/63o/vda19tl7n8Lstda9nue5n/spnPA8RRMGUzTueRxjB1M2fgiV8a+wXW38y+yKH8beaa+zc+IQdox7ge/ih3Bs2qsci/8Xuz96nKJnbqVo4O/ZddcV1N5/C+5+11L3iz4c69iW6rZn0dSxHY0d23GydSsOnXU6e9ueTmWfHlTcfBsHhr2JPysbDu4161BEiYBhy0sYFKAbTVYtAhKLsbTXvZEIakqhNXnnRsRHQj4CBSufvyVA28899nwssP/csb32mUycFiVt7ZCNPkPHukfZRtbaGPrBmmj9DhH/FGZRPYBoDYGAJR8s5UGrBZpFY2wLuyWY24BuX2/Zx4K4faw0CduNboO5/dq2um2wVh97zgZ6+3ozmPs5is+AeUNQim4BK98yBswVN2oIQE0ITkSgRkpl0ZRM4ZAAIOiX5q0vqjTmxS/FMrludn2Hc9pCDt7/d3b1vow9p3Xj2GkdDYu8rm17vjvzdEpbnUZ5zw7s/t1FHBj4J068NhTvzOmwaRMcPGLlkQpJFIwzbDKRWsRmjbraNNDk25dPTb1tQgqw1UTkEKCr6SNisjAM1kdfG71xSTdqdgca4cQByFsPs6bRNPwNTjwwkO8vuZhtXbtQ0eos9rbtwJFuPdjfowdVnTtT3qMLFb84hx333Er1tJGEytbBid1G9S0S1M4vYNT+pHNuZ3aZhcQsNApMe8wiEgw3Egx5jOhGWP8W4yLULsDWUpaYj8UEtgeteg1aTRJ7wvxUb99j9OCVRmfvhcQSVSEIY5nLOg+YmKLih2KwGzqA1j4jJ+slGJKfwUXAvYe8xeOZ8uZAvnj6csb/41LS37mJLaMGUDZJFuEgCsYMYP0X/Y0rV5b5vGd/w6LXr2W1dNjf62fS0ZKHXEdp/N9oyP2C0KZ4Dmd8yKL372PM45cS/7SEVwaxbfa7NKyMJ1K4EMpEIEvEs/FbGmRB580lUDifurVTOLjoG6oWDKfo21comfMa2xPeZsfCN6maP4ydia9xIP1tDmYN58SSL3Ctn4xn40zcG7/Fu2UOvvx5BAoTLAB3pBIsTiHgSDbAG3Ck4nckE3SkGBJbpFTx7wRcG2ayfcGHrB89mMKpr3E0ZxR16yZTu3YK3vz5+IqSCZZmESpbhKcgHb8ji2BJNj5HGj5HEoGSJPwlC3Dnf2s2AMeWj6Fm5UTcG2fi3TTbiMz4N3/L7oThLP7gQRYOvZ3EV/qx7JNB7Jr3Ou5Vo6BgmmHZR7ZMpGnZ56wf8QBz/nkZS9/tR+lEyeuqqtpAU0d+6bs3GwW3jGFXkvzixSx+/SrWf3an0aEvm/I4hRMeoWDiI5RO/Qslkx7FYdztj7JtxpMUTHiM1LfvYPqQW1g9Zzi+eoF5A36fvElhmiSEZQoIWZbUz43LnwNzsxhL7EXzXYAuOVTpMwR8+EPaJAdxGUC39viaX2apkFvY3jDrWGuWJKlDfuoiEsGS8WEJNoV1oDVPLqjGekIlhRwf9w3b7h9AxS8vouKMNhw7ow3Bjl1xtWrLkdPPZFfrs6jqGUfFZRey556baXr1GZj+DaxOg52b4VAxgYMFOPdsoK4wk70JX7P+qxdZ+9VgHNPfpHLu+xRNe4ON419i49jBbBo7mI0j/8mGEf9g0xfPsnXE8xR+8yIlI/9F8ch/UTJhKKXThlE0ZSiFU4ZSNestjqR8TH3mCGoSPuTAuJfY+e6j7Bk6kJPvPIFn2OM0DbqVkzddzLGL+3Ds3M4c79yaE61Pp/bM02lqexZH2negqH13Si6+mn1PP0v1lHjCvHgxNQAAIABJREFUpVvBe8JQb8OReoLBRoIBl/l7m8CzWU+j6tq2IqbZFCljIJoCKGU9yejGeFvsdafluqTn+5+a3hfb7HsF7Gr2a/X2fVoPlZqr3r7HvvbD3yReQHOZXrsOgKV6Y0kJnyawbtliAT322L7PBnQbvFv2sUBsA7V62+VuA3vL3r4e+x4dN3gDVAd8HA97OBH20hjwEfAEjPqbCYQ7IyjULV0GqZMJxE+a6Bg0RCS4IIVuC2Ajfh8hj7SIvZYE0sljBLbkUfvxSPZdeTc72v6Sw6f1oeHMs2k8sxs1rTuzt21r8jq1ZsOve1H58G00fvMWLEuCqiI4dAhqpEessjtRlrwkBJULKhlRxZuNRrthsVgjy5BjooF7u9SgkDtqfevQ3qQLH/WxwlH9G0TWCBmhC6WY6fPli/OAU3rvJ2D/fli+HOdnX7Jj0KNs+e2lbOzcFUec2KhdOdyjK0e7tGd329NwdD2Lshsu4/ibLxDMTTU8AbxugqZmuNI7LItBcTupL5of4tVmQ1aM1+Sjh02kPaq5LC+EWDhyCRpFJVk9zda57XLSwLVb7MCOHcT2RLIWUGvRM38TWd1RMDeufwXRBea+gKmAJQ1j7ZMkCCEdAq8KXOgfoNQ693725CUz/b1HefPBXzHqmcvJ/rCfAfPCcfdRPPFBisY/wKav7iLnnesM2UoqZlnDrmb1R3eybPgdzP7HJQjMt898Ad+6MQQ2TuRo5iesHvEXZjx/I2lv30flnOHUr5yGd9M8IkUpIEa4wLYgCX9BArKYQ45kwxAXwPrz5+PNm4Mnbzaerd/i3ToD79bp+LfKdT4V75Yp+LdMJ5g/j5DIafmJBAuTCBYlEXCkEChOI1CSRlBpZGUZBEszzDl/cSr+IivmHdT3FyUTyE/AuWEW1Ssmc2zpeI7mjuXEqonUb5iBO38hvqJUY5UHirMNkPscWfhL1DLR5wVKBPaJ+B3z8ebPNr9Zvz8kcZmiZMIFybjXf8uR7K/YNvdtHFOGUDnrNY5kfY5XDPuC6ZA/jcjWKYQ2T6Q25xOWf3QvM/52CRK+KRor78iDpuKciG+L3rjOhDpSXr6cRa9dyeoPbiHvm3tNvXbHxEEUTXyUwvhHcUx6hOL4RwyYa2NWMfUv5E94jIzh/Zn2r1tYNvk1vEdLrE1dWGGhsFE+lF65Chb9pwXXHpcai/a41LmWi7OumWInik2ZeLkXrTdBv9e4gU8Jm0RVGjX1ZZHLglQNCMV5tYnXXG8Kh6gJeamWmiUh6sNhGhWD1RqhdvIkgbXrOPHWe1T87lpK47pzOK4b9Z06Go9cXftWHGl/Bjs7nomjZzsKrjyfsif/yMGvhtKYPB73ivm41ibRuCaB6pVzOZQzjV0pYyib+zllsz9md8IIjiyaQP3K6TjXzKRpxTTqcyZSt2gctdljqc0YQ03aKGpSRlOTMoba1DHUp42lJn0cRxePY/+K8RxYM5HDqydxYmU8dasm4V41Bd+qyTRlj+TwrHfYMeo5tn/xFPu/eJoTnzzFiWEP8N3D11N5ZV8q+7RnX+ezqG7fCmebs2g6qyPVbXuxt0Nfk4pbdOMtHP3gbXxbVxFxHYZQNRH/SQL+GiMRK4azeRba2duLqFJw1bQcqGlBia67sc/2hyDaDNCxz/vn1i17nPxcr3Fnr4U2oP/YWNT3CcDtZpT7xPaLNr3+UTC3QTsWyO1jXbPBXH0skJ86L0Z8jMVtg7MN1nZvg7n92u7t++1e31ErMZeA22gMN3k9+Fw+gk1+wpJbbQoTUNhZdUyCUBuGk5EIJ8Mhqv1enH5ZZ9IvlGUsAQUneF2W1vnyZXz3/EsU/OL37Gn7CxpaX4jrjL7Und6L42178V2P3hRfcA7b/3wrjSPfxrNoOpGqtVC7Fzy1ljtNPmlpuQvTjJtXKkQWE1zayIYxaYmtGnA323Cj4y7SnexNjSirhU2dr8ipMScM9ZitgbXNlARkOCjFKJPJSkAAb1vsimu7vXCihsiufXjXrKPxm1HsGHAfGy68gLyuceyIU05oG463a8X+dmdS0rkdxZdexJHBzxDJSIHvD5g/pAiF4pkYYq402cV/U1N6tyq2GQEZN76wi5CQPigFK5PcbfzgkVPVoJoXvdhBGntsL5Z2/28TILr4GX0f/X3/LWYudTotmtHCLdFNt0vCQXKtmVkrwt8Rju9YTc60txnx/M18/czvyXi/H3ljBeQPUDZ5EKWTHmbrqD+z7P0bSfrXJSx47jdkDBWI3Mnqj/5ktNhTh95A5bTnca0eiX/TJJxrxrMv+UPyJ/+LHQkfUrtqKt7NCQTzJbiSQbgog2ChhDFSCBQkG6Z4sDCFUFGqAfmwQ5a72OIC+4X4C+YTKJhHqGgeEccCkxIWKUkkWKCWZD4jaNjmKfgdafiL0/Erpi33uIC8NAN/aQa+YpHWUk3TfQG1gmQ8WxbQuG4W1aumcmLVZGrXT6Vpyxy8hbK8M4wl7ndk4yvMxleUha84i0BJptkshMvTCJenECpNJFC8gEDRQsKOZCLF6USKMwgrvp4nL8RMqpeN53DW1xxfMhL3OrHqZ4FjNpGCmUTyphLYOJ7DEtp5725mP3cFS4f3Z9VHfyJ3+B3kvqd0vH4seUuFVX7L/Od+zfJ3rmfLF3+kSHXdFSOf/BiO+McomChX+4MUjHuAgrH3UzJxEFXT/0pR/F/I/uBuJr94E4vHDcF9IN9s6oKEzJ7TrPFSAYu62Vsu1i1fx45Le6zG9rpuAEQeOIG59BDkRRTzOhTAGw5ZqmOayrYlrj5qQQZUY9vklCv5M0JTJERtxENt2E2DuCkm79pn0kzdS3LZ9a9XKL38OnZ26MPhMztRd1Y7fF06Ut2pDXs6ns53F8Zx8KZfceDhG9j50gAqPnuW8mnvUL7gK4oTR1O4cCSFC3X8FRWp37AjfTR7ssZxMEdpk9NoWvstrjXf4lwxFeeyKXiXT8W3fAre3Ml4lk7GnTMJd85kXEsm48qZgnvpVJzLp3Fs+ST2rBzPgQ1TOLpxGifXiCsykZql42lcHk/TyknULR/P8cXfcCDtY3bPf4tdU19m+5dPUz50ACUPXUfxtb+k7ILu7O7ageMKcbbvhrt1L06e0Y29bXpQ2ut8tl5xJTtefI6mnFQ4sgPqDhB2HSUcrCcUcuJTxoJXXhJrfRZ1RlxYLQeG9W7Y5vKENG/S7Gcc+1zt45bjwT7/Y739OT/X6zPttVB9y++IfW0DuW2Vm/RHpUBG22mnAFgM9P/SSrfvi32vju3zcrPbQBzb22D9c33se3Ssz27w+mjwuWn0unG63bhcXlND3SdNdVcIjztiOGQiukluVDvZkwEVGPDgCrhNnAyPmJBOcDbCvn0Ek1I48sSTOHr0ofy0DtR2OA9vp19x/PSebDutExU9zmfbzbfw/auDcWbOhu+Lwfkd+E6CXLfKQTeay9Hdn/YLsgpV7ISASYVwmwICfrxRiUUBu4RXpMkslrhc5vIbWL2WmaA5I5CW7S2GuWz8sGa/ANPnJuLxEPYrZqJ3WhtMs+FUbEi1g20Xf30d7NyBe3E2B99+i/Lrb2BjXFdKzmzDiS49cPc6h0PtOlHWui0lv7iQfY89TtPsObDve2MeKAbuExfBrXKD0ZQPk/4VNkUNpPHuDTsJhJuIBFVAQUivG7U6WXFxDWZ7sNsD0379c33zRJDCXHMpXUUu7Ji5eQaBaMEVQ4KL4JX7VM0S0bLSDLXbCtfgq93G/rwUMse9xPiXbib1vX7kjbuf0skPUjntUcqnDKJw7EBWfXQLaUMvZ+FzvyHlxd+x7O1bWP6epXmeOvRGyib/k4blX+PfNIVg0Ry8BbNpWDcZb75IaMn489MIFWYSLswiWJiJvyADf2EGQUcmoeJsQnJfF6UTcqQTLs4k5MgwKWCytH0FifhMethCwsVJ0Zh3GgJwf0EKfjHMC1OiIC1imoDbat6SDHwlmfhKMzHHjnTjIjdgXpxu0s08eYk0bJhL7dqZ1G+YhXPLHDwFCWZjINKb3OqxYO53ZJrP8BYl4XMkEihJxF8iK14t6uYvtv5twfwMs4GhJJVA/gI8m2bh3fQtobw5UDQPiuYSyptBcPMUXKtHs2PWy6S9dhtznv+DqZG+9N07DJgb7fvXryfj1asMmCe+eAnrP74dx6gBlI5/yFjeldP/SslkWeCD2DzmPjaP/DNbRt6DY/wDBsxLpjxFzid/ZtILN5D61bPU7VwHkXoz32wDTXNVnAx7LNpj9Md6+x67bx6fze9XyWOrlqaIVX6jAKd0NBHupLio/bYJXZmQVdRClEWuzJpAkIaAF2fIb+a9dMZdITfuYCP+kJugtwkO7KVuzlzy73+ElX1/Q2lcX07EnUdT+57UtWrHoVans69La7773TkcHXQdjR8+gXv22zRkfMmxJaPZnzOR3TlT2LFkKlWLJ1OVE8+uFZM4uHEGtQXzcRcn4lPLm497/QwalsdTt3g0DdljcOdMwLN0PO6ccbiWTsC5dAJNuRNoWDaRhuWTqF8xyVjgx1ZM4PsVYzi2Np5ahXBWTODEotEczxpJbc54XGunmRCRx7GQE1tmcGDtBA6uGMeh7K85NPdDDo18hQOvPsmeh/5E5dW/p7TPOWxv34VjZ3WloVVXo7NxqF1PKjv3Jv/8i9jx0EM0zf8Wju2FcB3i/3h91dR5TuKR1zLq6gw5TS0aqwClvJ3ygpikGEsTw36udh/7fGPXMft6bB87XpRpIBGr/6ZJIVCFfuym13azz9m9VWGvubSt/dp8XyjE/y/A3MTgTd1XS89bYK662E1uP05Ju3rCuD0RE6IS70Q5xpJxbQx4cIY8+INOwioa4qqFhpMG4JwzZ7PvvkFUde/D3tNaUdsmjsYufTnS8RyTx13U43x2DXiIY/HjCZRuAdcRU4UoYKA16iL3RQzDNCKGqSan4jIKhwtUJQZhUiH8hkUpJqVlrVu9Za/r04KnmmBcYG6BuyxK639je8uSN14Fj1WWUOQNjcRobqm8RqJ5SRhHAjki9wXF0PeLJd8A5WXUTZjKjvsex3H+pVTE9eVwXF/qO5xNbbtuVLWOY133c3DcNYCamXPhoIq4YDwePpcqnxl+3in+nv65PhNIULEIVV5yWRscbXJMALCZ4PZTk+LnJkjz+6SlbIW5JEkty1w1jo26k/G4+Ex9am0iIlLEUplANcUeDT1BE0uTuh5Cxwg1bKdi5VS+fXcAqe/fyZaxAymd/AAVUwdRPuVhHOPuY8Nnd5r4bOLgi1nwz9+SMfRqU7REEq5JQ66nJP5Z6pd9bfK4Q8XzTInQSEkCIbmhi1LxF6QTLMw2LVCYRaAoi1DxYiKlOVC2lHDJEoIC9Ci4h0sWES7NIlwiwlkafrnPjfVtxb2DIrXpc4vSTKqY0sVkdfsF1sUZeNUcGbgdGXgNmGdZvUDekWHuCwjMFfsuTMG1NYGmzQtw5yXgLUrEJ8+ArO+SbILGxS7LPMsQ4PxF6XiLUnAXLMRTuACfYyG+4gV4BeaOJIwLvziToGMRwcJFBIsyCRtLPQ0kByvLXcz6wgUG1H2bpuFZN5HqnC/JG/s08/91HfNeuIql7/Vn9Sf3sP7zASx/vx8Ln7+UhYMvIW3oFSwffiMFX99Dydj7KTV13f/CtplPUT79KZOetmX0QDaMuIt1X9zJ1pH3mDS10ilPsvzz+4gffB3zPn6CI6VLIVBtfFkav5ozKkxks9m1OMcuyi2PYxdvHTePz2YwD6kMciBIWKQ3o9Cm+R0maFz0UUecrPGoyzfiDBu1Sv0GlTKuD7poCrrwhcVFcRMMRHXV/S7YvYP6+AmU9b+LlV3OZZMkVzv0obrb+Rzv2NNoXOzt2oljt11B0+t/wTPpdYLLRhEunUNgezKByjR8pRl4SrLxlC3BXbYYV3kG7soUfNtTCe9Mhx3pRCqS8efNpmlVPPU5o2nKGYkrZzTOxSNxLvqGpiUjacwZSUPuKOqWjaZm+RhOrhjL8ZXjOLZyHNUrx1K3aixNq8fjWjmexqVjqMseRf3isThXTMa3eQ7+4mTc5amcKFrA8eJEmrZn492WjbcgGe+KOXhTJtM0+WuOvfsaewY9zM4/XMW+nr053k66GnE0ntmVura92HFGVxydz2H3fQ9Rl7KQyLE9xuXuD56kIXACl1LQovFLRTvllFXCkFkbNAa0dEc1Mf7T8/25tSp2rFhgLkD/nzUbxO3eLsdr9/bvkxCO5KuNRW/H8UPBH4L5D6zr/2Cln7LAW9xzyhX/ExrrP2eR29dbWuYuT9Doroe8ipWr6pmXJtXI9krgJmzUjyQ8L8+WLEgxP1V0xR8WS7DJAnKV9GyshooSmiZNofLeB9nU83z2temCt0M3GtrFseOsDpR170PZH67j+2efx5eQAMe+NzNPAqaytuWlEVPamMTCECk06USU82aT1ZXjLBEaNVPNzFTzUYT5h82+Ztvogm+D0CaYFg2q6cvEijFhAqlJyXWk3srB0q1iesttqCSsk+EA1XLrmSi7UFhFYdzw3VHIWs3xlz+i4PI72Ny2L/tbn4077lyOd+hNXuuu5HQ7l/x7H6R6xlwiu/ZbUmqBCGG/FjqrKpusGbtp+yEfgpbGiPI3g6pGpZVKJD6rxS56LY/tAfqfe0tHXhPPhLpEzDPeB6G6qk1Eix+rsIIWZ90X5bgI/H2yvETa8yudRWyKag6UZzPno0EGzDeP+TMlk+6nbPKDlE56kJLx95P/9T2sGH4TaUN+x5y/X0TS4N+R/fqNzH/+9yS+dC1F45+hbtnXONdMwGtU06w0MFmq3vxkfIUZBARujsUEirLxFwm4FxMusVpQbuyote4vzCRQJDDMJFicRagkk5Dc3XKfF6XiyU82i5xxkxugF9hbzedIx+tIx+NIxx1t/wbmxRnGejdgHgV0sxkw1n0KPhHnipV+loVi5frd/iK52DPxFYnRLutfMfkUgqVJJmYeLJOFnkSgWKIy8ipkEyrOMc1bmIk3L5lQUTqUZBJxpJsQgT9vPv4ts3Gvn0LDynF8n/YhuR8/wJzB15A67BZWfHQvaz8fwIoP/2R03VW+deELl7J8+C3kf30vZeMeoEQhkXEPGrAWmG+b9Qxl0/5K3pj7WftZf5Z/cDOrP7mNwtEDKZ74KCu/uI/456/l23cfZn9eBniPGb1yU2MgykO188xjx2Ds4my7QWPP6d7YsazXzdet+ugWmGsNsEJhBlOiVqIN5mFTNEpllFUoxI8r4jGWeMBbR0QGiKxxkXS3bcM7ZgzbbryZom692df9Ao501frVg52tu7CzS0/2/PpX1D9yD4x5F5ZMhk1zLGneHan4t6cTqsiE8kVQngPlS6Eyh8i2RQSqUvFVJBAsSyBYKsGgueYZNeaOpWHJSDzLxuBfMRZXztc4F3+NM+cbmpZ+Q8OykdQuH0X1itGcWDmaYyvHcmzFGGqXj8G1fDTu3FG4ckbStGQUTUvH4lkzlcDWeQQE5MUp1BUlUl2cTH15Fq5tS/FULsHjyCa4NQu2LIINi2BpKiz4lsCnwzkxsD8HfnGuqV9R16oLzlY9qDmjB7tP70FJzwupuncg1TMmEdxfYea5KUQbacAbUjgwaLTexU2UKredaCQSol/ezCgoxo6B2Ofb8jj2vh8+e5Hb/nsQl0Kl3WLB3wZ0q7fK9JrvkaJd1DVvlYu2QN0fDPw7mMe6zluC9imwbgHi9n32dZdy1WPV26LHLUH6p163fK8E5gMe6YgHEKCrDJ3LFzAEp0ZfBJNDLkNVlqRU3aJa62JmRzyyyKutcp57d+GeMoWKO+5ibZe+lLfvxfH23XF37cV37Tuxrl07Cq69huMjPiXg2AJ1RwyQC5CVH2rt5C3r2/ZvG5eZsDZqnMs1pl24iCwGj9XHAH1sqEwQqNfaANiR81MT3g6E230UGFV8QOQyw/ISG8Z8iKxUpV3IHR/CrzrrEcviN4UWZL0qdtToh6MuQlt2cfyLmThueRhH3IXsPbMrRzv24UD3X1AYdy45Xfuy5ba7qJswGfYoBUT+dhdhn+qne3GHgriDIaNbryIFWqoUJjCCk2EPgbByu3/IWG85+O0J8GPn7XP2BFMOpqlyFDVozGbK/FGjoQeFH+TeDwYNy11/MrnQzO5bfyKls4ln4KklEhD7tYH9FUuZ8d7DJA3vz5ZxAymOH0hJvGLn91E68UFjAUoOdNFr1zD3mYtIeO4yFr1+Mwufv5L5g69m86inqFn6FQ2rx1O/Jh5v3mzCpUmEylIN8AUcAuXFhEoXIze1tyAdscOtdK90fIV6rZi2wDIDb0GaaX7F10uyCJdlEy7NjqaIpRpr+sfBPBWvIxWPIxV3sdW8pen4yjIwveLm0SYwD5ZkmI2CNgtqhvVeJBZ8GoEihQIy8Rdm4S/MNsc6F3BInz2NSEUakfJkDJCXJuAvFhFO7n79G7LwFy0m4MjBU5CJJ0/s+kzCJQopZODPT8K3dYGxyprWTqYmdzS7F75D4qv9mPGPK1n87p9Y/sE9LHm3H/MH/44ZT/6S+c9dQvZr17Dh0z9SOu5BKic+TOm4+ykaE42Lz3iSnXOfZdu3f6Nw/EOs+uQOst64msVvXMX6T+8gf/T9rPp8IJP+eQ3T3xjIno2JhN2HTfDKq7RUcSo0d41gx78zmpvHn50T3BzT1BiNXeDt8WzFPS2ikmKZYUO+tTy9P5jbmviKSHnDRsWsyePGbUoZS8SpnojWLHnUamqhtArPyAnsvepGdrfrxrF2PWjsfgF13S9gR+suFLTuxPbf/w7nq88STp4AeclQlg4VGUTKtNES+TKZSH4q5KdBXjpsSSW0VRsuhU4W4C6Yg79gDqHCeYSlArhxOq4VEwyYN+WMwp07Gk+ueuvYtWwMTSvGUr9yHLWrxlGzahwnV46nesU46peOwrn4K1yLRtC06Gsal47GuXYyvoK5hMpTCFZl4ClNo6EoCU9ZNr6yJTjzMmjcmIp3cyaR/CVQmBtty8GxGjZmEZz5JSeevJfvfn0+hzr3oL59L5ytenHitO7sPLMHjj6/ovDO/hyeNBoOb4NwNZFIHU7PCWpdNVFAt7QwVMBOy6eRz4hKRMc+b3sNin3Gscf2dbuPfa+OfwjGza7zlucF4DaYq/9pQLdEh8QB8klPQxoJqhbnD5iNoCcQbE5NE8ksFsjtYxuoY3v7mt3b1/4/A3NvyJQqDXr8BsxVvtRr0t8Upxdr2SK/qTyc1ydlJC9+j8va1Zqa3DWwZxvub2eya8ADbIrrQ/GZqlx2Pkc69KLizLYU9+jJ3gF3cXL81wTLN0PgpJn0giiJ9yuFxbBPhRS2+W0DrQFzS89cRRNUttAY2LoeNbTVG/yJnrI/xr7FOKVtpqreY3+2Jr3ibAIka/6bS+Zz9TuEVHZ1EfnCw2Jxqpa4bH1VHvIREBFEojSmnJIM0yDhbcepTVrO3vuforRbX8rP6sI+AXqPC43S3apOvSjr15/6yRPgu+2gGufBRkN284cDaPC4fUrziy5qxj7XpieAJ+zHb2JBzSkYPzbotfDZ5+2+5aSwXltgrs2U2VDpb2jKG1okI7PZiMbNlY8pzoDIcqboRDTnPBSR67MJ/NVGOGRfaQ7T3nuYxPfuZPPYgZRMGkjpJIH5QMriH6Qy/mEcowey6v1bSHnxchb+81ISBv+BGU9dwrSnLmPVZ4M4mTMC57p4aldPpHHjDEKlyVCZQahcjPJswuUCc1m4abjzk03TsUhmoTKlf2UTrlxMuGKRAVldE9j7HRag6zMCpSKgyVVuWeItAd3n+Hcw95Sk4S1Lt8Bcym1RMJc1b4O51N3UbDCXpa7QgM+0H4J5UL9HTHbFUovkXp+H1zEfnyPBsOWbwTyHYHEugaLFxhOhjUy4dLHxOPiixDvXxlnUrZzIsSXfUDXnDWY+dx3jHv8NKcNuJeN1lTi9gelPX8TUJy4gc9g1rBh+C5s+/xNl4x+kKn4Q5eMfxDH2AYonPEzFtCfYMecf7Jj9DMUTB7Hy49tJHnIpSS/8mqVvXc2GL+5i5ed/ZvI/r2bqsHvYtU5FVg4anUOPz4vLr3H102Buj0m7t4C6OT0pdnE/NW41pqO1yOVNU2Uze44bMLcnfnQXLw+Txy8+kAtXRL40ETVlgNRbglLb9tA4ZgZ7bryX3a17UH1aW3xtulPTvjvbW7VnW/defN/vDhreHwYpE0FjZlcuzop0XGXWWAoXpMNWgXga5KdbYJ6XSjg/hYhDJEyFhhIIFyVCiQSGkojkz8O3bhoNueOoWTSSusUjacodjXPZGJzLxtK0bBwNy8dRt2w8tcvGUbNsnCE81uaOo36JwPwbPEtG4Vk+HvfaKbi3zsIjnkVlKr6qTLzl6XhL0s1mNyLv1ZYM/JsyCeUtgaJcKMohUJCNOz8TZzTcw6aF+DMnUv/Gsxy54jIOdO1JXcdzcLY9h8Nn9GR7u95s6nYuxffcQ92cKUT2lYEY7r6TuD0n8IYV/LTCsLJttJ4b6dRArFel+fnaz/2/6U89/1MW/k8DeCygx4L3fwJz1REICMilhBkKm7Rbswb7AwbQ3f6YPPP/7WDuMYpvloRdwBsk6I0QUGU0r+VeV6xcRVUa/X48YnqL3q6yf74GIwPonD2Lirv/zMYefdne/mxq4n7B8bjz2RF3Dvm9+rL3/vuJJM6B/ZXgOUIkVG2c6p6gD7f0jzX5bDRVb3G8TIzcYHdE0W4ffgOkcom3MLltULdkX05t0m38juiMEDvWnNex8qmVYy3XtuXMNj/DgL9x2cn0jOasGzWV0Kn0BVnpItr5Ay78PpUKjea7q5q9VrHaWrypyXz/5F8o7HsBBae141CH3jT0/jW7O5/NprgulN5xM02z4+HoThNvVL62AggiDfl8+vuHDRnNuLYVqzebH9U9b86tjJ0MsYP+fwLmGsTKelPzmsprKhZiNsuFAAAgAElEQVQjRTrxAqwW8XsIKq89KDEQaFDigpwY5nHpb6u4iFgFDXxfuYJ5nz9Fwnt3sn703ZRNuY/yqQ9YYD7xfrZNHkT5hIfY/PmfWPrmDSQ8/zum/uWXjH/4fMY/8isWvftnji76As/GadStmUSd8scdCQRKUkyaWKAsk0C5WOCyWlPwFCabuHOoLBOqFje3bUtg2xIiFdkmpUzMdAG315GGx/TpJh7ui57/b8Fclo+arwWYG+u8WJb2Dy1zf2EqPnkK5PovyCJQmE2gMJOgPAXaBDiSDZB7CubhLZqLv3ghwbJks3EJl2nTkkOoZAWRslWES5cRLF5CqHQJoZIlRnRGsVDXpgU0rJ3JidzxRvimau6bJLzSj/gnL2PBkBvIfON2Fr99OwteuIL5z13K8vduZeV7t7Lpsz+aZyHLvGLCw5SMf8iAd+nkx6mc+TTbZz1D6aRHWf3JHSQNuZg5/ziP1CGXsPKDW1nxyd1Mee4qpr56F7vXziHsOoA0wVQlUWRRpTHGgnLsWG15HDt2f+o4ZOLlUU6N8ZZFLNDQ92jNsNcFoYo2+CZuG6QhJMVw+f9UurjeUqLcsQf/3Ex23P0UW9qex9HTexI8qydNbbqyo3U7HD26cPjeOwiP+xRWLQBlUJSk4S7LoLEkFaeyG0qyiDiyCBdmEioUjyPdPNOwI4uIvCaG66BzIlimms2dSXcUCXPLPJzrZ1K3cgq1YqPnTjCtNncCtUvFTp9ArdLVFqvFU7dkMnVL4mnMnYR31VQC62YS3GJp/WtuOIsTaCxOxqkiPqXRDWtBOqGCDCheDI4cKFhEKF/n9FvScDuSacqfh2vzLMS5oGoRrJhN0zuD2X/T1ew95zyOdO7DifZ9ONymDzvb96Gg1wVU3n0v3m+nwf4d4K+FUB3BsNMUz3KFgtFnb1d4bAbw2Ofa8vnrtYlXt8gnN+ft2PX/AZjHAruOY0FfYC6r3BsFc+kQuANBXP6AaU6f/4eW+U8Bum2B273us5t9Tr0sdFnnbrVooZVYl3lLt/rP5aPb73X7Qrj9QdyqOCRiiYDoFB0VFKJVCLkhGKZe7jMjZOI0IiicOExgcTa7/vIkK7ufS2GrLjR0uQB/518Ycf+q8y/h0JPP4E9OhAPbwH3UqERJ0dcXduPxqnSo3LlRH6/c2tF8UIGELEUxzkMG3Q3NWqvDj1rmxppuRm9rJls6aKdMeLnF9WlWExnOaiLHqUqZmmJwwnHzn23F6/fZJkB0TyCRfw2CkKoGKZUsoDQyyVZIk7gelJ95fAf+lakcfO5pHGf3ZcfpnXB1vwB3r/PZ3qoN67t1ZMeDf8KbNgNO7oBgtUk6NzWg9c+NputrUZQ0S6PqxodC+KK5u5ocPzoponGfltdiJ5PA3mrW5FM5WzVPKGjc5mFt2ALKKlCz0uMUrwqITBTAhF9MRcnoTtZ6iHpibo7u3Eja2H+xcPidrPqqH2VTB1I1Q6lpIljdR+Wkh6mY+DCFqqX9UX8yXr6GaU/8ismP/4oJj15E6mt/ZH/KR8Z9WLd6EnVrp+ItXICnUCSxJLzFqXi0aBWn4JUrWpZtaRrhiiyzICkf3FskgE82C3CkMtucD1dkG8tdhDNXQRJubQKUL2600UWAs5qdcibLXJ9tf5++M7bpvK6b+wxhzkpRUzxe7dTmQNfkFVD8vjCLkFpRhol7h4pSCBXrdyYTKE4gWLyQSFkKbMuC7TlQmUu4RBb5MoJFywiVLCdUsoyA4QssMnwAb36KAfO6NQLzCRxdNJL9qZ+QP/45I3u7bsQjFI1/is1fP0Taq9eR9NLvrfK0H97B1hH3UBk/yMTMtcEqj7fkW5VXXjrlCSpnPE3Z5MdY/2V/0of9jtnP9GXBc78k553rWf7RH5ny3JVMfeVP7F4z2wLziNKWFA6SquB/x2QW4LdctJvHZ4z7Paiym7YwVIiw4rGahyJZqSSv5mi02d42C8I9uCJSEde61WgKPPlmJfLdoy+xpc/VlJzRh/ozzyHUoQ9H2nem6tzeHH74T/jiP4RVc6EwhUhZOu78BJStYDwv4l4IrIul4KfxJm5FGm55gEyWQybugnRceWl489Nx56Xh3JqCc2sSrvwkPIXWJtRVkEjDpnlUr/2Wk6tmULNyBrUrZlC3bAYNuTNx5n6LO3c2ntx5uJfNxbN2Pv6tiQQKoxoICvuUpOEqTqWxMAVngbxJ6cZjE8hLISgPQXEWODII5yUR2DyXQN5cwqUJhKuSCFYswFcyl2DpAsKmFG8qkTXzaPhiGLv630jl+edxoPu5HG3Tm5r2fdl1Zg+KuvTl+ENPEE5MhIN7wFcD4QY8oUacYY+pOSEL128A2gJzU/HuB6Dc/Fxj1yX7uOXa1fz6h0AcC8r/r47DAVNO1691TIAeDuMJhXAHVXwsgNMv/pjvfwbmNoC37G1AP+Vu91lg3hLQbTC3Qbxlb1+3QVy9nYvuDIRwakcl97H0QuVSFoJEC29o0VZKmoQV3J4GgtqNNR6Fdcs48K8X2HLRbynp2ItjHc7B3/YcXGd25chZPTjyh5vwjIuH73aCSwzuY0RCdajasFdl7hWP1XfJnW0ht/lO4bX2E5a+e8TUxDWpY7J+JRqhILqAW2DbEsBtC9xcjEVjAbkF3rLzrTQ1m++uGuNWbrnusj/2B5+tk9EL+goxZP3KXQxbVDxT5QwnTurxRGqJRGoMGQznAQLLMjn65NM4up/HtjM7UN+uB7Udu7KtU1s29O7E9mcfJrw5G45WgfOERcbTBkIa0p6oIJVxYIeN4IUIiDaQ/5TlY19vngQ/dHc1L5ay9AXQYROr9wb9BsxD4kQoAV4tykTUJkNeAks4xnpGDR4fDS5PtByqtmAeTuzOJ3vyW8x9ux/LPr2F8in3sX3GI5RNup/icQMom/CAcekWjhzIps/uZtnbt5I65FpS/nU9M//+e5KG3s6O2a9Ru2yMSb1pWDuFUNECAg6xw5PwOFJwOVJwC7AdKQaMJeoi4ZXGzfM5lDuJ3emj2JMxhsO5U2nYuMAsuoaUVK7YcwZeAblY7aXpBMsy/h3IxWiPgrkB7OgGwhOzgbDPm74oFa9Ib9HiKQJyQ7QT2c6htLUM0wwb3ZFJWLHyqMUmJr3i5rLalHoXKU4jIsJcYSaN65M5ljuXA5kz2Jc6lRPLF+LNF8FP7noR/9Sn49qSQP26WdSsnETNsvHU5I6hduk3nMj6hNoln+Bc9hllk55k4eDLmfOP37LygzvY9OU9OMYqXv6IlZY27n4qJz9iLHEVV3HEP0LFtL9SMe1xtoy8i5x3r2Lus32Z/cx5ZL95DUs/6s+k569kyqt3sXPtXELu741lbmR+I5q3KgjULAxij0V7zNokTkOsjI7p5nFpbzZjvFAGzE/pCSN2e8BsMLWhlkdLok/W8iDSqkid8nV5Il78oQYi8hzVHyewbBn7/zaYdb0uJr91X2o6/wZf63OoO7M9Bzt05NhNVxP47DVYPgsKk6E4BSrEzUjGtyUJCjKI5KcbrQOlSYqLIeEfX3mmcb83labRVJKO04B8NsGSHAIlS/AUZuLMT8VZmGqyIbxlmbhKUmgQoOcl0LB1AY2bF9C0aSHuDQvxrU8ksD6Z8IZUIhvSCW8SIGcY61+ArfRIqym7IhuvQ3r/GYZnIS9BWOOsMI1QXhKhvAQikiB2JBJ2SMNgDj7HLPxi41cuxFuRjLs0gYA2kuVZhNcvwDVmOHsH3EHp+eexr30vatr0ofqs3nzX5mx2nX8J1X97lvCiTDi+HwK1BCONJq8oFNHaKDJZlGukOul6dhKZksEY9BGQGqbRCZBWgC9GCz2I8cC0HDdm7VE4VuPpv3Oz20z1lr39/nBYolcqdqX6FNL3CBk3e6yr3eXz0+TxclqDO0CDW7ncEoMJ4/IrBm23MI2eEI0qdqLa4OYeq7fep/cGovdY7zcW+inyWxCTcy6r3bQATUZQRhrs+gF+GtXbzRMwhdddPsVjZY2H8agFIjj9QZr8UTd2qIlwoMGUFNLOWplhzqj4mN8fIehsJCLxgKqNnBw+hJKLz6ekfTuq43oT6vwLwq164TktjjqB+S9+i/v1YVC4HpxSEjpJIFiNJ6TK5pJuEFNCQXn5bCXNKpRsjmEbfNfcNapPEu5XrnXUdJfpLCC3/7OPDbjHIrwN6NaW3UpNE6kstlngbiWr/fBj7Y8/BezRE9YCZJHirM8SKU5FTd34TZFTD5FwIxGpKTTV4l21htLH/sbarueyXakfnUQQ7EBFm9Mo/e25HH79HwTWZ0PN9ybf3WjJK728yZI5VsmHWsI0RiSr2iyGYO9k7V4Lpm3p2IulvXjai6l6+371EvYQCU6uJg3qoJks2tj5MUI6UkeKTi5xFgyxRfeHNIYCeHxihKpCklwrIeqP7WHlgm+Y9vLNLPvgJvbNeoyqyQ/hGHMvRaPVBrB1xF2s/vA2YyGu+rA/uSYHuj/JL99A4pAbyRv7d+qWj8K1ZiK1uaPxb5pO2JFAWDHzsmy8JVm4ClNx5iXhFxmsYgknV89m1cihTPj7H/n6sVsZ9+QfmfT3P7Nw2BOUTP8M3+Z02LkWqpYRlgiLI5WILHoDpEpFa2ay/9ixtzjNWOkC+R+7blv0xsI3pDfLnSmSm7HSVfZUcdTidCjNIFKaCaXKic/Aly93+yKoWAHFudQtX0jZtBGkv/Uck5++j1GD+vPNQ3cw5dkBrBn9OjWr5xn2vpj7fmm8l2bhLkjCuXkODWumULtiLL4Nk/CvG4dv9Vc4cz9iy9cPsOD5S0h8URrs/SieMIiqqX+lbPzDFH7zZ4rHDqBSIZDJj6Ia5iWTHmH7rKeomiEwF4nuOhYMvoAZf+tD6mt/IPuDO5g4+Cqmv3MfBwrSiXhFgPMiNrtLlo4WdH/QCA5JDMluJsUsmuooIZhTTSRTkx0hq9vSzDYWXfS9oYBS0yQ1bFfuCuKPePBHnPgjLgJhVWtT7BPD6zAZGiI0+bQxbTC11v3rcjn54mC2/+ZSCs/syL423Qh2uwA6nE3jGW34/qyzOHzZr/G+/DdInQgithWmEslPISTg3pqGf2Mq4a2ZhPOyCeVlG72DcEkWvtJ0GkuTqStPprEqHZeJXUtoSICebbIeZL17xLOQ8FBZBu7SNFxy25em4ipNxS3vj1EXFLEujYhIdYrF52dAfiaY8Iy0Cax0SaVM+uQdKM6ymrT+tXG0wbxImw5LPVAx/EiJBIhEykzAVzgfv9IgyxJpLEnEVZlGoCKdcFkGVCyBTUnUjxvO9j/fRnnvPuxv05W6dmdT0643u9v3pPyCizg+dCjkb4AGPfsmwkGP4V6F/HqWCmNGRXzk8VXhFb+HcMBFINSEL6Q0QTd+pQoGfUQCuh4k4hfwawMgb4tCKfLyiPwsY8ICdCvP3K7GpzVPIC8vgDZ/lgpmsyqmpc+u8xYbXix3aXUosc7632wStLaZNTCEX9ruQSuk6ZWbvd5lgbkF1iquYgN5xIC7zgvs1dvXBPp6HXut0RO20sQE2nadcm8AZ4smAP+3ZtLM/OZesdQNmPtDeAICcgX7I4as4tI/NCLSVTVe/2GCNCD2uNKxZJWrmIqsRAW4wweraJz6GZXXXUTxmadx6Kwz8HXuSbB9bzyndcF7elfcbXtxqFMXDl15KQ0fvkaweI2pex2kEa/APGKKgFpiLR7F4BVr1gO08NrwzgTkYqvLtaaUMVnypkZnFLltABfA2sc2jv8bClsX7Idn4uinEPqHb7I/6tRH/MxB82dZ5rtse8OiVFUxn2qlRQi73BxfvJzC+59ga5fzOdChF/Xt46hr34a9nc5k2+8vpPbTNwlJxlYKekZSN2K83ApzCMyr9VT0jGJkXGMtGQGzDeYCcPu/WFD/UUA3G4CIRSgyk8KaGCoyoF2sEVYwojECfk0YpZuE8fuDhKKFXfymSIHAHNxNteTnzGHG0DtZPvxm9k59hK1f9GfdR7ex8dM72fR5f9Z+LAGTm1n18Z2s++JeVn1yl0mdUjnPxCE3sOLjB6hdOgL/OglrfIVvbTyRAgGY1NgW4XEsxluUjadAhLjFRCpyObJ0Jilv/413+/+e126+hDdvvpxh117MsOt+y6iH+7Hqs1c5sngWlObCjhVQuQikzJafQEDSrD8D5rFkt5+7V9dNrrokXI1CnOLiiQQciSZfPlKWRqhUFnuacb1TvgK2byBcspqDabPJef9VRj3wR9684XJev+a3vHHdb3n9uot4t98lpLz1BLWrZpk0KKXl+RyZRCpzUOzfk59A06ZvqREbesVIXCu+wr38M46lvEruO7cw5x+/Jm3oH0zMvGj8ICqmPElZ/GNUTnqU0gn3m9TBskkKiTxC+dTH2PbtE5ROfogNI/qx6uMbSX3lYqb/7VymPHMhE/5xMSP+fjlJI5+lbt9GCNaYhbkpFKZBGz2BuU9SwH4L0FWNyi8SW9CAtTJH7GYFv63UFPucseaMNW6Bu9YBgbkyJk0mqcigOPEj46DBALonrGwQSwRJjOqQKRolQ6AedhXR+NGb7L/oQg60a8+xDu2p7tCR2tbtcLZqh7t1e060a8e+Hl34/trLqH/17wRT4mGrxHqyCeal49uajj8vGwqWQH4ObF0EWzKI5KWaMeQsTaa+Mpm6qiSc5Sl4S60wkIrp+ItTok2hnRR8ChUJvMtScZVHW0WqyRH3lUreN4WwJIsLU6AgxWwsIgVpRhBJrn15mNSMZ0DeAaN5YHmAmj1BitlLQCnDagrvGDe83qvNq7V5cMrjVJmJtyLThJ90LbIth/DGhdR/9Tp77riOqu7dOdCmIzVtu3GsfTfK2nWm6trraRo7ksjuMgg1GrAOiTckJ51tR+nYLOgCa7chywZDjfgiTXgiTea5ScLaSGJK6ELAb+jw0edsaqdL4U9ENcuS1vrWvK5ZKnNa27QeSrr1x4qw6Jq9Ptpro92f2lBGC8bYYQFD+g0ELDAXoNugLuC2wdsGbPUC8FgwN/ndUVC3j61eVng0Nc0XNMDcEtBjXwu47eb2yxpvbjaYG0APWLnGAnO3/wSN/u9xU4PPJESBMwBO6ZXIVG5y4spOZOf9t1Fydmt2tz6DE6rIE9eFY607m4pCJ1qpmtDZ1MZ1YWdcWyquvoTjn79NoGqrIUkpG9yUy1MSudFolfa6XPsR5OV3+yM0+MO4JFIiW09edU181TO2E8/tp/C/vA/6lb+v+HMQ6pycnJ1E+e33UtnrfE506kpTh3Yc7nAG2+Ruv+1aGuZOt3TgVRPdrbQ4i4PXSISTkQANhs1uxaFsILetbHug2pa4Pdjt3j6vPhbUY9/X8rz92bG9fb8mjY71+fZv0eMQIXD75sUkvj+IJW/dTNFX97Dy3ZtZ8d4trPrwdpZ/cCvLP7idpe/puB+5H/Znyfv9Wf3FQJZ+eA+JL9/C4uH3cjj1QzyrxtG4dCSBdVOIbJ1DoCCRprxUGvMyCJTkEKlYSrhsiRGOqV+7kKp537D6qzfI/Wgoi4e/TNobLzDtbw/z0Z3XMvz23zN38MOUTfuEYzmTqVsxmabVUw0ZSS5uI936M4D+34C4fY9FiLNIbn6lKRUtxO8QkSqRYEmSUYZr2DCPmrXzqF6dwKFFsyiY9AXzXnqKT+++ifdvv5r4x+4h643nWPXJKyz/6EVWfPoC2+Z9TkDWYtkivPlpeEWkK83GLSLc1oV48ufTuG4Sxxd/Rn3uZwTWfs3R5FcNg33m0xeSOexaUz9+w4j7yB8rZb4n2T3rGYonPEj+yAFGzrViyuOUTlL8/CGkrb9pRH9Wf6p68lcy89mLGP3EBXzw0HmMfP5G1iePINCgeuZunH4nJ70emkQqDUWaLfMoiAvIbTCX9W0Dt45bNvtac2/NBxvMQ2GfqaZtg7kv4jLqiaZUr5YW7cq1E3a64cRBXPOn8f1dt7O3cydOtm5NQ9dOHIlrx54zTuPAGadxskM76rp15fuuXajo0ZUdf7iU2qHPQua3ZgMovQIJFIUrlhkBn7ByttU2pxHekEg4L5lAeQZN21KpLltIo3T2S0XaVCqhFUYxBDgD7MlGTMhbnIynJAl3aTKusmSc0eYpTcYnkSSJAhUlW+7+ghQihakmPGOD9f9pb6x4qSSWZuEvy8DpSKWhIIkm1RoQ16RyEZGlM3AOf4Hd115GVccOHDurAw3tu3O489mUnn0eVQMG4s5MgZojVqqtrOsoIVFeFAPsUTCX0FbE8IsE4k34Io3Gs2LqYJgdmoA8bLBAz9nI8CpVNxTAI+neaO362LVM64+9pmmdigV0gbqty26vYfb6Za+Lpo/ZWGq8xY5FjdfTBNw2mKuvc/pNswG9JYjbgP5TveVmjxZViQFqG7Bb9rblLeu7ZbPB3OtXfEOFCMIEAl5cwRoaQkdpCtUYgpfAxBstCS6hLwocHB38HJv6dGNbt7acOKcbB3rGUdoljqre57Kr94Xs7tqXg3E9qe8Ux+FWZ1Lcvg2lN1zDkc8/JlClggySd7FTv/QyGjOX9a8dfcRHfdiDIjBR+90UAAka102zxfm/HMfNz1PZxqBS+UygOUR4z35OjJlAyTXXs61zV460b8ehuLaUxrVmdc8u7P/732HNRjghQQtrIsh1WB+SVR7CE5F05b/HIe0BGjvI/yfHev+PNXsC2L29u9UEsCeJju1JZHwckSDHd+SR8eU/SHj5etZ89EfWfHoX60cMYNVnd5H1zi2kvn4Dia9cy/yXVNb098wdci3p79xJxtt/Yv6QW8l46x5Tw7tp+Rjqcr7Bu2YyYRF3HMm4ClKp3yrLRotNjrFOXFuS8OWl4NuShmtdMk0rk3CuyaRpYw6HM+ay7INX+ebB23iv3+V8du8fGPvETaS89RA7Ez4iULDAyL1K8c0G4v8bfUhsZwnVGOspGX+RcsclDGNVSHPlLzDkp6rEr5j72uN8+citvNP/Cob/8Uqm/G0g60a8weH0aTg3pOPZkol7YxKNq2bh2riAcMVi47Z1bxUoSLgmG1deMp78RPM9rk3TOb7kS+qWfYFn9Vfsm/sSyUP+wILBl7Hus3tZ/+VAVn8+gHVfP8jWsY+xdcwg1n15L5u/vo+S+McomfgIhco5FylOtc1H38fKj+8g4ZUrmDPkSlLeu5v57z/Akkmvsr84i4jP0o1wel2cdLpxS5ddtJtAyIC3DeL/bR8L9FoTDE8maulpTTLNFMdwEpB4CU14I27jORJpV8kVZpFRTKimmsimtex7/hkK+vRi51lncaJde45278y+3l3Y27c731/Qi+96d+FAlzi+79iZXW07UdGpC/uuuALna4OJZE41zzK8PQdveRb1+UlmI0WJmOKLYFMKbFSRnzRcVRnUV6TgFJA7BL6pJnYdVh89Dkb1B8TzkLCQ+BviY0jwxW6GD2LqCkTfF32/uBb/DYgboSSJJTm0Cfmhxa7X9vWII9MQ5KRX4C5IwVOWibtcanapBEUqLc0kkjaB6iF/Yc8lv+T7Nh2pb9uDmk69KWndlU3n/ZqDr7xGYOsWJOut9F0FLg1nQvaX9NqNbocMNiMAQNjUnXARVN30sNsSw5KhpjBqIGTKVYdkZEbzvj0BvyFoq7jUz6119jpmr0n22vWf+uYNY7O3KBbQDZjb1ni9gD3GMreAHJPmo1i6DexKuP+xZgG8rPjm2Les8FgAj7XKdfyfwNwGdym6SQwm6AvhU0pJqAk39bhDDaaWq/KVwqqcJqv80EkaxsZTedkV5Lduzf5ucRw5pzuOHnFsuvhXHH7qSeqfe5H919+KI64bB1q1xtmuPYfbd6SoW0+2XncTu0eMwLljm1U4W7s2yb5ZTDdLpCUiZrmbJpw0YAG6RAMVu9fgsLlv/9uBXPEYI6YidTQNYEnENkq73kmwrISj77xJ/oUXUNq2NQe6d2Zbt05s6tyJwt9eztEPvoLth6BWqQRihUao9/iMjK4h1kfsWNFP9/aAbtn/FMC3vO/HXmsyCMDV22Cu1/auWMeKb+k/1/FdLJ04jCn/vIrkYTez/LOB5Hx8D0mv38y8odeS+NrNZL3Xn6Uf3Uvmu/1Z+NotzB92K7P/dROT/3E1C17px85571C/Yhwnl4ykYcUEgnnzDBHJX5pJY4GIcFJOyzwloRpSLHrbcti+FirXQsV62LYFKjbRsD6bHQvHs+Kzocx+8QGmPtuftHcfoSrhQ1xb51qWk1Th/q9Z5mIUZxEuyiZUZNUsN1ZZcQqhMqm9JRt2vnPrAranfEPCO08yefBAZr70EEs+fpEdC0bhUYx/+xrYtQa2KSywBMqyjdJYpGIx3oJU3Hmy/JSmtwiPCs6Ycq1KVZtJ/aqxONeMonH5F2yb/iwJL11J4pArWff5AHI+6E/Cq9ezcNiNJL1xK/OH3kDiqzeT+9HdbPr6AbZ8fR8FIwdSOfkxdkx/ksKxD5H7QT9mPH85CW/1Y1f25xzeOo+TVbn4qreBTxoDPiQY0+gNGE6romMhucZbWN3/DaC3fI+Z+KK9aAKcaqqXLTAQkLvwKZdcKaRaq9R0fyRIaOc2ar/6ipKrrqawbXsOtO3A4U5xVHTuyO7Lf4Xz8XtxPfMQe2+4jJK4duw+qwMnO/XiWPue7JAc8+8uM5yW4NJpUCW51hRqChfgLEgy4kNG8U3x7PViiyfhLkvHsy0bj1In8xX7Vt55GnKRI25BQTrhQhEgJTqj+vbyrkQBXaAebQJzSQFLPMjI+po0RsvN/mPg3PKcwDpUbMkat7ym1/Z1HFnGhe/foGp9yYS2LyW4PYemQuk3JBApzYC8RIILv6Hur/fz/dl9OHRmHCda9+C79n0o7HwuhdfcQv3o8fDdHiM/7Ym4jYSuSVEMWtkGViaCYiQ+ImHvqRYOebGan7AhyclLEy31LO+OQnoK75mwX7PR0XItMxb2j1Tfs9cyG8xtL2Js33K8tbTOT2tQzNwVoAsZAMkAACAASURBVFFEtigRzumTSz2My6dYdcS4lF2+ME2Km4sk57POiQ+mpli1ms6L0S6p1UaPz8TGY8FbsfLY1zpu6Va3ATy2N64wA+hhAnKFKZcbD8GIiApyUQUsWmi9B2/uanY/9BfK4npxqENXjnbuRkm7tqw6uzulfx2Ef1EabN5A0+dfsOPq69jetgMnWrWlIa47+7r2Ykuvvqy/8Q72fjaSUMl2a8Jpty1Ad0PE1BGRC74RL42GG96AmwZZ6FESq7H8/rcjudYQWdBBL2GZCXIf6SE2OMEtQK8jvHEle554hPw+PanoFsf+Xj347uzebO3Qg/KbBxBauAQO1pjwQ9Bo5wdObWakfGUP3Ng+dnBrAMcOVvvYHtCxvT3Yf67XewTYavpe+7X9Pp0PKJyg9dZ1nOLsicwc2o8ZL1xP1of3M+eVW5n24nVkfHAveZOeZXfGexxeM4oDy76kbM5Qln35CLNevpWvH7uYCU9fRdHUV6hfFU/dionUrojHt3WeRYCT5rVkK4tEfrPcmJI+VR6wkU0tWUKoOJdw4VJC+UuJlKyBnVtgx0b8W7M4vGQa+zLGcDB3IjWmPOl8q075/1UwV055JsF8paFpQbVilEaitTTVALpfrvbCRKrXzea7xfEcWDyF6tXz8OZJGjTXbEwi5UtMjDOUn0RIC6sjFcosfXZvXopRtpOLXbwBvxHTkf57Co0bptEo/e41Y6jP/ZztM58nccg1zPrnZaS+fhPzhlzDjOf/wNyXbzCbqJkv3cTMF29i3ss3G/nX3Hf7UfjNA+ya9iQVEx9j7af3kPP+H5n63FUkvf8AzvI08OyCwBEI1poqGypJLFEheVQNkJv87/8OzLWYxoJ8y8VVr0WKMi5bGQGKvwWCJuNCOuuqNKhqh5JGNouFUnD0I5x1uLMyqLpnACXderO/QzdOxHVnb6c4Cnr14MDD98CMkZAUT82wp9l28QXsaB9HbcfeuDv15fszuuBo35nSG67g6PB/4l8ygXBZMp4qCQYlEdyaYIhxFGZBXia+jck489MIlEsDIJtAXhrB/HTCeelEDIktw2LDF2QSKbKKACkP3SctAgG63RwWuEuB0CJc2qRLOzPCkim2XP8/cWys8iyjRXAqrq7Yut2iVrty5bXJCG5aiE/pa+WLCFYuxqU6A5vnm5LAIoqiMTjhQ6pvu5EdbTpxqFVXGrv/iu+6/IK8Hr9k558fwZmdCX6FaBtxB524gnKPW2RZw69RWFWxVFP3QQRbNasCnmqKW+tSyIwjGQZ2s2LaItRJPtoC9Nj1Tsexa6GO7ev2+mSveVoL7XXMF42vi8sR2zQWY8fgafVNXtQaXWKVB4wMq50OFptaJlKbrqu3U8Y8kk6Nafb9FkvdR6OKobQgvLUE81irXcAea6mbEIYIhuKWKUwhtSYV2Dj1x1YaQZCIBHfFSN25h/3vf4Ljl5ey/6wueLqcy9G4Xqxv3Y71113N0ekTCB/eZeVxlhXj/ewzDl19HTtbd2Rfq3Yc7NqTPWefR16383H84Q6qPxpHsOKAJRUkQI+6Y/wBD75gHf5InXGduXDhjMgqtTbk/38B86iPL1rXNKpvKF6Aap+qBnjtQfyJs6m8+042do1jT5euVPc8l11te1HR47fUPPMakcKq6E7ObQKAJqdWVk7MwLX3NbEDWdc1gG0A/7leg9we8D/X25NA32d/h3p9p655fT4jsyn2cG3lcrJG/J0Jz93E/P+HuveAs6q6179N6DBUwa4RjRo1N4m9xmi8JlHTLFevsceOHcSGJQoiiA0EBFSKMDMwM/Q2jZkBBmaG6b3A0DvT5/Szz/6+n2fts+UwITf5f17vm/9Lslz77LPPmVPW+T3r157n1d8z9ZlfEv/G76lKfIPOgq9g+xLYvxp2r8Aqn8eOpe+RNuF+PnvoEsbdcT7pEx7mSOrneLJn0pb5Jd7cuQS2SFVsIaGyJCNiIiETqywZu9Lxfr2bFuDbtJBQwXJssV0VpUJJJpTnQNk67JK1RojFFjtc7UoiNUuJlDttbd+nV65ipIDy+nkC8+VRD0meszytREIKtZeprS6JYGmKCZvbFU5fOTXpUJsB1atNiNORZp3vMIkVJRptc8m8BgvUF6+CQEdKNVy23Hjv4ZIkWrO/5Mjaj2leO5GWNeOon/ssC569nMn3ncPcEUpp3EzGxHvJm/EUBV89z4apI1g19n7mPf9rZjz8c+Y/eQm5Y2+ndtpfyP/wj6wYfQMrx/yOmc/8kgVv/zdtVWvBOgh2h+FGUIm5Yyy19hwqT0XHRcrkhjBjjWMscOu4qyeka7teY4BabawCcoXRFY41gitB05oWMV0vqtYNy/tB6lBWdSl733iNvDPOob7HANoGnMKBuBOpGDiI6qsvp3ncm7BhucmJ20lTaHv8Hnaf/xP29D2Jlp7DaOk5lF29B1N1ykmUXXUhe1+7n3DaF1CdApUphDfMJZg1B3vLYiPyE8xfhidX4LoKq2gVkcLlJjoT2aKq92XYW1Q8twy7YCm2+AYKlmAZ4SCnGNLtiBCIO8NlGXT4DlTk6BS6LSWotsT/YTj8/2pVkw7A8YdRG9ySYtT4lI8PKcyuXnWJDilKZbgX1MK5iEjFYtOu5x/1FNvOO4/d/YbSPuAsDsf9iNq4s9h0xoVsfeN12Ftlem9CdgeeUIBOcVOoy8BUojthbCecrrC6gN2h6BVNdVhOkKKa0ep113ExBRCqjle3g+ouuqQFXeCOtY2uTXTv02O0Ro8H5irSjB1uoaa7Bk9obvOi4QK6C9YCbBfABfQu2OucO1xQjwV/HXeKVMb792DuAnksgMeeOx6YC8hNKkO/C1V+Gi857DCCCHhUEa3kVMsRfEuXUPifv6Ww9yCOdB+Ip99J7Bx8GgXDz6P+5RcJVxZB50FQW5sU1IoKCL3zN3ZdehVbevenrHsvdgwaRmO/kyntewaVl/+W/R9MJVi5zflhmpCYNtsBAsE20xcaMkQPXkIR9T4rpOxC1/8fZr3YIJGwqjfF/uLk8ExrhRJ6/mbYXsmu998g97zhlPfuz8E+J9Icdwb1PU+j/KLr6fwmEQ7KO1clv0XQFHOEvttxarHG/tPt2IX7z0A89n531+rOXX8s7m33Me7fir1eYC66X7W2YXVi7S8lc+arTHj0Wj596iamPncLOdNfoLNkPuxLh32p2A3J2PVJsEP0qvPYs+IDlr5zFx/eczGL37qLXcs+pCNnFq3rZuDZOAdv3nzjEUUqJYIiAg611yQYbnNTxKY2HOXSK9KhOB1KMogUZxLMW4tvs8OkRlUGVvlK06vuK1VeUK0932+IXd6PAfP8ZUSMCIxEVkQpm4CvYAF+tQZJTKU0iYiq6uvTiFSuIVi8nECxKGhXmihDUEa1IBGrJMkQydgVi7F027S5iYXMISzxbpHe+jK0SVGEon39VxxO/YQjaz+iac2HVH39LF8/9gs+uefHLH/rNmq+fYm2jVPwlc3HX5qItzCevWu/YMPkZ5g74npmPPATVo68juJJd1Iw4U+sfv3XLH3zVqaN+DULxj5BS90GiLSb9a26EHlM0nUIBkR5rEJWp6DNBfJ/BtbHu06GNNZbiohgSlzCpufM0UxQu1JIvcIqYDJdL5J1VEqrAw7upTlhLqX/eTMlkvn8YRztfYbS2GcgFWedxZERT2CtXAil66AmwzCl2XM/w/OX/2L38PPZ03sozb1OpLn3EHb0jaNkcD/Kr7mAA289TGTVFCRFaxckYG/81uScqVyLVbqWYIFAfC2UpkGZhjaUa7GL12AXrcYuXElky3KsgmWE85cQLlhCRIV1xlNW+Fs1EEfXo7ooRCMsfQCfYSv8n0HcBXj1nDuaBccHdCPaIx2DfAH4QizlxsuXm7Y21Z8oDWAr6lOsv51AqGwhFKVgx0+m44G72H3m2ezpMYQjvU5lV58z2Nz3FMpuvxXvqgXQsQObdgJhH50Rce9FTP2T9mLGjivKIgCSDKc8SaUOozReIssWWZg4PwwgC5h0jTZv0RoM1+7Ezq6N+keA7t7vPsa1ZYpIByU0phED6rFr74SWdh8aLpi73ndXIHfBPJboRdcI0N3hgrrHtKdJnjSAx6cRNENc3l7lyYMiiI+OgHqANcL4g5YhkBcdp0ZIuQjTW3w0xaQIqWQDaQpDu1xlIZCPcPkWDrw6mryzhtPYsz/+vkPY1y2O0qGns+2Pd+BbvNgJHYfanRYQywutRyB/C77xH1F/7a/Y3Hcg1T36cLj/iezpPYTiPidRdvlNtIybDKX1jgdqwtPa2TvKSCqk0I7fDoecSnbtvM1KOBbEYgHt/5ZjhdmtsJTOPISCXjxesWJFHKdCGyTJmXYcwJeaws7/vouKwSex5wcD8Pc7k709T6Vo0HD2/vUFQnklTqW/OPEDPqTmo8WohRm7aPW+XYDVed3vLlp31uJ1jzV/t5i7nNd97sJ359hNgnu/znV9HoWtQuID0PsL7KEq8xtmvHIHEx6/kcSxD7Ez80vYnwVH1sOu1VCjHf98whXxUBWPVfYt5XNGMf3xa0l6/U80JL5LS8Y0M3wb5xgtcnnmdpX6bBPp2DwPrwC9MMEYHVt55apUvHnL2bHkawpmfsjqD18jecxzpE58g/rFM/EWriRcvobOohTatyx0+n6Lo57I95Yzd8LsMth2sXjUFe4UsUwCXjHZGTBfSFC0sNJHL12Bv3glLblJ1C2eRs6UMSx9/2lWfPAMBV+9zZ61000u1S5XeFbSp+qPd8BcuXKxjclDD5fJ0C/CmzfXhNo7sqfStGYiBV88xpQHLmL6Iz+nZOYIfJumwfalznewKx0O5WHvzqFl4zfkTX6ceU9ezrxHLyJrzE0Uf3IX68b+gfhXbmHyiN+wbPrbeA6ret3p65WNkU3x+pSCkd1Q54k0x7WpO1qx7gJ2rId+vGPXG3Jn16jaAnOfUlbS3xX9p7raHUfdmCoTflf7h8+xP5ty2PX8M+SfeRY7evWnvccADvaIo+HEYey7+SZCX02Dsk3YZVlYZaudugS1mX0xlpZ7/sT+C37CgQFDOdw9joPderGrZy+qB/Sm4ZJz8I98EBZ/BlsSDGcAFSuwK9diV6Rjl2aaKBCV2VAtXoN1UJnp3FeWhl0qFr/VjhJe4Qqz2bOLV5p1YhdrvSwjUryEkFHkkwxvigFxr6EhFiWx2hGX/dPhLxSJjKR2JSq0nFDJiqNDm8ai5YZopmNLMk358Xil/Fa7BkpXGBpYu0CFcYoeJOHNX2AiQ1QqJJ+MPWMce2+8lq19h3Cw98mGIa6q78kU/uQCGkc/Tag8G/xHCIe9eGxx76nN2Tb7MGUdHd2LKLOPvjdDMaLuJUf5Um3RouOy9cUKyKOhZPWgm02e7JfpKT9KLiRbFGubYu1jV9vY1T4KxMMxLZTmdkzo/QTX63bnDk+I74Y3ZELrBsB1Xrdj7m/3hIyeeCyYi+TF6w/j88kDcoZfvOpGlCNMIBg2zDtBiRwYznOFWp1jebYabo+wS4Poppg6JPMptUs1ljfZ0CKaVYXYW2hL+ZbiG66jbMBgmnoPwNt7ANt69Sf//Is5OH4iNDaCz2O4yi1bZCPq6/RBuweq6vB8PJn6K6+nsE8/dvbubarcd3TvTUWfodT+/Dpaxk6C2q2mh92AsbDa/cJNWE0/UKl3RfPP3zWV/98C3X//Olwwty2P6RLo8HoND71y/6LLEZUs/ibYW4N/6ic0XvQzdvxwIJ29T6E17kxq+p5O5c9voGX6XMc793qwLCecKA9YQBy7WI8H5u79mjX+bgF/R+l6LMi7PwgXyDW7z6EfhW67f1/X+v1+M8z1+jsCc9Fm0kTr9g2smvIKnz53G5u+fQd/wxoiu9JN205z7kx8hbOhcgF26VwomQMVC9i2cAxzn7uRpWPuYKvAPG2KYTXzb5pDuMjJk4cVGlevbrFoWxNNf7UY16heS9vGJPKmv8/s5x/gnT/+ihHX/ZQnrryQV397DVOfvoesae9yICeRYG0a3orlBtDl/Xx/YXY9l8Km8riWOepmURW1QFECfomqKMQujvdiMXmJBGclezPms27qu0x56m5G3XIZj191LiOuv4Bx99zAwjcfpWj2+7TnzIOypVCc7FTg6/FSVitaajxzhUe9+Qn4tyygc+NXdOZM59CqD9n4ycNMf+QXLB1zG83pk8znHK5MwKpcCNtWw4FN0FwI+3Nozp5C5tg7+ObB80h65mds/OD3ZHzwZ2Y+dwNTR/6J3BVfGYENaQhIhEI5UfFay2mQl2PyoZIGlv34F8HcBWx3doE8dhahiCkk6lRBqfi0xQTvOCMiJzH5dNmJiJyJ/fi/mk7dVVdR3rc/bf0G4ek7gMYevai78AL8r42EjJVQWwhVGwiXKiqyzPRkkzEPpo/Fe/8d7Dv3bHb17E3TD3vg6xVHc7ee7O3Zg0M//TGelx4gsnoa1KyGujTsyjUGsKlcjxk166FuPXZtNnZNFhEz1mFXZWJXZTijMsMhCipZC8WroHilw6Wu12JC6A45jLd4MZ5CSfHqtoDcAePv5sLl+LuMYLHAeyXh0lVEytcSqUw9OsrXmg1MsHQFntJlNJUl01LhcM+rxoOC6MhLIbJ5EdamBCL5Cdjlydg1yyB7Hu3PP8zu4eeyO+4kDsWdyu4Bp1AwcBBFN1xOYP50OLidiCVSH3F+WrRLW0KRFIG3Sxmu3Ziq3YXZKnQ2hNhhfITM/2zTnyYwlxdvR6vco6HykNNP7qb+NMfaLtf+Ge8+qozpHrv20LFZ1jERIHcNxs4nCIgNO5ty4lEGNoXJNeRhGzlTSZ6anLkTbneB3/XWHQ/dYW0z7WTytP3KTR4HxKMUevqRGeCO8ha7wH28WdEOjw1tETHBgaX2s5YItAhs/IR21bD9vddY/6PT2BoXR3OPPhw8oSfbTj2T+nvvozVrHfh92B5PVJNbX4r4zx0CCLOjqqjGO+4Dqq+4jJJ+PdnduxutcX051DuOsu79qbjql7R/PpVIcTl06NuNgrmiBCqOM/kAgbk/2ufwP3vm7hfmPNG/679OmN2O+BBtoNj0vBI0UUTEFNqqeV5Vf+2EN2Zw+J77qBt0Gnu6DaJtwJnsjDudghOHs/uxlyCvyNFdVsOH+szVu34cAgS979hF6n4O7hx7nxaxFv4/GmaRx+Sl9FgN/dPsgrmuc5mWvrs/LHKIdofx72Ap67/9gKmj76Eh7UvYm0PzprkUznudjV8+S9m3r3BgzQSCW2ZCmQPo9fNGMW/E9ax+9052p7xHR+YUmlM/w5/7NZbAXH26KnYrVd5yuVFJ86sHt3Q5VtFKSmZP5OP7b2XEtRdz7wWn8+BPh/PmbTfy0cN3M+GhP/PFiHvJmTUOT2Ua4YZMWgtUbKSw5tHQ5vcB7CL0EH+3oXXVZkGkISWJBMsWEqxINn29MtKhitV4i1ezYdYHfPH0fzPuvtt5++7f8sJNV3DfxWdy38VnMOo/L2PaE3dQOW+8Ya9DYhqikBXtrDjCy1YYVrwOtReZ9rRE2nJm0pwxmX3Lxxkwn//CryiY+gQUO5umQOEcQqUJRjazvSSZzvKlWLszCDcsZlviKyx69jK+fuhcVrx6A8vevo3Pn7qW+eMfZ0d5JuFQK50BHy3+gPGOZZvlnVtGK1k1HqIBPj6Yux66O8s7dw2n8br+UU+6PDQVkspG+MP4LTEiSoAo2lNuqtxlJ9qwtpWx+4URVA47lT294vD1E0FTP7YNHczOP/2W8IKZsEVecx52fR5WVQZtmxJpWz+XwIZ5+JdOxjfueY784ZfsHX4qzX37EezeB3oNwN+tH409etB46QW0/+1ZyPzWKVisSne88Koc7PIsrKosrLocrPr1hBucEdqaQ3hrNlZ9NlZdFnZdttN9UZ4OpQrNr4WS1WCKOFcQLhZz3BJD/+orXoKveBm+qFf9HZCb1IxaFY8dijaoJ96uTIVq1WFkHh26XZmKVbkGvyrX61dyuCKZ5oJ4ApsXYUufPl/a58mGCc7esIDghnl4t8wnUJ0EpUnw1XiO/O5m6oaewoEhp7F/4DBKu3Wn5KxT6Hz5aeySPCMwEbEDeOwAbWIFsCOog0rFzmbhyL7LrKtIzg7jIUgHATwECCnYLjBXe6GuN4FapXCOjSrGgrnskmyaax9d23e82bVpmmM3jcc7PiG2mtylUDVCKVEaVX/IRkPXuXnwrvPRIjdpjDthcxfI3dn1yAXWSi+oO0jDBfV/BOw6Hwg7lK0CdI/qEfSrbAtDk9NKtW95MlvuuJXC04exo38fjvTszc4f9qLhF5fS/tWXWAd2GJC1gxHDzCpPX0+hoSC9+RcIYFeW0jTuHcp+8RPKep/AoX7d8fXvS1OfvlT1H0zFZdfR9u5EJ+TuoJ1DPacXplyYgDzU6cxOl7r77MfM+tJcINLxv+/fd66CKxVj2OwMAY5KEcxL0xv1w75GfNOmUfGzSyk+oTcH4k7m0MAzKew5jIarbiE0ZwG0SCtcXMJ+Q33ogrDeq1mMUeA9ZoHGnOv6Weh27LXusfvZxc6xj3Ufp/t1fNyh0FhYYfaDeHYVsG7uOL56+xF2b5LgThY1KR+ycvwDrBx3L0ve/gOr3/0zdfGjCJZ8DXUJbJ8/igUjrjUiIXtT3sWbNZnOzMn4N8wkVBAf9aDFeJVicnxWyTJ8ecnYZWtozl7I4rdG8Nx1F/PAT4dz5/BTGXXjdeROn8zBgo00Zqxg9aS3WfT+S+zJScKqz6Fti+P9fB8AHvscCqs77G+aFxIsSiBQHI+/NAF/mdjBpI2+wgD59jXzSX5vJKsmvM3e7LXsyV/Psoljefqay7j9zJN55JILGXXzFSx560lasuZB1UpESuOVlnkUzNvzF9GuFiIj9JKEJ/drQx6zf8UH5H76CEmjf0vZ1y9A0VwiJfOIVCQQKE1gb+Y0ihLHsmnu2+xZPxN2riCQP5WM937HV4+cR+JLV7Pw9d/w6YgbyFgwjlDnDsLhdjqCPloti3bZDlPFrgpggbgYpnygNJnWgmuQ/ofZBXbNAnd3jg3DK19qCts6fMZDaw+FabIspNWniJfWpEnLteymPWkOlb+8zkQQA/0G06Ywee+e7LvyP/CPewVyRFm6gUjFJqzqTYQq0mlaP5/9GTPYtmQiBZ8/y47PnsP7wVN03vOftJ1zFu3dexHu3o9w70HsPaEb1X37sOOaS/G99Tz2qrlQlQkNG01bpFWaQbAig2BtFuHGXELbN+Lfth7ftmz8jdn4GrLw12cSrMskIophtSBWZ0BlOoYNUHn2srVmTdtlq7DKlBpaSbBsJYHSlQRKVhIsdUaobBXhijVYytlHR6QqFVvtjAJtFVSakeHUBqg+IHrOrkkjULeGlpplHK5aTEdZirNZzEsyvfN2djzhjDkE1n5F25ovObx+Fq2VCUTqlsGmRbS8MYLqn/yY+sEnslvtyL1609C/H/t+dT3+pATobDXeeWe4k45IkA45NAELS9wiAnLtxDw2on8Vw1un6WPymTlo+021uwmzR8FcRlRrI9Y+ubZQAK4hcJeD4QK7e3/sY3Ts2jzNsQDurr/YNXmCJygZNamdOcxrxrMOR/CFHRpVt0VMt821ATG8OaCt2W1BOwroQZMXd0HcmY+G110wF044YK4ePWe498V65w6YR/DbymXYeNSipko4aWE2+6FxJ40ffkDupT+l8qRB7Orfmz19erN1yDB23XkH4dxMQ+FnfrT6zZodlomaIAdfveGiYzUJEV8rVkUBLR+8Q8PPL6C02wns7/5DrMFxBtAreg5g65U30TbpSyJ14iePCcWYHYpC7J2mFUV5FBdE9KXoy9IXonPmr0VB5t8H5NH3bLYzTuWboN28Oh1Ei+FMxbu2qBKvyc2h7v77KD7pVHbEDeVgv5Op7TaU6jMu5shrY7C3VkFIXO9OQV3XhXq8BRt7Tp9P7D/38+v6uZmFHeO1uz8A9zrN7nA/b/d5nfNqH9FikELMYY7UbiBj9gekfPIyBwuSsOvWUJv8IRunPUvZnJcpmTWCNX/7I2v/9nv2r3gbquewN/k1Fr1wHWlv/5FdCa/Tmf4JvqzJhDd9TaR4kRFNcQQlpF2+HKtETGiLCRQspzr+c6Y+dhdPXHYBd55zGv993tl8+dzTdNbXOODia2P7xrUsn/QWRQlTacpbTqfxbJRr/h49cym5ScjFgLhSAwLdePwl8fhKEhDDl08iLJVradqYQuHcz1k35UN2ZaVCQGBo0VZezqynn+HPZw/nnvPP48H/OI+pj/2JHYsnG+UuefzScleuXAV9UszymEKmxfgL4mlaN5W2rC9oTp1E8ZfPsPT12yj/+kWoTICqRJrWT6c8/i3SPn+G5A8eZcHf7mPz7FF4SmZjV3xD/tT7+XbEJcx9/iq+eulGZr3xZ8q0kaAJy+6kMxI0NMMCUwXRgtIYNx55ZxTQFfL+18A8FvBdIxoL5MbAqmZGtM9e8XjbtIcjBsxbpSiora42/PgJbS9n9zuvUDF8OIe698PuO5gjP+zB1kFxHLnnVkieaoCSmlzsKnnlGwkUraItN5496V+yYcZI5o38HQWfPU5gyXjsaa8T+svvaT7rNPb/4Ie09OiDb+AwjsSdSL3a3K64lNYxL2KnL4SaDVCVjV2ejlWzjlBDDoGGbDwN2bTXZ9JSl0ZbQwa+HesJ7dpIYGs2gZoM7Np1oKENgYo3Re9bnuoMedcVa0yBpDzpUPlqA97hyjVoRKrWOsD9HWinQ12G0xERe+54x7XacKTSWrWMpqoleKqXES5fQqQgCXITiaybh3/VDDqXTaVz7QyaNn7D4dL5hOqXQu1q/LMnsOv2G6g47SS2DxxIU7849vfoyY6zz6Zz3FjYuR076MEfascT8RtmQE8oYjIwBszbbOO0WQELvyXP3Y/akSVZG5INkXep9IpwSb6P6rqsv3dEwGybhgAAIABJREFUXBxwwVyArmN3uLYwdnZtm+bYteauv9j5BBNKVzjdHxU3CViOuElU5MT1zOUdG49WuSdxpgv8BezqHY8ZEk1RkVtAOXKTJw8RDClPrrCCCkJEQq836gzJdB4zRFhvSSjDGUZgQ1XS2lULzAPKhZpKBGjqhPQsGh95lLwzTqWuf192DepL1cA4an72U9reG0NkW4WJfUhoRKT4JhQSFTVz9wQBvRZVN+uHJiNVWUbnW69TdcGPqOzRjSN9uuPv35cDvfpS2X8YNdf+luaJX0LFdocZTtgnTl4R+Nvq21ZO3iEtEZjoy3F3YV3BxQWZf98s+HbGMUBuwoFRUFc1iEgTdtdx+PMJ1F53DTUDhrG7x2D29DyZiv5n0HDHf2GtWw2dB0w+MBL0RxfpseEmfRbu4tXsLlyzWGM2O/o8/hGY63zsD6Pr87nPdTxwPxbMlTNtZXfpOlJnjSPj6/do2qJ82yqOZM/kQOondGRPpi3jIzZ98hfmPP5zCibdTXjzZ+xfMYaUl68ndcxtNM4bSdvaifizJmMXzAUJrRQvxZMvLfNljq53qSq/V+HPW8qGye8w7q5beOqKi/jTWSdzzzk/YsFbb0KbTL7+RWjfVkn61PHkzPyQfRuSCVWnmwKh/x0wF5AnmBEoXoBPYF4aBfPSJYSr0ti/LpGcaePZMns6bbWVprLXhJN372Pxm+9wx1nncvc553H/hefx8V9uo/rbDwjmJWCbSvZkB8zLVmJEN8S7LcWuTfM4uPZzWjMn0575GRVfvUDK6N9SNP1pA+RUJlL+7eusGvcAaZ8+Rc6MkaROeYa8b16idfM0rPp4KhNeJGHUL5n82CV89sz1rJr+Egfq1hkZY3FR+JUDPepcRcFcxY8Ccw2fKYKLNZT/6DjWcLrHXa+1BebKyYuvNayUldKDoG+2BbVGOnrlHblplN31B6oGn0hHzziCvQdwoHdfdpx/Nm1vPmV6qq3GbCJ1G6Emj0hFDv5NKXhzF7Bj+acsH/8QM569iYKpTxPaMB2yZ8Gsd/A+9Hu2n30y9b160T7kFHxDzjS/0/J+Q2i46ko63nwZe3UCVKyDhvWwdT3hmky8KrasTqezQWCeypG6VDp35BDev5nAjvV4a9KwajId79yAeQYo7K5KeIF6RRp2hZPvtirTiFSlYdekY1c7w1TiK4ReFzu0OdBzxnrjxzmuzcCqScdfvQZv9Uq8VcsM+5t6263NifhSZ7E/YQI7vhU18DQ68uZxpGAuwYpFULsKMubQNvoxKv/jXBoGD6RtwECau/di24DBHLn/IaysbOhoIWJ14rflcVv4RNOtOkl55i6YS8XTCtJh+2hTOzIewtoYSogrBsxVO2z2hzFOheyO7JI7XLsXa7u6HsfayrDqjxTKj0aO3PUXO5/g9YVwh0+Fa8rzaAcSHQGFFqJ0qkYJNKQ3aZv7da0e6/EGjxk+sSuplD6683BfuGb3zbizY1yPelLHe9Mi+XCq2p0ClrCS6Pp34BDBKTNouOp6ivvGsbNvX3YNGUj+acMov/N2rOWLoP2ACSGHTY9pyOyYjNcpsFJkXMWKIhoRTZ/QTD/C1nYoyKPzndfYesmFVPX6Aft7/4COAf3Y1aM3xb2HUXv5b+gYPxWrbrv55iRP6g11EoyIBjZsZOucF+nkb93PIBbMY4/da//ts+uVu2CunaZCh9pyeg8RXL+KrQ/eR/EQKRQN5WCvU6jsfiLll15F+4zJ2Ae2GrUbWxSxBriPBe+uC9a97a4Nff8uiHed3c9G57V+nOc/Sq7g5qV0PnZduWtNs3vecBWIlNnupLE4nZVfvkfm7HEcUS/u1lTCZQvx533NkbUT2Dp/JGnv3s43j1zE6tdupHXNuxxY9gbJL15D6phbTci9Y+1HRnBFQitIaGXLUjx5CrOvIFi43MwKUUbKUtk0bSzv33EzT15xEfecdxZ/PONUJt7/Fw5v2UK4pRn/wT3UrllC4rsjWf/VRFoKVxGpW0eoZBkBt7f2+6hol/KVEdboCuYLuoB5Kodyklg3ZRyL33uDqjUrsY40EW7cye5VqXx0z/3cOux07v3xhTxx6c+Z+uid1MyfQEBgXuq01EloRcVbAvOQdLZLFuPbPM90ALRnTqE1dRKVs54neeTN5E/+K5H8rwyhTOr4B1j67j3UJr9P84ZZ7E77nF2rJ+ArnUNk51K2rXyfeSN/zbv3XsgXo26nImMW4fZ6BJ+W9BWMRpoKOuUPOzlP45mHHc9cErpG8jLKxx4byux63BW4Y2+7RtWR6xOgO5Sf6lJT4a7AvBmpXHXAkV20zplB7sUXUdW9F95e/eno1Y9dQwZz8DfXE5w3kciuHDx7NxJQvrpyPZHiVHzZ8/FmfUPlnDdJfPWPppNia/ybWJtmYeV9g71+FiR+QPPTd1H7k3OoiRvAru4Daep9Mvt6n0xN/5NpvOQy2l9/ATsjARqyoSGHcMla/EUrCVVnYG1fj29HNs0NqTQ3pNGxYx2exiy8dRmEDfBmOp55pXgRBOjuUH47HbsynYgK5wT8rifvzgrVdxny9nXtvzKcfHo6gapVtItfvmQRvrz5HFr2CUVTXiTrw8fZtnAcHRu+oX3DbMJbFkDtCpPu8X8zjrr/vILqkwbTPGgwnb3j2Na9D9suv5a2L2fCvt1gdRilTC9hE7FVU4Kpz+rQbtAmLLyz5Ll7DPun0Z8Pex2lTH3fwSgvvzhnjuOZu7ZHs2uTZKvc4drC480GzGPz013SQVp/x4C5gNkF9K6gLnAPuCAfBX13ExA7q/BNHrlkBfWi9ELdF+7OOue+4FgDG/tm3TdsrlV5v6qTjQqWtGaFNBBpbOTQi6OpOf0cGrr34VDf/mwfPITcC8+n8rWXsatLIKxmA3HwBglK/1qhXD1cIXLht5x1edW2cmA2VpufSLsfvF4oK6JzzCiqLxpORVw3Dg/qS0v//jR2i6O43+lU3PB79k7+kmBDLbbldCmKw1cFYKJKjf3nApN7zn1/Ov9v/ec45dH4ul5JtKBB+K3PSXkgAbq2myLf2FfDrnffoOScC9g54DQO9jyJrd2GUDr8fBpfGoG/Ih8sL3bIH/3endawf7Zg3XUSuwbcz8yd3c9Jt93PL3YtdQVzrS3377qzWYPaMJiQvt6gl10VG1g1cxwrpr3NoYIU2JGFeqVbs6dRMPVJ1rx9O2ve+g2rX7+JVaNvYM+CF9gT/yIJT19B+tt/YO/CN/Gmf0Z4w3Ts/LlY0iEvUAW3+rZX4s1PMW1ZJt9Yv566RdOZ/MgdPHn5hTx40Y/505mn8egvfsa3o0ZSsuBb1s/8gmkjHuHTJ/6L/Hmf0F64Cl/JCkdG8vsAcfc5uoB5oERV7Aqxx3rmKYQqV9OWt5zNX3/MpIf/i29GvUB1SjLl8xcw+/kXefySy/nDKadz7/Af89xVl5E46q/sX/klEalaCcwL1buuz2Mx3i3Jpu9cetShLQtoz5pOa+pnRte8Yc5Ilr/2OwqnPI4n81OqZ7/E3GdvZPZzN1M8ezStOV/SsmE6LTlTiVTEY6sIbvWHfPnCzbx136UsnTaSpt2bjVeuoLZtCpT0X+fnrqaTsNJfCouavLlkRwOGRbIrcP8rt48L5qbfWMRLQSzVD4UjRp5Zr6Yd8YF7oKaI1tEjyR96Mtt/2Atv7/4c6NmbxuFn0f7cw9jrEwgdzKVpbzadIuYpTSWyOQVPxld0pE4l75MnWfDszWz6+HGaV03Ct/5L2tdPw186D7sqCWvZFJqfvJeS4WdR/AOprp1GYOj57O19CqV9hlBzzRW0fjAKO3O+8azt0nRDVGSrOE6Fb9uz6dyWQVPdWg7XrqF9azr+besIKXducuaqbo+CuGaNSlW+Z2JX/2vA/K+A93fXVEcjAnU5UJdNsHoNbZVLaC9PorNgHjtTPiBt3AMsePlWCmeNpD1rBr6srwjnzsWuWgo7Mgmlfc2uR/9A+dmnsHfAQFSjsL97HOWnDGf3y69CZTkEWlBG3GeK28CjshotHnnnPuXMVdDox2N78EhNLdKOpUiLz2d4NpRTVxW8IsdOR5awz8G/WLsWe+xioju7dirWrrlYqfXmbho1u166O/8fgbnPbxmwd0HfBfFjNwDylKQL7BhS90XGzrEvVOdj31zssfsYEXwEjQ6s+qLlXasdzU8oP4/GO++hNm4oh8Sc1GsgdQOHkn/jr2icNwtaDxn+VV0fjvhNfiNiS4vWqekSWEn6U4T72iBEPGHsNnmgKlLRF9gJW9Zz+O2RVFx+EeUD+xpZwkMDhrJtwKnknTycjdffzN5Jk6ChGmwPtq2cudeE7d3IhN5T7D8XjDT/W//pz0c9ce09HOVcvffoMBsfWUCtG8up3Aw10Tb/G7bdcDNbh/2Ind0Hs7vniZQPO52i226hfVUydBwxLT/Od+l40d99l112orGLV8fude66cIH8eLOeP/Z697ncx8auM/cH4f4NkzM3uxU/rbsryVowmcRJo9mflwy7NuAvWkjjkg9Ief02UkbfTPm0R6me8ShrX7+JyqkPUjvzMeY9fglZY+/i4NL38GV9QXDDTKy8eQQLJFaSYqq3RZfZuXkhnXmLiKhPuGYdLVmLWPHOC7zyq8t5+OJzue/84dx9zpk8dPH5vHP7Lbx12028+rtrmfvq4+xcO49QeSq+YjGoydP/ftvTJKDhDClgJZqWtFgw96vHvEzUmensy1jEF0/dx/M3XMG7v7+Vt279DX/92U956KILePSnF3HfOWcz8rpLyZwwimDeItOeJjIP0YA6rWmSrlTFfAoo51m8EE/OTNpSP6M99SN2xb/GqtdvpejzR2lZ/QEFk/9Kwsv/yewRv2Lxm38id/KT1C8cQ3Pm51CxELt+KdUrJjL15d/z+ai7qFmfgBXYI9lEbJHF2FIssxQnM+QepkbV5B6VUnNYvRQWFytbLDD/o2NVs3cF+dhrjYGVkZXRjfYEu2DuMT3JAWypcK1ZyoHbbqeu/xCaevWnrWc/tvbuQ8OVl+CdOt4UmXXsyuLgjnQ8talGJCWUM4+O9Cm0rv2YDe//Nwv/eh0N017ClzYF74aZtBd8Q0fNQkI71Mq2gkjKVA4/9RfqzvsJ2/oMoyXuTNoG/IitvYewZegQKm66lMNvPY21Umkh6QNsMF52pHglkao1WNvX4WtUyH0N7Q2pBLdn/z2YV2Sa3nT1pyuPblertW2dya3bmo3HrXkdkWptBP5+ONc51/zD42oV3mnkQE0OoepUOqqW4qlejK90AXtWTmTt+PuZ9eyN5H4xgs6M6YQyZ2LlzEYyvuzMMCIynWOfp/Kyn1DXPw5f3Im09T6Rst7DaLjjPsjMNIRiEYnhGF5PJ6JiWtRU5hCQ0JciuLrXg09KatIGCXSAz4vtCxA0KWobRxjMaY010sxd7Jprn2Kxzj0+nj0zdkzPIfrWGArX7wA96pD9y2DuhNqlXhbBH3DH0XC8c063/xfAPCLPWiT2IWyFRsUlfmQ/gcQE6q65nsZeA/D0GkRrtwFUDTiZugcepn2ztIv9RMLiQvYREY97VN/MiMpLtcg46U7oLSwub23FVODqt7FMzisAvmas8k0cfHc0pT+7iOK4/myVBvrQU6kadBJZcSdSfPX1tH36MdSXQqjF+AERyxWfdxR0XNAWKOkL+7cDuV6QFoGcU0WbzWchwyfee3EbaUsqg6e2A6UjbNNfqS7LyOb1HPrrk1Scdg4N3Qawv89QqvufyJaf/5T2KR/D7kajLGTWmB4e00Meu1h17AKwO8fer8fFgrj7PO55d3avce+PfV4XxN35GDBXS0nER7hjH0WrFzB77Itsy4qH3Zvwly6mcel4Fr/5BzZMup/O1A/Yv+gVE2bfNPFOCj+7nzlPXEbOhPs4uGI8HVlT8a6fRSh/gSFeCatwrEyEGEn4CiRGIRUp9XWLA301W5Nn8M3T9/HitT/niV/8hIcuPpfbTh3MH380lMcuO58vnrib8vjP8YqFq2INwVKB+fdY/BbdFLj65wEpY5Uswl+ceIxnLjD3ly4hUp1OsHgtudPH8eG9t/L4pRdx99mn8odTBvHQT37Ei9f8gjduupJvn3uAHSlfQNlyIsqXS2ymYBGhYkdoxeTMpaxVkgwliwht+gZP5hQ8aZPYk/AaK165hfyP7udA0hhyP3qATZ88Qt7kJ1jy+u3MfeZ6QxbTlvk5du1SIjvTyE/+kK/feZjVc8bTsb8cIk3Y4WYioXaTz5QEqRWRnoPWmuMxOcIqUeUpI7Ly99zssSDtHv8fgblhAbPwR5xOHPnkps2z4wBHPv+Ehh9fyOG4oQT6ncjh7n2oHjSYHXfejn9NAqEdeRyqWcuhrakE61JBPfpZM2hN+5iDK94je8yfWf7XX3Jw1muEU6cS2jyXQHUKbXVL6GhYRnhnKtSnw4rZdDz5VxrPOo/67oM4GHcK+weeREW/vmw6qR+V1/0HrW+9iJ2WAlW5BtAj+aIYXgLbMmHXenxb0+msTyXYmHksmAvAlXev1FD7XBaR6mws9anXZjnFcgbQvycwF6lNufO3lJP3Vy0jWLeUcNVCmrKmsOGLJ5n9wo2s//Qx2lZ/Rjj9S6zs2VjFi4hsW2NC7XbCp9T98UbKBg2kufdgvH1OpqbbELZd82uYMwcONpoyxQA+WrFNB4LJMJropCrUReXqJ4SHkC1mwVbsQLvhL4l4A/j9YTqCETqDFn7xqZg0s1Pk5tod1765t/8nG+Ze69oz8SO4pDFak/8jmLsetpsvN6H1aM5cFefRTaeRvXbz525O/eisEPrRPEDsC3KPXcMd+4ZcQ+waZs3uOdGLig9XP0oJJagkPVJfSdu496g5/yfs7dGPQM+BHPphf2pP+TFNY8bCduVALALBAOJSFxRpxy75M70OfUlutL0jHMBnGMGU87Dxe/34fHqM4ssqbmjDKtjA4ddHU3XllRT0H0R1rzh2DxjK1n5DKBxwIpXXXE37R2OhrhQUelEBnBxf0+KlIwc89Z709/X+/u3/5JXrLUa7c1QspJKhgOFCUtmQeijV2uVE2w2RjFp5djTSPO5Dis69iIZeQzjcd5ihnyw/ezjtr7wMZcUOEUd0v+B+j8eb3TWhOXZdHG9txF6r5+r6GbprR9e54N11Nn9D3pnh9xcFraRfW6nPXcOc8a9QkDKdoHKJ29fRkvs1+dOfZWv8q1i5U9iTOIplr/yK7HF/YvPH9zH36atZ/9GD7Fv+Ic0ZU+lc/w2hQodyMiQ1qmKxUiUaxSm7YimhwiQ6c+NNa06gNI3KeZ+S8PJfmXTPbbz/x5sZc+sveU2kMY/fTeHsiXi3LDPtPvLI/zeAXF6+89x6fh2LW1sV7Cp+cwrg/KVJBEoXm/a0QPEq2jamUDJ7EvNefIQP7vg1r950GW/8+jIm3/c70t57nv1LZxhGLklSGrnKzfHGM7fUX1+20vQjy1MPFy2CokSszbPxZU6hY/UE9sSPZtXoW9g84b9p+Oo5Vr9+G5UznqUj7WPKvnyG+BG/pOiLpwjmzoStqwjuyCT163dZ9MloGrasxQoeBqsNy9dEJNiOFfJihV2BDHnVEeOQG6c8WqTkBKGOcrPLQP6j0dUrj73tAr6tIiUZStUqhVW0a35FSvSZTg8aKtj3wnNUDRiGp88wIn2Hsr9bH+rPHk7TqGeIFKbh21XAwbLVtNWnYRkwTySQrYr/8dTPf4G0V39H9su34Yl/DzJnYW+OJ1y+lLaqZbTWrySwMx12r0eUwMybTtt997L1nPOp7z+YHX37syuuH7UDe1F22iAabrya1r+96gB6xQYoFcWwvPtUaFxHsCEdX10qgYZ0wnVOCN1UsxvGOBfIs7ENkGcTrlVvugr3skCgHgPo/2+ODUNd2TqoyCZSmY4l7oaaJViVCXTkfUnZvJeJf/kmMv52N/sT/4Y/dRrBDXORZGugYSVsS8POiWfn8w9QceYZHOg+EG+Pk9jVbSg7z7+E4NvvYNcWmTLFAF6aCJk6B7dcyNhJ2Q07YEoqLbvdcAUgz9zrISLFyECYditCh7TNVfQtMI+pG4u1X66tc+2Ya7uOZyN1zti0YMhQubqbymMAPWJzgsvSdjySF7c3XExtylc7YO7Ivem2yWFH2dvca3QuLIKFmHBq7LFeVOwLdu9zz7tv6pjZZL319+VJqRLVi2fzerY/8Sg1p55OU/c++LrHsa/HQHb/x7V4ZyRAS8CkeX0RFTNEc1XIa5a+WchpS4umQ1oCftoCKntQ7jxAp78dj78jGqATuYwFne1E8vNpGTuWykuvpKRHf/b2Goh38Mns7tWXwp49qbvqCnyfToLKCvBI5fzoP/cL0Rxt4P47MDp69f8HR3px7m5GKUS9RSxa8eExPEjK8vlMiNLNSojgSFSFNLfQNm8+FVf+km0DT6Ol78ns6zWQ+pNO5ci9/0U4M92AuaUoRJeKztjvXsfu9+x+PloPLgDr2P0BuOfdc7GPjX0Ondfj1T3gpjlin0+PD5tQaxhbVajKnUZ87KsqYPGXH7J8+nvs2ZwCBzZj1a3gQPpnHF4zkY6MSWyd+wJLR/+a7PF3kfvx/cx79nqyP36Y3cs/pClzOh0b55kwuLjIBYy+ogSjOKYiM+XgI6WL8W6OJyixkob1hApW0pqRSNXcz9g0+X1KvppE2ZxP2Ln8a9OGZIRMqlYRLlPR2PcbXnfC9YujtJui3lxiAN3RrF6IrzTRALpfhYBlyQTLlxEx0q0ZtG1MZuuiqZTNnkDBtL+xZdrbbI2fRGfmXOzNAukUIlLU2hyPPz+RcPFipJomCVQV8YUM89wiLPG/58ygc+0ndK6ewIHE18h461byJ9xL2eePEP/U1eRPehBP2sfsSXyD9e/fQ+Pc0UTy5pgq5baiJSz6eBSrvvkIz0EVXnrNd2kHO02rkeo2TNJTLG8SSglGpGxp5KoVPlXpjWn7jopj/CMQd8/Hgvc/OlYY1OGc0H7eoQbVJtmAuacFMlM5eNfdNPQehL/HYKwegznQsz+7r7yc4BfjoSqHQGMeHeXpBFXlXbUSK2823qxPObz2XTZPuY/lr9xI8fj7CCybCBvnYW9KNMpn3tLlBLdmEtmRQ6RBLG4ZsGkFkTlT6Hjsfhov/DG1/Xqzr29Pmgf2Y+egfkY7vfzmG2h7/w3sVYlQHO0jr5Ai3mqsurUE69II1qVj1XYBcwF6VVYUyHMI1a4nVJdDqC6LcO06rC5DAN91dL3meLfFSqfNQqRSm4b1Tq97+QooU/3FPPxFX7E9ZQyLX76ZVS/dwtZZI+lI/QLfpnm0FSfgUb/5zkwoXkbThFfYdukv2N99CN4fDKW5+8lsP+lc9v3lAcKbZLcO46ODw/hpUXxSARUFKU3BRdgwh6rlMWK3mY2jA+Y+ROMrlkHxGXTaepyDgUrfujas6+zastjzsl/HHXJ2VIMWk+pxN5DufMLRfvAoY1swZChXBeQB01J2lHbVnNP5mOGCuNNyFt2Uqv0sBsxjjaleuGuINXc10q5h1hz7z+S2pTErUpZgJy1pK6n4463UDh5Ma88+tPboy87+Q2n7zR1Yy9c55asqMCSCn6AJi2AdAquFkK1AieunQ6dIHcJqOfDjxY/P8uENe/FGgvgVFXBfSKcXu7CYtlffouHHF1HVrQ9NfQfgGTCI/b16URsXR83ll9M2eTJs3wGeTqdv2BaPu8RZ/CjKoH+aVPH43ds0B+Kkc/7n/sljdgTfnfyeDlwwl4MaUcmQRTNqzegQD5IhLlRtvkkZRaMMxtXw+PCkprLtzntoPPUcmvudwuGeg2jo05+d116LJznZiUxE1IoRMuAZ1u7S3HYKDVVs6BShiWVOaXon1OmuB4WUtG6cjaE2k39fUBm76J0wqhMREpCLvvUYQA876Q6tP4G51qfRcBelb8RP5/5GNiydx8z3X2DTos+xd62HHemEa5fgyZvF4VXjqPnmWVa+8Rs2TLyH3En3M/fZ61k36SF2L59Aa84sOuWFFjk81fJw/VHlNMNzXhiPXSFVqIX4CpMJla5wWLQq15lKZW/uMkIFq1ExkiHnUKtQQRKhUvWpiwp1oZGZNJSuhqlNuefoiM2j65w8bp1z7z/ebB6jsL1611Vt7/SwSxHLSFqWODn0YOkiQgLzUlHTLjEypuGi5YSKVhAuXU2wIMWIXlC6FAqToDgJuyQJa0ui8cwVao+UL8NXtASPiuCka166xPS3B/Pm0ZkxFV/6ZMLZUziS9Capr95Czjt/oOSTB1ny4o0UfvIIrSvH07byQw6nvIc3VfnyxUS2ZrAnaz7zx79M1uI5Ub2FKAmMamrMRi2aG5crrrBkUOmz7wfMZUBjAV1G1hha9TOFJahiG0EXhdnlShgNh5YjBObP5/DNv2N/32F4ftAP3w/6sz/uRA7c+huslK8JVGfhrc3BqhVoZWJLwCRrKh0ZEzic+jZpH97G4tG/pGrq47QtGY+14VvIW0wkfxlWRbrxikP12YRUUS5yF1XDl6TBvM/ovP9PNJx9KrU9f8C+Xj3YPyCOsiGDyTn9FMp+dTUdY17GXpPohLMNIcwq7Np0rK3rCNdlEFFVuiGOEYjLK1euXGF0eeQ5BOs3EKjPIViXTah2nWl5U9ubOwxQ163Dcod7jUC/LusY8NffOppzF5hnEa5W+F558wyTxkHywltmY5XNpWnNBFJH3crKp2+kasqztKR9QUf+txwpnE97zRLYpULCpXhnjmX/727mQNypeE8Yiq/naWzrezJVv7oJ/5rFEDiEl3YORTpNqF0V7WF/BDtgOYWSlg8r0oFttYE6E9TK7AsYJ0faOuKXETlQMEoaExGvwXEA2rFDRyPYxskQ8MtGuqOL42s2BjE5865r8Dswd3rCHd509YObEcOVLgD3KZTgk6EMfjdU7HYU0JUP1jgWzN0XqtndhegNmjfUxUjrfCygu6BY+y37AAAgAElEQVQeUb+2dGX14bUe4tC3X7Pl2supHdyflrh+7O3dm9qTT8b78COwfqOheUXhddsJHlvaSYWbjGKacu8qUHQ5kxVplh/dZocMjHmJ4LEtOiIhfPq78kgFfBqtnZC9ibaXXqH6woso7x/HvkED6ThxEPt6dqOsVw9qf/VLWqd+DlJpE7e5fF6rA3/YbzYHhmFNYTi1MuiPq3LcKPJo/674gEp29L8o0IVVfOHc1qWKFWhL4I5jtz1RoNdDdYd7keauF+qcgh3a9ERM2ZCjy46fMIpUaBukDLrSHKqQE+uGVKE6CRXn0/TqaGrOuZCdvYbQ3GcIu3vH0XDeBbRMngKtLYYqU5X9AfM5qnhEC1UCF1rtIlhQMt6tnhfIC/y1+3UKPQTkot80HAeKAMlgqoVIEqsKhyoFEB3mBxP9AekasxFQusdc7zzGrD03aqS+zZB2MQGsQCdW5xF2VOQxfdxI5n74IvvyFsLebNiVilU2j7bMiexIeJnCyX+h9usnyf/0fuY8fTU5kx5m/6pJeHLnGqlPb0EyXtGXliXjL0siUJ5MZ2E8nRJZqVxCoDQZT34inrxEU/EeKV0F6s8tW0NYvNci4ahMJbglhdacufiMZ6sWMkeGNFAiQQvxpUudyhn+EkexSqpVOqfb+jv+YlHAJuIrTDTc8NoQSOAkVLwIq0gjibCkLfOXYEnqsnAJ4cLFhLekYG0RIC8isiXJVKWLljVYsNBImlrFS7HLV2OrUKp0iaGqtcoW49+seoFE7BJ53QmEtiw0/eSBksW0bUmiecsi2qSsVZZCUBsEfS7rpuHLmAy5M/CsGEf66N+SMfp3FH/0ICtH/oaCSQ9zcPH7eNd9gZ0/B7swHnasw7d1HZsXfsrCT8ZQtmG1I9jg0rMqHWcKZaUlrup1jYjDG6Wv3MX443jmrpfjeuNmdtdZlxB8V2Pqgrvz98JG4UqiPmFTPR/A3r+Pgx9/yo7LruPwgFNp+0E/jpzQhz3DTuHIA3djpSfg35qNf2sOkbocwqUriWxegC/tc9pWj2XvsldZ/NYNLH79Bhrnj6Rl5UTCUkOTbKmUzqoEijn4qzPxVqRhqQo8Gu5m8zL45lNaHriT0jNPJq9Xd+pPHMSOU4ZR3L83+QP7sueay7HeHAXL4mFLmokSsHUTkYaNhKvXETFV65lOMZrAXEVpAuTaTLxVGXRUZ+Gr30CwYSPB2mzCNQL0Y4dV64C2PHcBfkR97vVZ+LXmq9KJNORga7gV7NFNg3jj9Zhw3ToitWqDEz98ElbhfCiZT+faT8l/5z6WP/FrCiY+wZH0qbQWfEtTcTydVdr8rYayxYRTptD88H+xd9iZtP5wMN6ew9jecyBVl1yCf85MOLITsbS3WV5arDAeUVsHLML+IOFQwKnDULeO1pq+V8MpIKU0m2Akgs+O4Fd0UKp8AmMzIsZeyWZ9B+w6FpeKnN6onXJtm9FCd/XQo9eZx8rudRnumtNG8gQXmAXKhtRF4fQokct3giemJUxiFUdB3D02m4AoQYwBdlWyR1+IC9xd51hwjz12r/vuDUd3NAJ0kczoflWxs3MbBya8T96F51I3uB+HhvSnvn9PSs49jc5Rz8DmDGjegd2xGzsoPWOF19ud1qqw1zyPwZIojkYxzYC7WJrEFqVZgC+sVV7NtGgp3OIJwZEW7NyNNL/zBiVXX8rmof1p6N+D5n49ONyvJ+X9elF19SV4J38ADQVgHxYNCIGIz2jmCjgNgCt+rVS+CtBMBEDwKR7poOGOt4TE+r9UePS5RlV6xCuvjLz2FnppLk4Lq80QkOtxKkpXmMgdujD2n/GInTZyMeEpPNSpxai0hDZBJj8UwgjTqFZBI+SFQCvsqCYw9TNKf/oLKrrF0Ro3lNYBg9l22ukceXU0bK03IWwLRTfk7WtjpE1BNGQlBj8JwKsRV6FJEdOYF6wX7QC8PndF9X1SlAwpfK5Qk1N5LBB33qz7pvVBqNquy3ndjhph1/iG9VkG1eKoFsIwIU+7KWTxte5nVcJ0Pn7tUdbMeR/f9nTYI6O2gED+FNozxtK8cgyda96hbOpDzHvqCnI/eYSDqybRuV4CK0tMC5q3UBXgi/GWLMJTsghvSRJ+AVi5cs86LxAWkYrDDieP11eQbEaoeIkjeiI+9IJFBPMXEi5MNiF6ebT+ksV4ipPpLF5khqckCa82CGXJdJYl0aneW20kypPxliTiLYrHVxiPv1BRA+XvF2EVL8QudjTHLVXZi9s6fwlIgUojfzFsTobNSWa285OxRaZTmIIlGtYSVdVLsjIpOhYRLJQGusMoFylaSKRwkeFlF7GHtziZtpIUmkpTOFKaTEtpEt5yRScW4l0/g841HxPJnIxv1QQ2vvVncl7/I2Uf/5X0N/7Mpo8eZlfSe0ZiVh0GIZGA7N3MrtxFJHw8ivT4KRzeHi08tZWCi7abSX/a2CE5AdFWIdVzRpeaOztLTptlx1C6xlG3BeTHrCd3fQncY9aU+9ijs3rM1XETxPJ6sfw+cxzZto3618ZQ9uP/4ED/02jtPog93fqw58fn4Bn5GPaGRYR35RDckUOwOg1pdlsb5hJOnUL7ivfYGv8cC165kiVv/5oDK/6GL0etkAnYpqhyBeGKNCINjnfcWZlGUNXkYmYrWQVl6VCYDt9OY+eDd5N94blsOm0Y24YO4EBcD3Z3+wG7+w+k/bIrsF4ZCSuSDCc824qwajcRVK66VB7x0VY05eQjtRkEatLpqEqjvXod3oZcAls3Eaxbb/LnyqG7w6pRgZxTJGfAXB5643oC9Zl4ylfjr07DatxgQvGWNrWKBMj7Vy+7NgGilq1PJ1yfBnVroGKpw7+ePx/v8s+o/ehZlj5+C5nvPsT+tGkcyf+WNv0eyhcTUouaRs63tI98nJ1n/IiD3RyVOjkh2y66GP8Hf4N6ESI5YlEtwRAeEz22CPh8DilYxG9aj+VxG1yI1hwJzMNWmIARmgo6QN4FeN019d26MjK8skVOVMdEdmL4Do6up7+X6tVz6H53vRowFxi7IOyCuUDceOYKp0ssJQri7nX/bDa6vTGc2C44C4wF3vKalM/UOB6Yu6B+zCxgl6upH0Z1BYfeeJXC4WfQMLAP+4f0o3JQL4p/NhzPey9D7jKsxjwCe4sJHqnB9uyGUJMhBVCFu8K7eirjuUbRUL9ThZMVJhGYi+RBx8Jb3WeQUxcIWbwBaGvGKs3jwHuvsvHn55M7oCf7h8TROqAv+/v0ojquH9VXqdVkAuwux7aOEAy141dVrQBV/3Hj18IvRQAIG5oLqfHINxZ4OwvG0UWOqKJf5DdGu0eeetTZ/g7FY4DNPaeLosM9pVmnHC/f2bD4IhE6rCCdSgeoCyCiivboStULtcVn7XWKeMKtcKCB0LyvqLz6Oip7DaK53xCa5ZkPPpHDzzwDZSUmBCVGPJ8hWZCQgXas0RyUYlF6/34pDcn4ydI6crIG1BW5EJgL86PqgiYtYQysC/ZHi5Vid67G0P4Db8r5EeiHoNCnNhAhLL/XtJhEvE3srNrE7E/fYPJbf6U87UuCezKgcQnBoplEymZgF3yOlTOByumPkDDianI/eZg9S8dzeO1UPBvjCRcvJ1i8FG/BQrwmpL7IERqR8IqAsHSxCZ0rry5QFHd5UF5vocuRnmzA2ypU3jkFqzDZDAG62t18RSkGHL3ywqVoVpqCv2yxMVjeMnm9yQbcvaVJ+MoWEipPIlyWhFWWRKQ8xZlLpDUeT7ggnnB+EpH8xdgC8LwUR7RC4J4rIE8xIVypU9lblmAVJBPc4lTmK5Sv1x5RpXvZEuyypdiaS1JAynAlS7FLlhpZ1bDC7JUr6KhaQWvFUlrKUmiXkd0yH//GWXhTP8W3YiJN8WPIHXMnm96+m13fjGb3/DfZmfg2B1Z/TGvuHDqkZX0gn9aGLDK/ncjsCS9RV5SKFToMgSOGntUOikrYZ6I7Wi/Ki2uvaFLZUY9cZI/mq3cjXl2A3DWQrvGVAXCNp2tg3WtiZ9coW8EgERPmDzr2yq+uGD9WeSU1z75M0ZkXsK/vKTT3GszufgM5dOUviHz4KhQuo6NhLa3VK/FXrXbkRbO/JrTmMzpXjqV+3tMkvnoVq8beyuE1H+DfOMOkM6xi1SOsIlSZQbh+A6GtGwnUZ+OvyyQoitUSebESRkmHvFRCCV/R+OSDZF4wnOIBvWgd1ItAXF8Od+vNzj5DOHLNr4i89x6kLoeKXKzaXEI164moNaw809FAl4KaVNzK1hAUQ9uOjVg78oxn7q1WmF1gvh6rJicK4E6RXCQK5gqrq2/dIylgUb42ZBHZsdHMgbLVBEtWmeI5U2xXLha5TMJ16YQa0rAaUqFuNUgOtSQJ8uIJrvyCbZ+9zLInfkfa2w+ye+1UDm2eS1uR5IOTCJanQO1yKFhI57svsPP889jbsz+tPfqxr1cftp5zLu2vjCJSquJdRe0iiNJVoXO1RfsCHoIhr/HMFdk1ZGxRZ8nYcpM2tIzjo2ikGEVj14Z77K4fd23pvLtu/hmYGyCKbiiPtx6NZ+4CelcwF2grrO71Sj5SJfbR8Ps/mQXmAvCu4XKdiwV0Jyd6NG9wDHhHqe9csDfhWYFgpwfy8jgyYgSlp53Ktn692DuwN9VDelNxzcV4P3sL8lXpmIW3fgOdjfn49lUQbtpu2ODwtTj5NCG5Phi56KrsUjRChQs4koUCdMPnHA3Hy3N1MEf5MLnS0i1uIVyQw67XXyT/kgvZMnQQDf370zpoGPt7DKCkexzVV11H++TPYXsddqTTgLUBaXnLvqgyj4DL5NYsE9z2EMJrO731yvOZHYVxw6WdGzIgZPLN5os9PoBHnVvTWeaCtp5CEn6qI1D4XB6+E86PYMlDjQRML74V8WKr0NB4OqrMV51CG3Qehpa90L7XkMeEFs2l4eZbqI87meZegzjcrRf1/Qdy8MGHIHcjeDuIRPz4ImJMcsBcnrY6C01EQrM884C04IPYSmiqWl5uk3A2Gv4X3ptNgDZgCvXHeEWxPwbp+7oav7E/GveHE/tjcHZzyoMFiARVLCnvqY1w537y0hP4/K3HmPPhU2zd8BX2DhWsJUHdfKj8mtDGTymd+giJz19P/uePc2jVxzSlTqUl82tC0lGWcS1MMYVfkULlM5MIq0hpk6q3F5oR3JxIYFMCPik9bZZ3lWKoT8NbkgjlL8KSJ1wiY6UQeJLx0IMFAv1kU0AmOlTl01U1H4yOQInayBRyl+e/CL9av0qTCGku+X9Yew/ouqqrCxcCuDeMgQAJLe0PaZTQCeAOGEzvJAFCCCWF0DFgDAYbd7k3ucvqXVYvVu/SVe+yZatYvd5ezvfG2kfHvhb2+/8x3jNjs29Vu/vsuddac80ZqNTexN7UXuSHo/AwjsIAPKXhaCbxq47EXRCKOy9EDU9eCJ6CMAXiEvnJ7+EsCMZeKFF4sJ4tKAkDGcVhaBJF5vjjyjyEJ8MPMvwh0x9PTiCuwhBVK7eUR2GuiMRcFoa5WBT2DuLK2YMjZTP2I2sYDPiS/K+fJ2vpM7T5fY7z6DasWTux5O/HURuD62QmrvYC8iK24PvtP0kP2Ya5W9Te9I4EzS59vyP6Z2pE5f8LmLtVC5new+u9lrw3X1lvsobOt+kar1WbscOJxy7tsKNWyCqn74JhM+7sAir/8ib5V9xI24Qr6Z0wk2a5XmbfCduXg4jz1ETTXxaGvTpWHd4G47dgiVmjwLxi12sEf3oPqWueoi/xe+zZu3AXBOApicItdqHVaThqM7A1ZGBvysDRnIGn+Sg0So07UQd0YYSXpWMP3kPr316k8lc/pXH6ePqmTqFvwjTaLprG8elXc+rOB7F8+jHEB8KxXNxt+dgajmIrF3VEkW+V1rQUHKYEXEK0a8mBk/nYalOxlov0azqeGkmX6yAus9KDrzGsVvWUubUyAXtVAp4m6SDJVIx5Z3UimnSUNGUqMRpK49AqE3FL/b4hGa1RuACxiPCQpNopDMCVuIOWrR8T8/YjxC95kePR6+jO3stQgT+WggDspiA0AfOycKxrPuPUrTfTOmEGfZdMpk084K++htY33sCem6OyKtK+LHuOqgg6xf3TosDc6bLoHuWjiUQF5Gpvln1YCqB6+/RYMDfWjrFWZJY15X1/7O2xe9hZ+5dXdsgA9gvMZqsCbAF0A8zlRKuntUVLWKJzPQWvn3Qlz6+P84O7Hn0LEBugbmR39ZS5V+1gDDlgLKCfBnNNVZBhaAgSEul98RUqZl1By8TxdEweT92sSUquz+orrmZJeGozsdVmMlKTyUhdLrbmYtwnq/B0NeMZOIVmHgDLCJitusuREuLVmesCeFJDF+04aWYzgF1S72ZNfVy4XDZcln4Y7MRdlMXxzz4g9bc3kTnzCk5Mvxrz5J/S/qMrKbroCqrvmE//lp1orc0iFKhgVHM4FalCGLayauSDE4C16I0PWDQ3DmlhM8BcVpVSvRCgk746qTfLLI8bz6mGcNUSI0xa9XmpiF/4+DI8CsAliS//qX5y5TwjIfIoZ10TA40h1a6lmbtxDbbhGmrD1XcC+8laHM1leFrKoakEV+ghWh95jJYZ19A3bjo9F46jYcp0Wp96BkdcPAwNorlt2N1iSuBQkbnUvxWYK4aoF5i7JDVlV7r2Opjr0ojya8qfSJXWlYa+ALC++RoXiAHgajM9T5pKFry6GIz0hCxITdjNNj2Kkt/fI6DQx0BbJYmBG1nz0fMEr3uHE+k7cdSKZru/ckxzFu6gYPNr+L55B1lrX6c/wQdL+m6Gj+7FIbX24kgoDFcpas/RwzgS92E5sovh6O0MRm6lP2ILveGb6AnbRF/kFsyJvriz/CE/BI8AuaS+i0IVYUdIO87CYOx5AbgKpIYdglYcqkDUIyxxAXcBWImYZRRJ5CwjWA1JfdskQ6A2NdnYJOUegLNUInbphY/EWRaFXfzKSwxntjDEGtVVIkS1MOyFojGvE+vEYU2+pyapfwHwbH8cqfsxx+5gMHwzA8E+DAVswBywHnPwRobCtzBwZCf9oo+d5Y9ZDgTKMS0Ed+FhXFm+mOPWYY9diy1mFYUrXiH1y2c4GfgVWuEBtPIgZcXqaUnB2ZpNTdoh9q/8NwGbvqCrqRCkHU20HcTgxzGMx2HG7XQojsn/JTL/v4C5samOXV/Ghmw8L7Oql6trW8BcQrfR0T+AOy6ZsidfJHf6T2ifcIUC87opU2hdcDfs+x6q4rDVxWGrjMZREcNQ1iE6o9Yptv9AzDdkrX2aoI/uIXfzywynrsWduwdPQYA6PGrlCYocJmBurkvD2pyO/VgGvaZIOnL8GS4KQzPFIMCoesNLUyBoFz2vPqNU0comTqB14gxGpl9D5yWzqLlkOk233Er/dx8ibYV0ZmM/loqlOgGHpL7FrKU2G09lOp5K3SZVat3OqiSV7heWu4A3lV5D7quRpur7IjDjqU/HU5+GqyZZ9x+Q99cm42k8Cs3i7pYIEqULB6AmGU9Dmn44qYvDY4B5SSCe9D107FtK3L8e48jHT9MUuoLeTF+13q15ftiK/dFqI6E6BteO7+i//z5OTL2Mnksm0XbJeMpmzaLq2WcZSk1VJRHZk4Xb5HBro9Lkth+AucQcKnkpCUy5/X8Ac2PPOtda+v8M5sPDZgxAF+AWoJbgx/inAljZB0fZ1waQG/NYQNfB/4whu4CzAPr5/p0repfXG1G8Ae66Opkg6wAEh9L/yOPUT5/FqfET6ZwwnvrLp9L02P3YDotgRapqYZA0j6M6HVtVBvaaTJx1eTibinG0VOBsrcHT0YzW3QH9vcoGD6dZV3FT9gwCeVLDFpkUPVpXTMXR7LjFYcM61IvH0gfmfkZyM6j68H0ybr+b0kuvpXvCdYxM+jkt428gd/L1lNz/CP2iAXy8AcRH2zGsp5UlvWwXb20HbgFwxR4/LdmiDlUKiCRfqE75Xgweo79G5RGlnu3AULQS5qMiX3jE8EVW2pmVp/IPKm0+ApZesPaAo085iGnmdrShVrTeY7haaxg5XsbIiQosLRWM1BUyUikptxxl/uCOOEz3U0/TPuun9I2bRu+F42maMoPmhx9lKCj0NAnO5RGBRCkd6CY9ylpQzg5yEdglly71TSGXiASsRMnSkysIPrru9GBcP0SqerdeY/IGcbWRjgK2cVI9a5M9D5gLCU6+t+IDuM1oQlh09dLVVECE73K2ffkq4T7/piZmLf0Fe9EaQtGqD1O0659sfe12Ele8rCJzW8Zu7FkH8BQE6XXn9EBc0bsZCvCh58BquvZ/z6k9K2jd+Q3Ht33Fse1LadmxjNa939IdsI6RmB240g6i5QRCQYiKdhGfcVF9k9q0OI2Jo1thqP6cRMMS/Uu0nh+IXYaI00gUP1rLVu1nksYvCcVWHIJVgF35rIfiLA/HKVFyaSjDRSEMFYUyXBKi7lulNm+KUENc00aKQjALy71UWoFCcYutq5DksgOwJe1hIGwjnQdXcmr3ck7t/JqOLUvp2PQFnduW0b7zW07uXcnJw2vpiNhKX9IebDmHoTgESoJwZvrSH/k95pjV2BM3kPXtK8R9/jQnwr7DbQqEuiisNRH0lUVQnbKfAJ/POLzxc6oLYnHZT6E5e9BGOtU1JaQkt1s8AeRgqHN/zp9mlzq5+E6fHR0Zm+3YjdW4772mjDUn6+30YVGyZXI92uU6FY8GCQ3c0N2NOyicsvlPUDD1Kk5NvJyeiTOomzmVtqdmg/96MEWj1SWgVcViLQjlVOJOuo74YEvfQlvYEiI+fZDD792BadffsGVsUqY+WmEgnmIhJErqOUNF5iM1ot6WgbkplaLIjcRs+RBT6Bp1YKNKFOWO6Knygjjc+zbQ+uJiSq7/KXUTpjM87WrsU6/m5EWTME2fRvnDd9O5+SNcuYegMRH3MWHaH0WTGnq5RN5ZUJuJpzIZtzJaSVIsfJ3t7gXk3qCuRGZ0Ap1WrxPexMTFVhGPpSSGjrRDtCTsURLGyqhFGbck4xIFufp0JTmr1cbjrohQojCUBEDuAXoDV5D0wRNEfbCYOv+l9IuIU9FhnPmidXAYrSoMamLRDqxn5OGFtMy8kq5LJtExbiKmS2dS9MgieiQIscv+41YxkrSYSWeNW1REXVI3PxOZqwSt7GNqL5PgSdpe9YBESnjea0XWj7G2jNlYU96z93vG3h4bmct9Y+3JfMHg4DAGoEt0PhbMDRBWNd3RiHwskAuAnz30mriRRjcAXb6G97+x9+U5b3A/Deqa1JmlV1P6p/pw7ztA733zOCmkq3FT6Bk3joYrZ3D82QXYg3dAUQLuogScZSl4KlLR5ORYmYanShiW6Spit9ZmY68vwHWsAk9rHXRJGr4VrKfAIXKkA2iyuUvtWHOpFLwEwII/qnQuEboAkGUQzT6CZh3GYiqhfsmXFNx0B5XjruHUhBvonvFrqiddT86U66m69xFsG7ZCnViFDiiTD1WHlvYoq00BuvzOTqW/Ji0tkgWQ7y01GCH2WHTbRpnF4U1CXIOYJs2Qcl/S1MZjKmUtr5OWHXmPWT9ESKnB0qOXHTqboKMW7VQV7rYyHC1FOI8V4WosxFaXz1BNNoO1OVjqC7DV52GrzMRdlYGyZowNZOilF+m68nr6Lp5K748EzKdR++BcuvYfQusfVOw7+RvKp+eQMoYId0hZYxTMxf/ZLTaALjtO2YjFnc0Ac6csVj24kUyDy3F2qtM43apNVTbR0ahbMdxHN1jvxX72bSlZjLKhROJXDhL2YTRpN9GEEHeKnsZ8kvzXsXPZ3/Bf/RYl4avoFJGTMn/KDi3B9905JK9+jdaI7xlM2oI93Rct5xBkB+KO28/wgbW0bVrKCZ/P6diyjM4ty2jz+YKWdZ9xYuMXtG9dRsumLzi+dSldh9ZgObITT1aAEl3RBMglGhZgFtZ5cYiK1qWOrobU0iUlXxCi0t+SAnep1H449sIQLPlBSn1ORGGcpghdQU6IdqXhWIpDMZfICGGwKJj+Qn0MFAcxWBLMsCmU4bIwRsrDGS6TIaYW8nr9ZxEwpzAULdMf25Gd9B5aTfu2r2iXaHnTUro2fEHnus/o3vAFHRu/4vimr2jc9hXNe7+jPdQHS/IeNJXBCEbLP4g5zgdr3AZsiT6kfv0i4Z8+QWPoCsXId9RFM1gdRUWSL4c3fMz+tZ9hyorGae9SOTP7SAdOc7ey3XW7rIo5rgcAQkg6Uy9XNXMh90oWzMifOjU8Y8Dce2MduwHL/bEbrPeaOr3ZShpJanIiGOIWSVknnOrAvecwFfctonTy1XRPFAvhqTT95DK63ngcorYppzQqYnCbIhk4eoCOI1sZPLqTkYytFO98k51//x1+/76d2v3v4sreBsLkLpTOgTDcpjiokzR1FsOVyZjFi/x4Otlha9nz7esk+n7OoJREJOVeHocmwjDSflaciMtvO10vPUfDldfR8qNJmCdfhnnWlTTOmETOT6ZSOP/3dKx4F09OAJzIgqYs3KVJWPPjcFUchfoctOpU3GVxuna7tMMpFvoYMD+tGGe0tqXiUmn6FLTmbEV8GyqIIHv310St+g8tSXuVwZCYwaivrzIAWUqjQatNxF0VhdMUhKc0AAoPMhi5ipRPnyT8vYeo2vcxQ+nb0YTsWRSgTFfc5cFo1TEQsBnLU0/QfPk1dIyfQteEyZTPuIy8ufPpio4Bq0N9fhKZSxeXU8Bdk6BUDolWnG7Zr3SOo6oMKt6ldNtI+7HU1aVEKfVE2b/O8C2819bYdfR/uX96fanyql4m9l5/FwwNmU+DuVEXNwBdAuozwxCPHyXHedXNHQ75Rc6M/43NbkTbMo8FdG8wN27ruuA6nGsjfdi376Lr5nvpnDgLyyVT6b1kHA1XzeTky4/iCNsJhXG484/gLE5AK5E0TQKUit+ueOomKPEDRcCoz8DRkIujqQBnSwmO9rPJ8YIAACAASURBVDIcnZW4u6vRehqg/wQMdepRu13AVO81VD3ToyQyh82sWpvUIcVpw5qTS8d7n1B3011UTLuWinFXcnz6jTRPvoHy8T+h4dYHGdm0GeQA4RTSjigJCciKt7b00TuUOI6eCJf/621iHkl/qyFgM6ILZJyWvlHO7KOFaKv+Oteg3ntrlaxDFwy1Q+9JtFPH0Frr8bRU4Wk2odXl4aqSWliSqnXZK5NwVYmWsig5STYji+Gqo5irM3HX5yog96g0WwZaYjCWv7xCz1U30nfJNPounkDz1GlU3HUfbdt98fQJmMsiEiaCnHQ15cDnUqUF/UQrtSnRL3a47Er32OnWXawUjX30dZJYkJSWRFKy6MdeFGpBe4G5sei9F7rcPvuCkY15NPSX9JgohdmG0UR4RAxlVPdDH30nSsg9shv/jR+yb8WbBK/7J+l7Pydy1Rts+scc4r9/jWNBy+mP98GVuRvyDkFOIO7YvQztWcXJtZ/RsuYTujZ9Rd+Wb+je+BWdG76kd+tyBnat4MT6JTSu+4RTvt9hjtiGJzMASqPwlISraFsU5KS33FUWjkvS00oWVohowSr9LrV5aSnTioV8FgmitKYEWiKUDavIqNqLZUivdwQWsWaVoW5Lq1wU9vJobGWRWEzhDJvCGDSF0i+jLJSBijCGqiIYrghnSGrxYjspoFAUpmritugd9OxbSZscTgTAfb5kYMNSBjd8yYDPV3T7fEXL+i+o37CEhu1f0XZ4DZa4XZDjD0WSxfDDlriVgei1dAQvJ/6r54le9hLHYzcqyc6TuYdIC/iegC2fErh1GaajEVgGT+rKjAxjHmzHLtkx6QBxSuRkV1G5YrCPAXMB8vOB+dlr4wyz3YiijNl77Z0T3NUJQro0XGh2O1aXZKXc0NaOc/Mequ9YQNWkq+mbNItTkybTcP0suv7zHCT6Qm6g+ruKrn1/0h66E3YwnL2XpohvCPh0PmteuI6gD+6hxf993NkStPgpMHflh+IsjUWTCLkuk5GKJCz1qbjbc2jK8yc9eCWmuM0MVImojKSx46FSRGGSoSkXqrLw7NvJ0OKnabnsKuUM2XXpNE5eOpGyaReSfcV4KuffwsC6j/FkhUJDJlp1Oo6ieNwisdqQDTVpuMtile2paoc7H5jL48aoTMVdEodbrFSbshVIS2SeuWsZQcvfoineF0/DUbSmdFxVKbgr0qE2B60uU1miumqOYC8XGWI/3EX7GY5dw9Evnyb0X3Mp2/kvho9ugVIpewWiFR7GWRqApyISQrZheflZGq/+Ke0TptIzcSpVl84i94HZdIaGwYgYp0iJ+GwwF7KscIlUBC7BuyRfBMiFG2zTwVxq6+cDc+81NnZvMu57v2bsbeM155tVzVxPswvJza7Y63q6XSe76aIdRp1c2OjyuNTE9aE/rz9u3DYcwwSMjXS51L69WeyGOpcRtRtRuPfsDeZ6ndeFZhnAvHErnb+6jd5LZuEQi7+Lx9Hwk1mcfO1JHBE7oSQeTRZaURyevBjIjVCsXIl2qIyEmhi0mljlvmOpFe3hVEYaj6phEZKHiC7UZ+JpyENrNsHxWugS4lc/7p4uGB5UJDqXfHB2MVdxoIl05HA/DPRCXpZi2+fffAtHJ19Kw/RrGLzs57RedDkVF8/k2H2zMW/bCPUlYOkcbYST6FnqbDJsqj9e5Fo8mJXf0pmGOYNrP4Dm6cPj7sPt6sbt6NSH7RSu4RO4+hpxdTfgaq/BfaIcV3MJrpoCHBVZOEqOYi9MwlEQj6f4CPa8UIazArEWhuMojcZWGK68uB0mEY1IU32rI6JIVZWGoyxR+XJrFcloCUFY/vpneq65kb7x0xgYP4nmadMpufUOjm/YhqdHVJIkXS6/jzDxzwHmku3xSA+6HbvHhkOBuV0nximmu841VO11Kko/w2A/36I+3+PGxeG9IUtPu+rdEwaqw4LbOYLmMeNxDeIQhrSnH8dgM3Ul8SSHbyFu/wrSDiwn2uc99nzyLNErXqP6wBf0x63HnbETcvdDzmE88XuxHlpP15avaNuwhM5NS+nZtIxuH4lcv6R389f0b19Om8/nnNj0BX0HV+GI2YWWHaSUqjzFYUoKdqTAH+kft1dI6lvvMZc+dkuhsOSFUR6Ox6SDuCaHgOIIKBdDFyEpxeMpicZZGImjIApHUbRiCTvL43CXxaOVxUNZnIrUJFrzlMfgFJKaKYyB0hD6SoPpLQthoDKc4coIhstCFblO7EsVmGcH4ozdzcDB1bRv/pK2dZ/Rtf5z+gXMN37F0KZl9GxcRqvPUo5tXspJ3+/oD9mEM3k/5AZAvj/OjD1YErcwFL+JlsBvCP3sKXz/s4jELe9THL6WjKDVhO9eSlzQRupNaThH2hXhTXOLY9Ugdms/NusgTuXSJxajTqV7IWAuUpwqgholwZ0N5qNcldHI3FgbxtqR+7JODBAfO3uvIeO2vMYt3BtheQoY2OxY3HZFqqWtDfva7dT84UHqJ/6YgcmzaJs0kcrrZ9D+n2cgaRdk+0NuEM4Mf4aS99Obsof2pC0c3fE2G/9xK6tfuoHYZQvpCF+C0ysyFzAXjQJNSGci3lKTir0pHXtLBv21cXRVRDBYH6taLa0NCVjq43DWJagatb1SiGj5UJIJe7Yz/PyzNP/0KqrGX0DzpAtpv3QCjTPGU3nNdFrm3IFj2QeQFKRMT5SAiwjciOqb2KeWx6Oc10RYRgG2rtmu18/ltvH42bP0x2sSIEgavSaFk8kHqQjdSH9BOO76VMWWlzq9p1Iygnl4pGRak4S7Ph5bVSgjpQewF/kylLhGqQSG/Gu2kv0dTvYB0SUoClBgbi8+jLs8HMJ2YH7tJep+ej2tE6bSO2kq1TMvJ+ve++k47A8DIgYjkTij2cBRtptSIBWirvSGnx2Ze+zCL3Mo6XBJtUvWT9aS0gf5f2lRM9abMRvr8Fyz8ZrzzReIUpYxRDHLUM0yWseMVLlBRBs7e0fZxm0BYeOfPCZfw/jahjKX8X2Mr2+813s2gF1qydJ7LcNjG2Bo7UY6rv89/RfOxHnRdHovGkfDdVfQ+o9n1YYo6SNPcTyuwiNoORFoWcGqFqkJe7fED1v+PnrSttOWsp2eogD6KyMZqIxkpDIKW0U09vJIHKWRuMRBqDgeSkSNqAB3cyX2+gocx+uxt7dgbT+Oq/cUbnM/rt52HK3NeITtPdiCOSeSuo/fpOiPN1M6fSYnJl7K0NQf0zlhJrUTptN8173YNqyG2gJwdICnTzkqae5hNOnjtvUpMpbIC2rudtyOk3jsbbhtrbgtLThHmrAN1mPur2Wku4qhU2UMt5cy3FrM0PFchhoyGa7LYKQqDXNFMpbSBKyFcdjyo7HnRGLLDsORE4pWEIoj6xDWzFHrzvzDnIxaT/n+r2gIW8dgbhD2qngsFXGYTbGYi6KxFUgvdCxanD/mv/6Z7mtuoHfiNAYmTqZx6nTyf3cLDat88HQN6E3sdqti4au0lfRjKjKf1Mz1FJTo7ts1EZcZBXNhAov0kmowP8PmF1UtEf/Q00Wj3QijKSdZ4Oe6ALwfMzbds2bpNVcXqSjC2XAJG9ptwWEfZHiwA5dwCSTtLp+PsxPXQD3mE/mcLAgn3/97Yte8Q+HOD+mJXYs9dRNaxg7I2oeWdgBn9C6GD6+ne+c3tG/+gjafJbSvX0L7hiW0rf+M1vWfqvpy/77vsYVvRUs9BOLaJvXoImndClCsb7MpGHNFKOayUIZLgxksDmJIAF1kUaUFrCxKr7cWReLOFUa6MOCjlCqYRx1ko1S2ClMiSBRkSkQrisWTE4WWHgLp0oIWpWtym2Jwl0oEH8pgiQ7o/eVhDFWEY64IU21vDjFJKQ6D/FD1M1tDN9O961vaN35Ox4bP6dzwOT0+X9K3eRndm6WG/g2nfFcyGLQZZ9IBvX9d6v85fliSdzCStAVb+m5aI1az//3HWPX6/Rz85jWidnxGVvQ2GkpjGeysRhPRJ8lGuSUbNoDLOqTKIw6HBbPFrAcLo6qVEiCrxI4XoJ8F5oo8qhPWZI0YG6R3Vkcel7ViAPlZ68aLaGk8boC5Jt7WdonMRWPBqSpKtLViXbGRml/fQ8P4KxWYn5g8nvKfXUrbe09C/FYF5sr+NPkQw8mH6EzypcR/GdE+r7Hn07lse/sWMtc/R0/sN9iztqIVHFCqex65HkskKj6qMmpafQbuY0L+TWCw6giWxgScJ9NwnRBinAQvcZhrEjBXJjBcmoitLB3qC6D8KPhvY+CVxdRdexkNE39E97SJDMycSvvkCbRMn8bAnX/E/cX7kBSgq8s1S50+BWt1Em5htVeKBK0uLPMDLfZq4TKNis0YwF6XobutSftZRTKe6lQ9CpceeRHQqU7EUpmg2PFaVZbqfXdXZqiDiKc5CWtNGP3FexnJ385g0hqyvnuB0P/MoXDjGwzGr4X8A1BwGE+BH6fBPGoXI3//CzXX3cgJAfOJU6meMYv0O+6h3XcfdPerLidJKqo0uTLykH5GvYtJHBdVw408JFVNVe2UmrkY+khmVW9N09fPDzOJ51tvxho8114ma0ze9/82LhgbLZ8N4lL41xnpRoR9LrA1ImhjNoBc3mN8fePAYIC5PG48Z9w2Zu8Dg3w/l0cU20Rq1Y7H1sfA6vW0/uQ39F0wA+eF0+j+0Xjqb7iatn++gDPOF0yxOAuiceZHo8lmJgIYhRLx+OPI3UV77AoKdv6L9E3v0BSzlu6cA/TnHVSMR7e0MJhEVMMfT6E/7rxA3Hmh2PIiGSmIxVKaymBJBn2lkn4uxFxTwnBNCbb6UjxN5Tgbi/CcLMDTkYc105/Wf/2ZvOuupPiSi+ibPgPL9Jl0XTyZ6nFTqLnrTiy710NNFu7OKhVRW4dasHZJRF0HnbVoXZXY24sYOZmHubWQ4RMFDB3PY+BYDv1NmfQ2HKWrJpnOqgS6KuLpKj9Cd1kMvaYo+ksjGSwJZ6goDHNhGLZCXd1LE2arDEVCEkbyPpyZu3Bm+3IqZg2pq17n0HsPE/vdazRGbcAqh5vqeCymGCzFUdgLRWc8Bi3hMJbXX6HrJ9fTNVEuiknUTZ5C9v/8jtrv1uHp6tfbzqxmNOndFFyW2vdpMNej7B+Aud0GVmn9E8UYKVwJDUA7LZ5jXAzGxmvMxkXgvQGrDfYcG6+xASsSnRCmZDh0lz2304rLMYLLOYLDNojD2o/HMQDuAXXowtONe6SJHlMMiZs/IHPLf+iJX49N3LzSt0DOPhCwyg3Bk3wAc8gmOqVevH0Zp3Z+Q7dISm5ZysmNS+jZswJ72Fa0lIN6X7f8bfODcEo7TXGQioTNZcEMiyBMeShDJgHzQIbFjU3q56URIOn1vDBcRwOwxu2nK2gLJ/avo9NvI4Mhu3DFHoa0CMg+AhlROBIC6QvdzakDG+nZtRbL3o14Qn0hJQDywpXlplvkV4tF7CWEQamZl4er7z8iAjiiHiepdvV9Q3Am7mU40Ef9Lp27vqFr29d0b/uanp3f0r1rJd171zAUtBlXwgFdkEaIXlIeyD6EM2MvA0nbOBXrQ7X/N/h+8Djha96hoyCU3ppUhrsrcNrbwS2HW/n7W5WBitM+jEfIRm7ZPKUP2I7wf0SeWlpMBcjPgLnuJ6GDud4NoXeCnAFxWTvGOjJmYz0Za8h4XGZ5znjee4PVFPnNpafZnS6l+Cg8G06exPzNOqp/fieNl1zOwKTLODllAjW/uYKuj5+B2M2Q5Y8r5SCW2H30xe2jOXIzSdv/S8re9zi65x0OL5lL4Y5XGUz5HmvmFtz5+3UiYXEkmikeatPRqo7qTPG6VOzVSTjrk3A2JWFvTECicmtjIua6BCyqZ1u01LNwVkk/eCY0itFKLJ79qxh+aRHHb7iK5vEX0TtuHJYJk+i/aBwnJ02h697bca78BDJDoC5Z7/+uS0VryEIT97SKZCXNauizG8ptot4mQ8m6GgYslSnq55WfHWmrK47FIQeC1gLVqmatjFcHBU1S+VW5UJGHqzwDR1UKnmOpmGsj6C7ypT93C/1Jq8le+RIh/5lD3vrX6DuyCnL2Qu5BtIJDOEr8cVdGwBFfRt56lerrb+DEhCkKzCunzeTobXfStm0ndEiHxCiKSVzqlK4i4SPJg5JqF2U3vfQn9CR1WpMEn2KzC16KUqX99CHQOAwa68gA5rFrzlhT51pXxn41dvZeewrMBUQFQAU4jWjYmL3Be+xt4zUGiI+d5XkFxl467QZQG1/L+BrG48ZhQmbj53JqDmUYr2w/7H0MrFlP27W/o+9HM7FeMJmOCy+h/hc/peP9V3BKPa4kGldRDG4RSiiMhPxglWrB5Ic9Zxv1AR8T+PECNr/6R5K+/QttYatwZO2FYiGU7IeSg2jF+/EU+KKVHMRefJDB3AMM5AdgKYvGXBrHUFEc5iKJdhOx5SfgLBSFpRQ8wrItjsTTkKiYk46AVRx/9SGKfzGTmikX0jNlPI5LL6VzwmRlp1ox90+0r/wca0YE9pMl9LWX0F2XxaApDZspCYcpDmtRJOYiSX/GMlR8hOGSWKzlCVjK4xgqjqSvIIS+whAGikPpL9JJTCNlIQyXBDJY5MdA/kGGRAe74CDWokM4ikXcxB9P0SHFiCVrJ+akdTQe/pT45c+y+S+3seONu8n0eZuW+I3YKsJx18VhLYtSNVer1GvLItGSD2P/x1/pvu4G2idMUvr0NVOmkHvTH6hbsR7Pqd7TYC7tQqLfrwhwSn5PU615sjidHid2jwOH+E9LfV2KUcJylzS7UABs0o8v0rdSM/9hmt17QcvXk4vGYdMvJrlvgL8Q40Rcxrgg1OvEkMVux2m3qeF22nAKicUpvfayBs047MMK3JUvgPAVPEJe7MXWXkr8ts9IXPs2XbHrcBzdhCttI57sPXA6eg3Cc/QQtnhfLDE7sMXswB69A2vEVszhW7DH7UFL84McqR+HKia7Jpah0mIm0qxK3e0MmA+XhijimqjGqZYhkYPNC2cwfAc1678g99N/EP/3F4j+81OkvPEi+f/+O1Wf/ZeG5UtoWLmU2m+WUPrpf8h49zWSX32eoy88ScHLz1H17uu0fPcxzpAdSqfBUxTJSLY/wyKyUSZReQQjZaGMSB97iRDyQlWdXhHhcgIUE9+RuFf9ntaoHVhCNmMO2YI1ahf2xIO40gMhRwhvwoQPg8JgtDx/nDkH6E3eRn3oSjJ3fcSBz1+gMHozuE6Au0P9nUcVr9GEW+Kxobkl8hF6qOxX4mQlKXUPFvGUlmjau1NThGPU0OvlBntdb290KPKlPHZ6jYwhTsrjag2JUYvXc8aaM9aSMSujFSG/2fV1Kh0cChdaT2L5ei01P7+DxosuY3DipbROGU/1TbM49emzkLgdZJ3E7mH4yD5aI3aQtWMpybs/pTlrO/XJq/D7fB452/7MYNoqLNlb1fVLaajemiYEOLEjrUrXzU/EX7xG5FxT0ATQaxNwyKjXTVMcdSm4GtPRGqVWnY2rLh0pOSp1NWlhO7COoecX0XzlTNou/BH28ZOxXTKRjgsupGH6JE7NuRNt1Sdw1B/FOFcs8zxFjHVVpOIQkZeGNNxN6TgaU7HUp2BtTNNHXQo2aUWrScEj0bxE8grM03EKIU5kY5uyVL3cUZ2EQ3Ta68SiNR+qCvBUZeOsTsVeF89ITRi9pv3052+nL3kNmStfZNertxL60UOcCPoKR9p2tOz9aEoJ8SDOsmCI3oX5rb9Se8ONnJw4le7xkymfMoOM2++hY+sOONGul/mEFyXdXfJ5Sl5dCLNeYK7UA+XDHWWzi6iXROWSZnc6bGeB+en14RVd/2/ryTgESMAhw/ga55tPg7mAqwCr9z8BZ28wNgDYmA0gNmYDzI37/5dZ3iOvM76PkY430vAC8mKMYsGhBFU8jn4G1/vQduMf6L3kMoYvnEzbjy6m7lc/pf2DP+tgLiYQxUfQpB4oNcT8AJ35WXYAV8EOjoUuIezzh1n73P+w+dnfk/LJU7T4fkRf6DfY4r6H3O1QtAtX3ia08t04q/YxUraHIdNBrJVBOCtErCMMZ6GIZUjkHwYZQSAbVm6ILgxSEACmEJATod9SOl6bTc0vptEw9QJ6pkxkaPp0midMImPCJPJvv4225Z8weDSIobpUBiuTGMmPwpYbijM3GJewo3OCcReIjWYUzvwInDkhOPNCcYpBhrQv5fvjED1scRIqE5EQPxwlB7GV7MNatBdroS/mgl0M5u2gL2sLvekb6U5YzQn/z6jd8Q55a18hYsnD7Hv3HuUGluXzBj3p2zCX+DFSKhu6pHlFijQUi5homCLQkv2wv/VXuq6/gdbxE2gbdwk106aR/4fbaFi5AU9bt4TiaDYLLmF6usTn14NL9c5raLZR4HVLil0Hc2HuS01KhVXiH6m0a0bBXJWuZJPUI6pzbahyAcjCN8BcXqMiqjFMd7VJj77WLuAvtx1yEVpxSWSurDN16Ua3tBepU7dox1vx2EV3fghrXwPR278kauWbtEatxpyyAUvKehzZu/GUBuFSoBektM0pFMlUUVULhOwAENa6AHi+DuDquQIRwAjGo9TgpB87GKuk2MtkhGKVv78yUgmDMjFqicaVEUyP/yZKlv6LyBcfw2/BfRy8/y787ruL4D/dQ8TsB4idP4+EhxeStOgR4h95mJiF84mY8yDh993LkTvvIuHOu4i/726OPrGQE1+9jyNiL1pOGLYckWsNxWqKYMSkA7lIx0qLmojXKGEbAeWiEOW5reroQozLD9EFY9IPKwCnKFpF+558uTYCFJNdKwxSLUOD6bvoTttOVegKIta8ScS6f3FM+vTpVA5W0jKpSQ+5sIxExNhobxDdCcUw1q2ZJbAWcSRFVB9tZVR0jdNgriE+5gaYq8OlRE9OUeo6k7703mB/0BVh9JF7peWNNWjMQpLV0wL6wVF8HkRSgdYT2L5dR+2v7qTxYgHzGQrMK351KW0fPAlHNkGCL5ZoX/qP7Kfq0HqiV39AWfw2HKfSaEzfgO9HD5K+6SX601ZjydmOx+SPViYSu5F4DMlW6eMWpTYF7JLuToZqMe9JUuQ00TX31KYosxPRRndUJeOuT8fVnMFgXSIjNXG4m9LAFI/mu5rBJx+m/YrL6bx4HEOTJtI3YRzHL7mQpsun0vnAbVi/+xCyI6AhFyqzoTwTd3UGDqVAl4y1PglzQxLDjSmMNKcx3JTGSEMq5voU7HUpKkpXGu9G2l31p4vjWwruGsN5TbzSM6EqH6oLoSZXacVbKqMZqQ5loNyPgcLd9CWv5ej3L7D++f9h4yt/IO37v9Ad/j3Oo7ux5+7DbvJTCojIYfPtV6m59lpOTpiswLxsygyy7ryPUzt2w8kOsEhKXeTX3bhtAuQSisssrWd6ZD4WzI3WNKdLAoJzg/n5gNh43ABwuW/cNmbjNeebfwDmBiAbswGyAqoGiJ9vVr+k1BNG1dvON3uDvLxGvrYCbS+Z17Mic48L0U4TFTG3vZ/BTZs5+ctbOTXuMobHTaV9/Dhqf3k1Lf9+AUf8brSSaByFUbhKY/ToQYBVou7yA2ile+hLXk35/v8Q88VjbHn61/g+9Vti/vEA6R8+TMX3L9Lt9z794Z/SGvJfOuO/oC97Ff35G+jP38xQ/g7Mebux5+zBky+RvD9IO1LGHsjeB0X+Sl5QSFCUBkG5bN478ez5mIHX59Dw60upuORCWi++hL4p02m4eDLF02dRcf99dHz1Pq7YA3ofaGkUWon0FEuJIATyghCNbMpiVIrckXYAe8ZBXVikPAJP1j4cabvwFPrhytuHPU1apaQWuRFz2gYGktbQGbOcpuDPKNv7L/K3vUH66heJ/HA++167hd2v/4Hgj+aQsf4VmgI/wSwHmoYwXNVB9Bfspyf/kB6VmUIRmVJVq03Yj+XvL9N53fV6ZD5hPLUzplN42+00rt6Ip61LB3MFkHbsbo/SWHdLml1OtHY9Sna4z0TmPwBz2QlHO+70NKnOQjc2z3PNxoUgs2zO3ulR47Y8Lu91SVfGaMulukhcEvVJ+nZ0yHoWcRnRwtc0bA4rTodY9LiwDZ8kft8qwla8RbX/MnpixSp1HdY8X+xlQbq0quikm3QHM1eRHMiCVBpdPk9JxauecknJyxgFcpf0govoiwHmJonQ5QAZrhzK3HIAKI6GgijMITsoW/IukU8tIGTufUTNvZ+k+fNImzOX1D89SPI995N8132k3HkfaXffz9E/zSHjwXlkPjif3PvnUXz/fIrvm8PRu+7myD13kPHco7Su/BRP3AEQ45fKOOVBLhG60pRXBi5nBGTc8jvJUO1zMoeow4sSthHhG+mBLorAnR+CPVdahIKU3Ku7JIThnAO0J26m8+h2igKW4fv5C2QHrsLcUQJOaREVCWazkmd1C+9CSjVjRaZE33oUvGVZqdS6F5gbz4mAjOw1+noR4x29tCJaDN4AbqwP7wOg0fJ41nNe7UHyuPE11A+jfhA5PLgZUVlFN5xswf79Rup+ey8N42cxMHEGbVPGU/WrmXT8cxEErMATtY2RuH00BW8jc+tyMvevpleA1WKiImE1uz+cTeaWv9B/dC3mnB24Tf54yoT8FolbwFz4EAoM03RNcyGVScpa3NOqRocC91RFbBWwtJaLSE0CjqY0LE2pDNcmYq9NhsYMKEmAXesYWLyQhqtncXz6BE5Nm0DntPE0T7qIiksn0Db7LpzrvoGMWChORzNlQF22MlCxVMYzXBmLuT6JkeZUBhtTGGhKwXw8HVtLJraGVCXpKrX104AuhxB1EBGekg7mugWqqMHljQJ6Du7qVKxVRxipDmeg/DADhb70Jq8n7fuX2P767Wx+/Xb2/WsOpdvfoy9mA4PJW3GW+aNVhiJgLpF51VVX0TpuAn2TplIxbSYZd95L+5590NWnR+Zi6yC+GALmivEmHU06m13iDcWd1TPvxO1mVQAAIABJREFUSrhL8E/2L1U3l/V1jvKeAcxjZ+O13vuZsaaM2fs547bxPpkvcMrp1CUN8dJDJ1J00i6mD5U2kKL+eYbxvjOzpOv1Wvj56t8GwBvRuLzOSK2f9z2aGzMOhkUjzTnI8M6dtPzuTk5MnMXgxOmcmjSRqhuvoOnvT2KP3akiFlthBLaSSD0dWDQK5qaDULYfe952elPW0hzwKbkrXiblw0eJeesB/J//DQef/jlRf7+NhP/cTfR7d5K0bAE5G5/DtPcN6gP/y7GwJbSGf0V35HKGE9bgSt+CO2sbzsxN2LI24szdhpa+C1L3gjgaCQGj+CCSyvbs/ZSev86m/sbLaJ44juFpl2Gf8RM6xl9OzZQrabnjLhwf/BNCdygNYanba1IXy9mvWL8jabuwZB/EleuHK/MA9vS9uI764kjZiUUWbOh39Ad9Q3/AUnoOfsapvR/Qsv2f1Gx4g+LvXiR9yaNE//sB/F6/jR0v/ppNz/yMTU/fyKbnfk7Qf++nat+7DGWsx12+Dyr90MoPYTcdYqjEj4FSf0W+Ek1wm7gVie72kT0Mv/Y8Hddey6lJU+iYOIG6S6dTctc9HPfZhqe9SxfOUD3kDmwqMnfjkohbgbReB1etad6RuaSzJMSS1LoIs4lsuxDnRvvMpS/dWMSyqI3FbszGQjfuG/PYzVh4mqc3e0V2ERSQq3RUJ15aUZSbnS65Y/doWISxKv7Ykj61dlMc70fYqn+Rvvk/dESvZCTNh5F8X4bLAxmqCGW4MoyRijA9svYCQunVlrqzaLCf1l8XdTVpPRu1NJWWNOWEJpFwiUTCYbopirQHFRyBnBhGDmyi6M2XiZhzD/EP/onMuXMomrsQ0+yFmO6bh+meOZjunE3ZnbOpuHsulfcuoPL+h6l64BFqZL57PlX3zqXo3gdIuON2Iu+/g4J/vMjAQR8ojIaKOGUgI6UVW0mIapNTNqyG7aroXkv/ubStiR68DKmrj+rQe0RhTpj5eeIU549btNsro5WbWn/WXtpTttIc70Ps5n+z+eOnqc08jOY+BS6pkQ+NdngIOVEPJqRUo6fNjfT5mVk+S+FHen+memutnv0z9hzFA5KDgex3XmBurBtjTZ0T0EczPArgxwD66fUleX7nKJi7rapEKGDu2rCd+j8+QN3EWfRPnMapyeOo+8WldP59Iez/GkfEVrqP+JK5fTnxG5fRVZKAx3YMz0gFZbFr8P14HtnbXmcgYz0jeTtxmQJwmUKxl4qOwBE8FWIKJKn2UTBXkqtijJKkDwXuAvC6dakAqKcmCUdlHNbqOJwNabjqM1TUKwx1mnMVcdK5YyVtzy+k7GezqLt8IsdnjKdhwoU0Th5H8+Wz6LrrbuxfLoGMBGiQyDlDfT8RkXE3pOJpycJ67Ci9dQn0NyZibc3C3prNUJ0Q2CRTMBbM5eeXDIMhBStcgEylE09lDlRnKa12R1UsluoIhsr8GMzfQ2+SD6krXuHwBw8R+c3zBCx5gqhlL1C55xP6kjYxlOuLoywQIrdhfe056q++io4JkxiYMl21pqXdcTeth/xgWDwodNkKpaQpolZiXy3dS6oEJzXxMWAuaSHlc6mO/T/oM5c9SNaVsW+dbx67Br33LuO2MXu/9pxgLgDuPc4F5GfAWz8EyIHAe4wFZ2+QNsDcmA0wl/l80b8QpKzKmE4E8IewHjjAiTvvp3HyLBXdnpoykbJrZlDz4gJsEdvAFIOjSO+pFRlKt7QmFPuhlR5CKz2Au3gvzkJfHLk7Maf60Bv+NTUb/kb03+9i67zL2Tp3Jnsfu4p9T1zNoZd/jt/rN3H4jd8T8s6dxH44j7TPFpH15eMUfPccVZtfp3H/P6kL+Ddl/u9Q5vcOLf5LGA5dhyXSh+GodQzFb8CVvh0SN8KW9xl6cS4dv76B3lk/xjrlKqwXX073BdM4OWEm3TffguWjNyHSBy1jF7ZkHwaOrOZUzGqOR31PQ/gKGsNW0hi4nKo9n1C87m1Kvv8bFavfoOzrl8n+76NkvD2PzLfmkPb6fSS8fAdRz95M6JM3EfD4Lzn82M85+NjPOPDYz9j92A34PHYt216+iaPfP8dQyiqo3A9Vh/AU7cGetwuHyU+VFobKApU5hqR5RQVMM0XiidzJwMtP0fHTa+maPJUOFZlPo/z+B+nYuRetU1q7RJzFoeriVpcLqwCyuKUJsU18gh0SJYlxgbzGjltq5gKmo8IeIoEv+CoXz1gwNxazsbjPN5/rdSqaOpsQPxrBSy5/lKYq8yiYi86N2alhERMiJS0sGv3D9NcXcGTzEoK++jMtESsYydzKUP4eBkwB9JdLW5cwwcMYKgtR5DVVc5YNWPzBJdoukVKJHukKYBt+5TLL0AFU9wwXQxTyIiAnUgG5lhZB76aVZD//OFH33knGgw+Sd98DmO6bQ+Pshzn+4CLaZi+mc+4T9Mx/it6Fz9Kz4BlOzX+atnlPcmL2YhrvWcCxBx+m8aHF5M6ZTdg9t5H0/MO0bv4GLVNS/hG4xBq1NFx5pIuAjWQNDJU5ZbNaorvDDZuCGCoTzkYgA0UBmOUQUhaJvVRaHQOV9avbFAbSNVIYQE+GL705eykK/BrfL57nwMp/0C5e1SKgrA0pYx8xLRFhIfm8RP9CsihOlxDa9OEN7KKe6pZIXT5X1fQgIG4MbwlpXTBIbx8SaeAzrHXv+qSsG1lTRmSu0u4ShRvDq4buvfZ0eWX5GTQsHht28ThoO4Fn5z7q7p1HzWQB86l0TxlP040z6PrrXDiwHFfsbkr3ryJq3WcURezFM9AM9GPrK6MwYjV7P36I/B1vMpy5EUv+bpxlgTik/GIKx14Wg1ukT88F5hKxy1DgngqGeEtNGhzLwCHpdVO0SmvTlIerOhNLaaJqRdUkQi+Pw3JwJQ0vzCb/Z5dSNP1HtMyczNAVl9MxbgpNF0+l/Z77sfisgkKpgWfqHuqix96cA8dzsDekMlATz0BjIpaTGSo6H6hNxCImLVITF5a7EZWLQpyAuZD5FKALmMsBIUsfVcKAT8ZZdQSbaCCUHmYwdw+9iZtI+e4vxCx/ierQ5ZgCvuTQJ48T/c3LtMevozN1I9bCAxC4Dutzizhx9VV0T5xM/5RpVM28nLS77qEtKFjxfKRmI0VnWUcClC6VNrfgdMqQgFXfk04T4E6DueFneWbdGAc/7zVi7Elj57Egb0Tw8rj3+8felq/zg8jcG8jPF5n//wnmRopdpcDOYc4ijwtBSmw5RT7F4xjBHRJK+9yHqJ46k84pU+mYOhHTFZOpXHwflkAfxciU1JOlJByr1B+LRPJQNIwP4y46gKvoIO4SPzRJu1QcQivxZfDIcoq+fYYDT/6M3XMvJ3jxdUQ/8wuinv0V/o9ey565P2b/gmsJfvzXRD79e8Ke+g2BT/+agFd+T8Bbt3Hwgzvw/fxu9n31AIFLHyVu6UukLfsraV/+mZQvXiTr679QtvpNGla8Qf1bj1Ny903kz5hKzQUXY75wBoz/MUMXTadl4jSab72Jjrefpu37tyhf9wZJK18kfMULBK56hUMrXmL/0mfY/8liAj58lMgPFxP/waPEvTOPyJfuIHjRTYQu/CVRC35J1JyfEfXgjUQ9cCPRD97IkXm/IOGhX5Py2O9Ie+oWop/6PdsfuYFdf/4DuT6vMpS2FnehOIPtwp23C2fhPrTaMKyVohDmx1BxkNLv9pSJ9WAUnuCt9Dz9KB1X/0T1anZefAlCgKudv5B+vwC0HmklkiyPE4fwHhSYe3ALkCsLVIm8pT1IoiSHIr8pMJcrZRTMDZE20XeRU7Ja/KPpq7EXgnHfWOhyX78QdflXuS2PSV1TbcgSmY8CuuqmVJGWfCOj31/SAjrByuaCIbumXFul5O+Sgpno2ls7yQjaxN5PXsC0/zP60jYxnL+XvqLDDJiC9ei8YpSFXhKkAF3q3xa1Cev1Z6lBq+EV+RpgLgDvlBa0/BDFk9AKY/Q2s7wjeBKCOPHdEhIWzSHirj+SN28exQ/OpfL+eRyfu4j2uY/RveApBh5+lqFFzzP86IsMPvI8PQ89y6mFT9G24EnaH3qSriee58Qzz1P4yEJC77+d+Bcf4cS2b/Bk6X7nDskemCJ1MB91eBMwlyHMdjF1EevVQVMQA2VB9JcG0l8cwJCYvZRF4CqP0i1TC4OQEoJkH0ayD9KVtoPurD3Ebfk3Wz95mtzwDZhPlQDSDqin1+1mO06bcGrEWE+6YwTMpTSiDz1Sl2jdo9fEJdUpqXjlLzFKkJPPcMwQRrJqMZKNWXwpRnkWdqsNGQbnwthE1eHvHOBtrLmzZrWmNeXlo0ShZcfvbMfjF0DNnIcpnzyT3glT6Jsygaarp9D94my0vcvpDlrPkQ2fkHzIhz6xdRUlSoYYbC8l49By9n/4CCW738WSuRlrvq8Cc1u5cBnCsZbF4BTZU5Wylp5u3QgFIZP9AMwFLNOU0IvWlIFTbEzLYvFUpaHVZ+OqFFZ5Ig5R0GzKwHMyQ+mgDx/8lsqX55D3i8tpvGw6A9NnMTLpctrHz6Tmyp9Qu2A2/Wu/hqORUK4LvAghz1OeiLMyQaXVzc2pDDQk0V+fiKUpDUej7lOug/noz/UDMBeGfjqIaIwMUYKrSsRdGYOjIgJz4WEGs/bQl7iZ1JV/I3bFq7Sm72CoPJDodX9n93sPU7jvIzqS1+PM2wu+X2NdNJu2yy+je9wEeiZNofKyy8mUICQqanRT0DkYKnsnGCRgLn4cbivimqYUBeWs781mV3uFQ0n4quz2+TI3Xo+ftW68IncBceNgaaxNWYvGUPvYmPV4FpgLSJ8rEh/72P8G5k6nzkT3jsgN0B4bfUvqy6jPe5Pv5LY8LmAufzyHSsMKmWoEYuPoevxpyqbP5OTkyXRMm0jFrElUzr8dy77VUByDqzQai/hLy6ZTHIynRLSgA3EX+uEsOIyzWJx0AjCX7cdctof+o2so93mVwOd/y8F51xC/+H/Iee4Wcp+9lZSHf0X8nJ+T+tDvyFh0K+mP3ELiwt8QPv/n7Jt/HT4P/5jVz/+ErR/eSpDP4/itfpqdHz3KnvcW4/fPxfj9YxG7X5vP9r/N4/A7i4h561HinriHpN9cR8m0aXSPvxTH5B/jnDSLznGTqZo0gcLrryB33u9I+tuDBH74ELs/f5Rt3zzNju9fYse3z7N3+fPE+PwD075Pqdj4Lolvzydg0U1ELPgfUh7+A9kP3Uzewj9QtOBmShbeRqkaf6R0wW0Uz7+FvPk3Ezv/JnbOvY59r95O0dY3GUxdjyN/J+7CvcrkQnrytTpxuQqmL/cQI6L7LSIl5dEgTk0Hfeh4ZD7tl1/JwISpdF94MbUTJ3F88eNYI6KgV8BctKnFy9yJWfx+DaOV0ZYzvcgpp06pNYl6l01ns4vwhqQqxUtGIi7BztFUuICx90VgLHBjNp6T+94XhdyWx4RxrCxTR9OyRuu6HAJUil1kncRFTTTbJRXr8Sh1zhGnDua6a6v8QNJkOkxdbiTBK97iyMrXaY74jqGcvfTnHsJcEoS9PAxbeRjS0iXgJn3iAuZmYanLbZNhWaqn1A0Ql1nZjBaHKC10AXNbTgguSX0XSZdGLJ6UEE6uWUrikwuJ+tNdFD+6iJrHHqfh4cUcf2gxrQsX077wcToWPsGphU+ouW3h45xc+DgtDz3O8UeeoO2JZ2l95kWqn3ySo4/MJWzhvWS8+xLdgRsV98RZHI6tULzX9chcAFzV/guDdTe3oiAF6PK7DpmCGCwLYqg8hGHxVxexmzJ9vUgmR8oJrvxAHHn+mLMO0Jm8jYrQFRz69i8ErHubrpp4sDaDuwePawS71YLVIo5VutS5wynR+BmOzQ/2ElkX0ko7Whv33rfODlJ0sq/sPd7rwwByA8xlE5Xnz7Vxeh8YjfVmzC7xD5B2JiH3SgAiO35PJ+6ICKoWLaZ48qV0XjKR/okTaLh0PJ2L72Vo9X/JX/c+iXu+pUmczcSyWayGtSF6m0tI2fUVfh8+RoXvv7FnbsGWv0eBubU8hKHSMIbLorFWJSBtYCL0JAIsKp0uYH5Wml0iYN0ERaJel1J8TFLvUffLk3GVyXv12re7KRNrQxL2hng8tbEMhq6n6eVFVF15JU0/mszwtGsYmnUd1VNnkPXjWVTPvYeRVUshXfTfM6E4BU9elKrpa02ZOI9l0F8VR291LM4TmbiPZeCSnnIVmY+Rf63S++bFNlV+NvVzq+hdeAAJeCpicJnCMef5MZSxh/6EbWSsfYewr/9MTcImHB1p1CTLQXsxB5c8QWPkcjzZu2DjR4zMvoP2aZPp/tHFnBo/gYrLr9C12ZMS9UyMbAWqmCb7jmilyN4kmUMhxYoGu1ea3WCzu4XNbsMlrzFq5sI18yoFni7FjAL62HVk7GGn59E9S9ah91D72Jive8FYYPa+730xnOu292u9b0tNykije4P4uW7LBXWuf+pCOM1yl1O4norFPARp6XT/+TVKL7uCY5Mm0jFtEtWXTabqTzdj2fw15IpBRTTWonDMRZKqlMhC+mLF7Um0jHVTCospiOEafwar9tGVvhbTxtcJePa37P/Tj4mdcyPZD/+Gwkf+QOGCmymedyulc/9I8YO3Unz/LRTP/SN5D/+RhEd+j9+jP+Pga78jfevznCpeT1+TH815u6iI3UhdxCaaw7dS4b+Wo77LSPf9iuKD33Fs/3d0r/yQ/pef5MQvf07DJRPUBW6ecRndU6dRNXkCpTf9lMY3H6Nz/+d0ZWyjxXSAYzUBtDeE0nsijqGOVOyNR+gIXknGu48Q+tBviZv3W7Lm30zh3Jspm3ML1XNvo37eHTQtuIumBffQMO8uamffjmn2rSTP+S37F/yCsHfnUn/oY+w5O9DKpVYegLvwILa8fTik/mkKYbhQREzCcBeLjWAs4nHt2vk9Jx+4l5PTLmNk3DT6LriEhklT6HzhBbSkZOjvUzVPJ3ZGNCcjyo9dwtpRgXt1qlXN57qM7SiDXLWmSXTj8CgVLxUJj6ZOjcUvs2yepxe9F/vTeMx7ozZOufKYqHTJBSakKMngShecpGt1MW+HLq3rkLqZaOGLmpNoHaCicrFhl3OIJA4UmDv6sJwsJffwKvZJdLnrfbqTtzOUsR+bmKOYwnGXRWCXLoBS8RsPVd7j1lEBmGEB9VFAV0pvoyB+GsgFAItCcRaJp3oE9kIRhgkHidDzjjByaCsV773B0acXUfjU45Q/vpjaxx/n2ONPcmLxk5x87ElOPPokxxc9QfMji2l4ZBH1ixZR99hiah57jLKFD1O04CFyFi0k+cmFpL76FHVrP8GWInav8dhNkZilXl4cqg4X4pimnNvEva1QSljiwy4mLHIw0VvolLiM8ASktU6uPdULLz9ziCL6ufL9seceoj1+MzFr32Tv0hfIj1yHc6gCtC7cjm4l0Wq1WHTSpAssdl3NTTdQOUOy1QFUANywBtZvGwQ3Y186e/86sz+JIZGxXow1YoC4Wiuj2Rz5PufbiL3XpNwWYw7xuZA9TEo2Qpqivwd3ShKVzz1H4bSZdFw8nr7x4zk2YwIt995E/dtPk7L8HWqzgnFaToD4NYq0sGeEnvpiUncsI/DjJ6jd+x6urO048/crn3pZTwOlYQyURTEijmZ1qUrjXLWlCaCr1i+DACe1aQH6dLSaTFw1GUrG2VktAi0ikZqCrTQWp0nY79lQl4W9JoWhmnhGmpNxtWehNR3F7LuGtnlzabryWtqmXknb5Jk0jJ9I9aVT+X9oew/wKqus79tCJ0DognXGGcdBRemkN5pgd3Sc+qjjOD4zzqhjfcfHMmPvBQsg0hMSSAgh9DQgpOek904CoYSElNPb773Wvs+GYwad57re78Nru+9z13Oy173XXu3/L7pyAg1LwrG9+y/YJxgIkkiXBgK+JQQtTYex1h6gr3ofjuYsXI1Zyr1/UWVenYXBfy7niDUuiwxR5AcUXay3TKqWEhk4upm+zHX07l9DzifPEP/Kr8nd8R72vkIcpw+zd+VfeO+xINI/+wP9ez/A++6T9My5kdMBI+m5fAjHhwylatp0Gn/7Wwayj6ikCwGokjxGpdAlAVbhZIjVLQr9gjLXoDGCAOdSRqzFYFdzSKmrUVKm5UnLmfR64Te4HyxL6rOvpFbNZzYpozUWmfo+Wi6/o8x13Fu/ANJ/9yX4/mQ4//MMl9a/M58pK3tQzbkoc91E+HWTfXpBIBOvS1wMDodBgVpQRNdfn6Zs+lU0CwXq2JHUjh9J5ZyfYXnjWciIw2NKxW5KVihZ55W5wpROxFOYhKNwh5pce6u30l21jq4jn1C/+klSHw5i++KfkLFoBnmLZ1IccxsVMQtoWhxGa0wETWEhNC4MoiUslMbFERQvmc/umJ+x4xc3k/fmfZzJfBcsh4EqPAPFuHvLoK8GV081fZ0lnGvLZ6AjD/epAmjLhswtdD79W4qun0zJsEs4PTaA/nGBtIqATRjDyRXhsOqfIBy+niqgGmgA2lSWa1/OJkxiFT4Uxu5lszgslveSeVTGzKc2aj4NEfNoCp9Pc8QCmiODaYwKpiEiiMrIhRxaNIetd9zKvufvpmHLPziX9inOgvVQGo/HFIczfzMOqXcuSVTudUfRTjxSZlSyB7K3Y//4VRrm3EbbiDHYho5l4JLhHBsTSM+jj0FunoFp7xW+NFHmju8qc6k0UjSohjIXUgqPQHIK9KvUmTsE3MOjkDElX05eLBUHVdbXxQE7RNj1BKxfHP8XSr8EHqdYWyJfXnV/oVQ/r8wFHEIUuWMAxaIn1rlynxnlpGYPiEKX9YiEBrCcAftxWouSiX39d+x55xEat75F34FvcB2JA6mpFm+GuMoluU3i5OU7sCnyEnFPb1OoalLyJcpcYuRakWvFKXzgrrIUXDKplu6iL09Kw3ZB6X68Gdvo+uodKp95nILf3s/Ru5aRt3wJphXLKFuxjIoVt1Nx5+2U3XE7puVLKbh9EbnLY8hZsYijKxZxeEkUOSuWUfib+zH97WGa33+J/p2rVAa6q3wX5tIdDEginrCviZdAKWQpufQ1XUonitun0GWhIr9FIGeFyc2tz5VqjAIpT4ulP2MNtfFvEPuKeJj+wtnKFHA2AV2KRMU80I1V3N9COiRRGYm8iD4V97kqozVye4QlUDVVNmQkLyoGPkHzU03Kzy4k+RpzmxgGhkLXVrxMqlpmvq/Xk6buLzrxugXW01DmMocpJkO7FQZ68RTmUfvYI5imTKFz6AjODR9B58QAyq6fSsH9kTRu/vBCmEE42qUu023hdHURB1e+xvbn76Np/bN4j67Clb8Rd+k2tTjsKU2iuzyFvur9WOvTcdZnKv4JgUaV2LIqTas+qKxfyQwXnnFX7RHsQhNdIzHzI7gaj+CoScOhmM9kEZCJt2QfjqJUbNVp2NuOYmk5glNw2QsOYF+1kp77f0HTtGtoGDKSU6NGc3rcSBrGDaNw2kQqFkXR+86bkClwwUehJENRU6ukuwapEU/DojLn01UC3A8pc1etfN9MlfSmeNkr90HFbpXo7C5MxHx4E/3p6+jbv5aClS8S+/JvSd/6JhZzCdBK7aGv+Uq8m09H0bjqSWwv/ZqTN0ynd8woLMNH0DHkcuqvvZaep57CbSpWq0bhjFDzji+tzaPItr6rzFXpuQ8BTpS5lLY6BJdC4uoXUeZ6fvKfo75PmSsZ08mWyk1txO71fKbvIddrORykzG1GIptkHwsj2H9S5p7vKnftyjJSBy4woGllPViZ66Q3bbGfV96DS9tkAlcoPG7oN0N1DV2vvELpj35Ew8jhnAwYQX3AMCpuuAbL3x+D1PWKFchVmqJYoqwq7iilP8Zk4i2UDNtUpH62R8oaKtczUPA17Rtf5MAfo0heNoNDS2+jeOk8SmPmUR0VREtUBB0RUZwIjaJzQRSnFkRyPDSCushgcsJuYW/MjaT+cjYHXryD8pQ3ONW2G0d/IdACdBpxQPWCCiu6xMIEk/04OKuwFG+l/R+/o/qmK6kZeSlnAkZzbmwgzcNHUjNtCh13Lca68SPoyIZ+E96uHLrLd9AQ9xaHXvgVifcHsWPJLDKXzsd0ewjVS0KojTaUdlPYQppCpQXRFG7sqwlbSGnEAjIXzSXuztkcfu03HN/xFmf3f4Lt6Dd4hcDBFA8mw+oSCk2nwNtKOZRy86aqBZPtzRepufFGmi8biXPoOOyXj6Jz/CTOPflXqCgHVcJlUMaIMu8XTGOxVsTUHnCDaEbFoCa1uZLoZFfKXGhJJZYupWjibZeXSlnnAuDgHzf6nhWu/2Sshd5/nxCsGMrch00jCXb+lrlTXOxmUCx18rbKgtMoe5LcPcX+LjzxTvH/nlMJW30nTRze8E+2vPQgOZ88Tf/e1bgyNoJgrRcIbK7hlvaUCId4MtbSJAaKJXFMK3NRgLJoMpS5xJXFLS1WsPRS12+pTqWnIoWe0mRFD+mR0jFBOkyLo3vjpxx75yXqX/wzVf/9X1Q+8itqHv0VtY9K/xCVj/6SikcfpPQPD1L6+EOU/fk3VD75exqeeoxjL/+dzvdeoWv1u9hS10FRCp6yVPqLttEnbGnlQoea9F1lLopZKWejpE5c74o7vcQoqZNtAb5xibLPN+CUhYBGrrEf3khj3Fvsf+9P7Hz7D9Tt/wpvTyk4W8FzCqfzLDb7AKp6QMTEaVQKyRCpSU7FXCRRUSVSGP5OXSskRCtCuKJKCI1eJS8JGJBPqYuXz3lemXtUGEVNiDIxCiiRyJlvzvGfgAdPvP4ypbdlLhNlLuA1AmbjsdvxWMxgN+Opr6Lx73+l/JqrOTUygD7BZhAP3PTx1P3hflxiETs7cdOL1yuEQwZIzvGyfFLff4Gk5+6jbf3zqtTVnb8Rj8IfEMjdRLrLd3Kuei8DDenYGjNx1KfjqhNFKcrcaEapVybO2kPYBW1N0N8a83C1XqZqAAAgAElEQVQ25mIX0qnaTIOlrC4TKgTyNxWPeICEEKXhKGax5Cuy8DYWQXkOntWf03XHCo5Nm87JUaPoGnEZZ8YNp2TcKA5On0b5smUMvPsWZOyB8mwQDnXTPvV9PI2Z2GoPqjI4yWa/EDO/4GoX17q7RmL6h3GJVS8gONVile9VytxTshNnQQIDh9bTl/4t/QfWUfzVy2z+P79j97ev0H86V82x/V3ZHN74Ih89MoeMv9/O6UcWc/zqCQyMHoV95Cg6hg6j8ac/xf7aq1BTqRZgMtayaBd7w9CpRtmZSwFbSbK2WOIX4Fw9NlHmDuw+sh/xFMk9tFx8Xz9YprT8aQWtwoF+Xkh/eZR7+rP+XaIyicWFLU25CSTebWSnK2XuEpekX/MrU9PKW/e6pM34+Ybz3N9dfjFlruvJLxZfP6/cfS+ZMocskhnazumVH1I48+fUjh7FmREjaBs+nLorp2H5/YOwdZVyQ3pNUrKRiMUkbvU43AIekx+Pp2AnDtMeLKW76C1PoL9yMzbTt3TGv8a+J2KIW/xT9sbMIG/ZXEqXLKAyaiG1ohCDgugIDufkwkhOLojgRFA4rZER1CwKIWfRXHbF3MLm229m83+Fsf+dx6jZ+bFCZ7NUHsDelIvrdDWe/kawNYKzAVw1YDWBuRhyY7E+8Qvqrp1M2/gxDEydzqmACVRcNhTThPG03hlD/2f/wJz8Gafj3qHwtUfZ/stQ4hbNJCX6Ng4vmk/JohDqlkRSHxVGTVgQ9aK8w4JoDg+iJSKYpsiF1EXOoyJ6HrnRt7Er+mbi75+H6cP/pj/zK6z567CbJDlws1LoHlM8zuIEXKKASoWoIwVPQQoUpOLdvQnLc3+h9prrabt0FI7hgZiHj+b4ldM59+r/wLFWI5FM2NKQF8OF2edm9wo6Vr8TBhznYS+9EpsUxjhR6GKlS5a7JDuJnhdl7vHivAhdpbwMWvB1r14iFasyXKiDXxj1WRKmxHDyYXeLla4AP8QrIEraqXgNDZYXwRpTrJZe7OKaF8Qxibc67XhcQrRjxmPpoDVvJ7FvPMGO1/9A29Z3sexfhTd7C+QbteUy8SirW3GF71Q84gMmAeLZgblE+iRsph0KBEjch6LExRIWhShW7rmiBMQKM1fuwl6WorxLgtSGoMDlp0BaLOxehz32c/rXvEv/6nfoW/U25756k+4v/8VZaavfpHfde1i2fIJj60q829ZAyma8++LwHJRSyBSVXOQoT6WnMJ4+IXep2Im1bAd2KTfzd7MXGK524TaXUIBDXPEClFMiQDlCbrHFQF4sjMebnwB58TiyY+lM/ZL0j59m/Yu/IS/ufczt+eA8Bq4T4DqDx92vanXl79xnhz6b4UGRSVVllcnKygceozLShdTCp9gl98IlxoiusHEIEqBY58a8pixzSWCShaUPO0NyIrTs6F7LkPIISgjHL4wjbnRpMrHKBC7NIQl00pR1JpUZRiKe027HbTXyLzztLbS/8Qr1N93I6bHj6B02jLZLL6Xxqqn0vPBXvG0VgEW5rBTdpl2YEm20FGew/bUn2PHsPXRsfAmOrsGTtx63SUh4Ejhn2kZ3aRJ9NXswN6Rha0z3U+YGgYnE0LUyF0tXFKRdWBEbcnA05Chl7hJucUFyk5i7uLNVrF36NFwVgr9+CJeAwzRIvXc2HNkDKz+i/667aJk+jfqRQ2kdN5LGSRMoHD+RI1On0xoVhVsUetZeKDmEV5gsy/crd7u7WUhahFxFFhs6xm94BagR3vQjOGqzcdQexVV7GK9k3wsZS9U+HJU7kXwBiymWnuw1nM1YRd/BNZR+/TIbn/s1Oz59nnNN4iHtUNb5ydLtbHzuLhJ+tYDymJkcnzqe/uEjsY8cy7Fho6m9aSa2zz+F9iaF92/zOIU3USl0WZSJ3MmYuLwSM5dac5mr3HjF0hCWaZFRpxup2LGL50i8zH74AyJX/vOQVu6yT8uc/zn6+GDlrfcP7uW8S0SQlatJvoBYxCqGJIlCRrKQ/81k2/8m+otot9P5Eg6fu1y7yuWl+T5l7X9MzvEva5NjhlUvf0hZiIu/TTKIz3F612YKFgdRO2E83UNHcfby0RyfNI2+JUtwf/0R5O4yFHd5ArbSLdiKNuEtEqz1OJxFO7Ga9tBXksJApWQaC8zpOnr3fkzOK78k/p6ZbI+5gYxlt1K8Yr6KlZeHzqYhbCFtYcEcCwnhWHAobSFhNEWEUxMdTsmicHIWhZK2aAE7om9l++2z2f2baA79+T4KXnqU8veepfGbNzmR9AVd6evoz4vDXrgVV75k02+DrI14PniezhVh1Fx9BfVjAjk+ZiInR0+iddR4KiZPJH/mj8hdPIuCe4LIXjGPjKiZHAm/jZKohTTEhNMWGUlrWCQNIaHUhYXREBlOXdhCGiOCaIpeSE34bZRH3kLpXbM5uGIGsYuvZ98TS6n9+nm607/EWroZa1UsdkHKKzay/l1FcXhKpJQqmf7CRBz5O6BgH84ta+l64EEaJ17D6SHjsY4cz+nRo2i/5Qb6vvkSLBLzM1yhAroi7lKxyj1S1iU+c7u8CE7cAlMoMSBfHEh5a0T2fBPthdIjYe7TrlGRWV/zC9NoeZNelw8Z8nPxkI9aLGrQEXG7q3i6HY/dpppy9ytkCCMzWUqNhCbYIWUiys3uwWk14xYLymvFcrqF/F2b2PLa4+x942GOJ72N86hYultxFydgL0pgoEDkcSf2ilT6S3bQb9pJf8lO+hU1qTCj7TS8IAIQI255WQDkb8WWv1VVZoiXyS5WsnhLfPF0oT9FmqCviUs7T3DhE/DmGM1zNB5Pdjyqz4nHm7vNIHSRUrfcFBV7J383noJU5X2xl6RilXfDlMSALB7KhAc9CZskwQnaoChtUd7Cn16chMu0A6FadUgTvHjhNyjapJKNvLnfGuiLpUYS6vF9a8he8zpb3/wz2z56gfaKTJXwpuiAnd0KWU+45cUNLhCtQiVtk/WVJE6eLzfzD81JAq3R5AQxKJRLVHv3RGaU3IjyNspfRY70vKNlSmTBX1YM+TGeow0SfY2eo6T3R6w0tgU90AhPWu1W7L6Qjkp/PtHBwOovOB4RTHtgAD3Dhij65mOTp3Dyj4/hrpcQmqIGVMpDLVCwUH90B3HPP0Ty03fSufllyP0Wz9G1OPPW4zRtRRAaz5niMVfvwlpvQLa66qTkywfpKrFmKVnzEZ14qwVRLQtXzSGcdYLPfkQpd7eyfjUX+YVSMbGanVXpWGsycNZLWVgGXtNBMKXD4X14V37C6XvuouDaa8mbMIHGyVNpHzeeuqEjqB07nrNRMSAKPT0VSg8Z9eNNhxXUq6DRqTBAlZAA7YPy/SDhgYYjOOqPYq3JwVaTh7tG0N+kxvwQjso99JQncLZyC+eqN3K6cCWdGR/Ss/8zSr54gXVP/oJtbz9Lb6N4RsUL2o39bCXFG94h8YEI0n4yjfaxY7EMG4NtxGSah06gcl4o1qRtii7a5h3grNtMj9fDgFjgklSjShQlmdeKB4vynAi7JXYxSCS/xysdA16vL6fGCAedN0i1PPp6LYNqrhoUXpZ9+jq1iPQtJvW+i/ZSmnZeEftl151fQTjdqMxMyc5UlpJh1otpr9zePpzsC/cwfBLyIugXQx6sXwI1UfvFzPUx/cMupszlHJlEVaKxZCNI2RJmevJ2U/r7u6mYOpkzl43GfFkgXaOncva2edjffhWyZWLbiqcsDlvJBuymDXhL4nAXbEVivxbBVy/dhblyB+bSWGyFG7FkfkXjqr+T8kg4G6OvZ/fSm8m/cx5FS2dTEnmbEYOOnEdj+HyawoJoDAulPjyc2shIqqJjKI9ZRGlMFIURC8kOvZXMsJtJj5xJ2pK5HLwrmIMPRZH26DLS/3wXGX+/n8PPPcDRZx+g6PlfU/XC72l64hc0rAij6ufXUzVpMu2BU+gdN53+MVPpGD2G8rHDKbwigMIbplI696fUhs+iJXIh7RGhHA8NU7Wex4MjORYRTX1EBFUhQYhLvWVRKE0xC6gIu5mi6BvJufcWtt/xI75dcR1H//FLOra8QXfm1wyUb6GvegvWsg24BJu+cKOBKFccr9zC/SVJOAQ/PG8/li8+py04itbR0+kZMpmeEWM5NnEMnYuDsO2MF+gkA3BFK1u/Bd55RSyyIfgCqhkTrJYFnUSpaXWl1/JzXpj9hN5flqQ0yT/3wl8Wz1/re6mUVSbyKnkZYm2JJeVbYEhsXaXR+1bmsnK2mC2qbEkZiR4vdotFYborP5TbSfexenav+hffPns3hWuepifjC6z5G+nP3aiyvp0VKcoKF6IUm9CNluxURDj9RYmYixKxFCdhK0pSMKqCkaCyx4VD3Od2V6VdvoxySTzzb8JmJs1ZloSrItlo5cm4K5Jxl+/EU74Tb1kyXoHiLRXmu504Tbuxm/b62h5skjgq3OcmceUnK2+BQPjKIsJa7GtFQvKyHZuqj5da+WS1AHEUS/gqEVfeRqMiokrgRjdjP7qGvuxv6c3ZTHXySja/8WfWv/U0DUdTcQycVGVoOPpUjoIocnFRGuMpc4eMu9HLPKDHUno9xtKrf7pTVtQFhS/nfmfcfRnxIk/++/3vrSwrn8yqsfbdU5+v5VTu8d0milyaDavdjMNtLPxUDWRXF96UJE7cfTs1AcM4O2IIfcNH0jxiLE3L78Z1JNdwFakHil4XJ28vlWkbWPvEUpKfWs7puFchfz3e3PV4CjbiLY/HVrqV3uJYLJU7sFanYK/Zg7vugM/F7lPk5+FSffSj1ZnKUpdYtLjdleUrGeMKcMavREyIU2ozVCLcQOU+nHUZKL7y0v1QfAAE8S37II6vP6fpoYfI/PFPKBgzjtNjxtIzfCSnhwdwbMI0ToaE43z7X5CXAc0FeKoPYqs5gKv5EDSk4zGl4C1IMrxMtel4FBzsYSw1udhrC3HXFCrGNCl1s1bspqtiK6eq13O2bg0niz/iZObbnNv/ISWfPcM3f7yLuFefoqdWlPmA8nZ4HacYyN1LzmO/Iuua6ZwICMQ6dBx9w6bQFHA1Dcvuw34oHdy9WBngjNdCt6htqaix+ZJ2BBXSM4CHPrySoOgWqlSL4V0Une5RaYsqmCoJslpWfqjXcqxCMn5yq6/Rcia93ie92i/eJV+TfT+szAf5/M8reYkH+bkHLihzo2hXWfu+Sfz8g/2UuP8X9N/+7kthrKLleqXMJUlJZR3JMyzYqnJo/8ffKL76So5dKiQAkzl7+USOX3k9A08/AZmboWwbTgE9KVyHo2QT3rJ4RS1pF3S4kr1YylIxlyZiKxMFvwnr4dX07nyfI8/dx7qY69kW/VOO3DmHohVzKVk0i6qYOdRGzaE+Yh4N4QuVG7s+Ioz6yCjqomKoiVpMbVQMDTFRNC0OpW7RQsqj51MQPYdDUbexP/JWUqJvZnv0TcTHSLuZhJibSYq4iX1hN5MTdivVobM5NvdWTvzkp3ROmM7ZkZMYGDEJy7jJ9EyeSPvkcdRPn0jjz6+jI2gWpyKD6YwIoTU4iJagIFrDImhfspS6qAhM82dTFxZE++JwWmIWUhUpmfk3sW/5T9iw7Eq2/Opmyj98gnO7PmcgZx395VvoLd+MrXgj3sLNBhewlPEVxKpMZXOlZLMnwqFk+l5/leqfzuTY0KmcGzKFzmFjabhmCj1/eAB39gFV1iXsVYMn4H+bWH1K9TsT6WDZ8QEKiXz4y8tg2ZLjYi0ZMvPdyfz7nmu4uAx51l4n7Y2Sz1rORcZl226xqmxSNd96vEqxS02yLGDVPqeF5vy97Prob2x//dfkrP47Jw5+ibUoTrmgneVJmIu3Yi6IVehd4pa2FcUrq10lG0rVQIHRbAUSP09CUNS8ZVLaJa53H3yqL4tcrpcm5CcCt6qblIpJswg2gK8JC5t4BxyCi14ofSK24hSsplQsplSsxbuwmuTzDpXwKImjqqnEvASsRfHYiqXJM30LB5XYJ5a5ZNuLfGzHefRbnHlroT4Rb1U8tpy1nMlYRc2OT0j+8Bk2/Osv5KduxNN/3MjYtvcZ+RVOIVERBWtMXGqiUl49Weh913LWk6BW6OqP7/uf6PbB8iQy4d+0HPnvG3yNvrfuv/uM7y4sLlzri616rDhcVlzi/pd/Uv1g7gdTPq2P/IbCUUM5GzAS86gx1F8ynMrZQVg2bIUuce5KqbN8X/FunaZ01xd8/ttgtv9lMSe2/ANy10KBMKZtgcoE7GVx9BXHYi5PxFqZjKN6N566/XhrDxru68GK3GelS02626fM3UJ0opT5hZi1gcJmKHOhOVUJa/VpuBukRj3dAIYpluzyHMg/hH31l9Teew8506dREzCKnsDxDIydTPulAdRJ2W1ENNYP3oG8vdCYga3hAI7WTJzSm3bglUqZygMGLnvFQZxVmTjr8nDU5WOvPIqnKgd3ZSaW8lR6K+I5V7WenvIvOZP3Lj1Z7zCw/wNMHz/Jl/+1hG9e+APtQl0tpEjC1uTpgYYyGp/9KyXXXcfpMePpHzKWzssm0HbVzfT86WncJYWq1NSOlR6cnJPkSxk+X9WNR3E29OH09OCW+7p6VS6EcNdL9aFACUvaomIRGCSD/nLmv31Bbr47X+lztJxKr/dJ779ftmXuu8TwFxpKWCvli/nw9aTmf+z7tpW7ftDL80NfxP+LXWzCFoUgilzCmVIyoLKN2+uwrPmcoptvonbIGCwjr6D3som0jJnEqQdX4E7+FG+VZA/HYilYh0NqpktlItyOPX8H9qJUHGWpKqPdWhqHvWgjzpxvcaZ/SeW7fyT2rlvYFHYNB5fPVNa5adlsKhfPoTZ6LvWR85UybwwPoiEilIbICBoio2mIWqRaY3QkTdEhNMUspDZ6IZUxCyiNWUBR9ALyFi/g6JIFZC9dSPbtweQuD+ZozDxyQm6jPHgW7WEL6AleSO+MmXRNvYYzoybRPXQ85lGTMAdO5sy4QNrGB9JyzXQ6Zs6gM3geHZESDw+mNiKY6shQ6pdEUR0TTkXofBrDg2mNDKI5egH1yxZQuGwm2yOvZsOK6zj492Uc2/g/2DLWYsvfgrkklv7izTgKJM4br0g/KIjHVRDHQMlW+qsScJcn4t35DV2PPUzFFdfRcflk+oZNp23kBCp/fj0Db74A9aV4JRFJWUSDrCI/ufAX5PPWlZrKxMtoTJZaUKX3l6HB2/o8UeY/dK7/M9W2b2Eq8q2bVur+vZJ18RBJAp6UKYnultIV4c9W5SK+UiTBgezvoOVIPNvefpxvXriPo+v+gVmAi2Syzd+IXUI+ZVtxiyu6aDOYBMc/TiUdeorjcSnlLko+EXtxMs5SgT9NwVmUpGLWKpZedAH2VeLwkjinoV8tpm2YJbmuOAGL8KL7mq0wAd3sKtNcLH9RwgIIIy0Zu8mIjRv17sZCwWGKx2HaiqN4K05TPK4SgfOVkjPBBfdl6ftgaD3iLcjdgEvc66WxOAs30n90PS17VrLv8xdY/X8eJjvhCzznWsDTa1g3jn6jDNBloP+dV+ZS3yulXj7kN/8x1+M4WG584nNefvR5g3v/e+ntwefIZ63IBz9H7/e/xtjnUbgKElsVZS5zoQrv63nr1DHaXnuRwqkTODMhEFvgRNqGjKL8uhs58cJrOGsa1U8QFnS7RG3tbRTHvccnv5xP/J9jaFn/PO7DX+HOW4dHwK/KtmIriaWvKBZLeRKOKkFy24u3VtzVF1HmPj5xjXsulrkkl0kJmCCuKQUu6Gu6VWeqkjVXQxaetiMKZ1240D2i0GuzwCTWubjkc+HQPmwrP6L53uUUXTed2kkTaR8xjjNDJnBy+BTqA6fRvHABvR/+D56q3Xg7MnA078VSvQu7fOf6LKg/grc8HXfxfgOpriEXZ+0RzGXpOKoPY69MV8yV9rIEHKUbMOd/Rl/WO1gz3sO2532K3v8TH/02gk+e/iWV2Um47CeMMj/B+a8pofUvT1B5xXROjRrL2aFjqL8skGMzQ/G89yk01ymvr/zle/GqmLnk1ChlbvMi/AAOZx829zmc7nN4BilzKV+V5Fjxp8gaQMuI9FpOtKz9f9HLPKebUuYXU8h6UhvcDz538HE9+ekH6ElV/xDp5UfIfnm4NP2j/K/R2/qY1JYKB7ZUCal4q3UAek5i37eLsqhFlI2aQM/IqViHTubYyHHUhd3Kma+eU/XSnsp4FS+3FcUqMgivTF75Sdjyk3GUpKgSIXNJHNbizXgKN+HI+IqOtS9y8E+L2RT9Y1KW/Jwjd8ymcPlcypfNpXrxPOpj5tMYuYCmiIU0hgXTFBZKc3gEzRHRNEVGUxcWQnXIXKrDZlMVNpfK8HlURM5XiXTlMcFULA6lfEkYFbdHUHtnNLUroqgVV3hEMB0hCzmzYD7nbp3FuZ/cyNlp19I1RkBZJjIwYgL9oybQNWYixydNoe2aa2i7+eccC55Lq3gCloRRHhOkYuiVi0JoXBJGU1QQtcGzqIueT8NdoWQvvZXN4Vey/VezqP7sCbpTPsB2ZB32oq3K6rLkx+LMlUTBRKOsSmVTCzTnFvor43BXbMf89Wu0LgqnYfJVnBoyhd7hV9E09gpKgubQH7sKujqMzHQZ64usIi8mFyLwg//JPi0v0vu/HHpby5Q+T8uOf39Bjv7duvOX4YvJt+F6F1IOnwL3V+i+0JTIvV3oN21CxCCvshlXdwN16ZvZ+M/HWPuP31C89S2sRVvxlGzFUyQkJhvxmjZAkcTU1ynaXUpiQfD4TcK4JhUEEqtOwVy8E0uRxKOTjDi6T3GKEtcgM/7KXCt1Xeqmz5Hz1TW+XmLuTlXDnqQWCipG77u34b6PVzFZpykWaa7iONymrXhL4vFKkpspQXm6XGrBl6DY3iT/w5G3CWfBZrwVSfRkr6d6+/vs/ew54t56kqIdq7CcqDIsJWcPOHp9JYB+7nWRGVXb76/ML4RZ9NjKuPrPLVomvq/3P1dv/6Bs6BDRRXr/6/S2cU8D8dDttWJzmo2SWsmntLoUtjf2Xro2rqJq7kxap0ykL3ACXaMnUDPpWqrufIi+9CMKm8GhqKV6sJ8uJ2/tq3z5u2C2PbWM+nXPYc1ciTN3Lc7CDWpczMVblDIXcCJ3zW4/RS715YPc7BLv9hGYKJ7xiynziiyQpiBVM3FXp6v4tvdELn0NB+mu2o29OQtvazbesv148wVEKl0xppEjZWsf0fLACnKunkbFsAD6x16Fffx1HBs2jtJx46haFsyZNa/gqdyBp2kvjro9uJsylCJHYFtL06FULP4sqDuEqyYDW2Ua9uosLOUH1TvhNklexnrshz7GeuAtPAffx5HyLoXvPMaHvw3jw6fvpyh9E3azlDueg+5WvLuTabnnXqrGjufkiABOjxhHxbAJNEffDfE74PRx3AxgM5ZRhjIXrSw0zBY3TpsFm6sfi7sXu7sHl6sXr7jZrU5VciPpNeJel3Wbns38ZVHLnPRaZvxlWe/7vl7fS9/H/zy5zyX+k5ne1kp5cK+P637wce2e1IpaHiAP1A/XP0L263P8v9D3bit3v/BfS+ml1KoMgLUPp6mY1t//gZKJV3Fs6ATsIydzctQYSn92Bc0vPoj36Fqo2Y6tQtyN8TilRKYwBWfBTix5EgdMwlGZjLUsHntprIqp2zK/pj/5fWrfe5zkB+eyVWLni37O0eWzMS2fS8WyedQtnk9D9HyaRKGHLaQ5NIiWkBBaQ8NoiQinMTqMukUh1CwKMlpMMDXRwdREhVAdHUJ1TAjVi0KpjAmlLCqIypgQ6heHKWu+OXQBbUFzOb1wHj3z53D2lps5dc2POTNuKn3DxmMbNhHziEl0jZpIe+AkWq6+mtbbbqI1cj71S4OpXLqQosjZVC6aT8uKCOqi5lMRchsVi+dTvGIhu6NnsHXpzzjy3F2cif8n/Qe+wJK9wcDbFuWQH487Z7uB/52/UyVUSWayrWwLjqoteE2bOfHyI1T87FraJ07j3LDpdA2ZTs3k66j4xT0MZO8HZ/8FZe6Ldevx1jKh5UKPuciGCKv/P/msZUb6i/3T5+jz/GVLtv2b/7PkfHWNyOggd7p4qESxi5xrZS6ZypLBLOfKPg33qbxZUqbmcCkXvMtmwesyOM+dPU1Upsey/p+Ps+bFhyja9BoOCV9UxEGxcJ6vg4LVkPc1FKyBgnWKX97jSzp0l6dgLdtNX3EKfQWCwGa4slUCmgJxSVQZ5pJlLu5wqQWXZlPJapKwloRd8hx8zWmS+LYsCJJ8iWuSwCagNNIEZlXgVnXbikt476WZtuAq3oSrcLNCUPQUb0Gau2gL7oItuPJjcRVI9noCFG/DW56MsyyZM0c2Up38CTs/eIrYN/5Ccco3WE9VG7jrjm6wCt99nwJVUQiA4l6XiU7lyAiBygVSFYmbi9dFy5H0/rKk5UmPq/T+sqE/yz7/5n++lo//Te8vV3pbXScgMUhs1YLN3o/D5lSOxIEBF2a7ZEJbcGTv58Rvf0HpFRNpHzma/oBJtARcQcnNQXR/uQa62vFwDjunOV2XQebKZ1n/xCJSXrqH2g3PY85aibtgPS7TZhylcZhNYplvxVKaiLNSqhGk/EsDxfgpc7HKa4RcJUMhxUn821knlrcPYU1b5pKUKE3i50LGIglwDZlYm7MU81lvYxrmlkxszVk4qw7gKZW6b7m3YKcfhvz9WNZ9Sv29y6mYehXtQ8ZjDrgC64RptI0dy9ErAihaPpfuVf9Q1Lne1kMgsLGl6TgK9uMqy4KGHLwSyy/fi6t6P+7GLOzVmQyU7VMEWt5ioQ/egOPgxzj3vAX738eR+CZFbz7C5w+H88mz95G/bzXWPsHm6MbbXIr5zX/SPGse9SPGcmrYKE6MDqRs0lW0/P4JyM6HvrM4PP2YvTaJiNNnwAQYBQZmmQuE+dGCxduP1durzvU4rGA1AuaKUkLKXKXYwjeVfZ+sabkTmdHy4+TQGs4AACAASURBVN9fTAb97yXb+h7Sy/mXaAX8n3o94WlFLr3s05Ob//X6hZMvJw8Z/ND/9KX/7YcoF6i418XoscPAgELp8jQ2MfCvd6j42a1UXj6WXmW1jqF02ijqHwqBxLehIh5H3U5Vw+vKTcRbuAd30W7MBYn0CxRlRRK2iu04yuNxl8ThzP4Wd+ZqeuPfIO+Fe9m46Ho2h17NwWW3kLtiDiXL51G1dL5CVWuMXmAAsoTMpzVoIceCgmgLC6FBFPaSECpFuS42lHdtdAg1kSHKFV4TEUxtZDBVEUGUhs6jPHwBdTGhNIp1Hh1MS2QQHVFBnIxcyImg2RyfeRNd1/yIgbFTsQ6ZiOWyQHovD+T06Am0T5lK04+vof62G6gNv5X6ZfOpWTKXmpg51C2eR0XULPV9i0SRR91EbOQNHHw0hpYvnqEv5UP60r/GnLtJEX4ImYY7PwlvbjIc3aUUumQ+e8SrURELVVvg4Kc0P7yYookBdIyewMCIq2i/7Aoqf3wLx//xAs7GMuVoUjXjSlANi2qwTGi50LKgx1xkZbDQ/qfPWr7kHnI//2fp+0vv/4zz1/xvlLnDic1ixdI/oOLlYqWLcrfbpDTNsNglZi7vgNthx+swKw5uXD24elsoT9vCxtceY8NLD2Ha8DJ9R76GwrVQtBYKVxsKPX815K7GnSNZyhuNksDyFGzle+krSaWvKBmbcNefV+iSVZ6kssslw9xmSlKLU1mgSta5bkJyIlCs0iSurVrxDsWEJta/UJe6BRXRx18gCzdPcRye4lilsJXiNm1Wylxc5q7CTbiLNuMp3mz0RbF4hcioKB6KE/DK4qA8lZNHYjn87T/Z+fGz7PrqVUoObMHeWQUOAdnxKXKV9CaLH6GdlRixVuRG8vCFSgYDxlWUuW7fN8Z6vPX4+vcXkyP/41o+fqjX979Yr67zOPBixe3px2brVQtAhw16rR7OiWwKnn9LFd1v/w+HrptGxaWX0zt0HJ1DJ1J75Qy6/vQ33EVSUiVR23aaCrdx8JO/sf2Fe0n9n19Q9s3TdAu4U9EG3GVxuCokkXIbAyq0IuA+gmOw26fMhfTku8pcW+WKy/wHlblOlDMseVttGj3V++hvzsLWkU1/aybn6g9grUtTdKc0HMZbKVnu+5EkNcqysK7/ghPLV1A3agLHLh+FecJkusaNpWzUpeRcNZbKFUH0fvGqqmen7jCesiwcBQdwiVegNR9302FsZbsUoQpNmdir0jCX+pR5YTzkrsex/2Ocu9+BPe9hiX2VsjcfZt2fYvjy+Xs4mvwhA11FwGlcBWl0PPRLmqZdR8eIcQqBrzlgHLU3zeL0v96FhmZlIFrdffR7bSr2bZY8LcPRBmavwrhwKEpbCxZlwZvxCOyz4A1b3UJ1rqpaJSQsynywvPnLmt4WmfleWfILScp5g+8nn/V9pP//RZmrdHqfVfRDL4Y+5v+F/LfP/1CxnCSd3eXFa3GA2Qp2O5w4CQk7aFh2N4UBk+gYHciZMQHUjh9GU8j1ON96HA6txV0rMcedeHJ3QtE+3FJjbkpU7E59JfFYy7dhL43HXiiu9s2QuwH3wS9o/eIpEh+cw7eR15C89OdkrriV/OWzKV02j5ol82mImU+TIKyFzKM1aD7tCxdwLCSI+rD5lEfMpSxyHpURC6iJWEh9RJCKXzeHhaBbU2QozTHhNMWE0yj9onBaBGluURhtotTD59ESOpsTQXPonXkr1quuxzxqCn2XjqX/snH0BUyma+IUmqdMpOrqydTO/BFtkbdxfOl8miNnURE6g5LoWym/N4Sse+azOfpnxN49m8o3/ogl8QP6Uz6hP2M1tsI4hXHsKdmFV+rI81IhZw/eo8m4cuJxF2yCcuFu/wbbqqdoXnwzFaOG0HHZKM6NnE7TiKupC1mCddMG5WKXbBCvL3Z9MUHV+86P7yALWo7LMZEFfwH2l43B2/pe/2mSl/O+03wLUlHKF3Oz6wWrw2pTylw+yz+Rx/OIcv5Qn/IWC/OgfQC3pRtR6O7eFuqy4tn2zl/Y9NJD5H79ND0HP8ad85XPQt8ApvXK3e6WWv/cjVgLhTsgGVv5HgZKdzNQvNOnzA0l7q/IBytzmdB1EyUvx42SMt+1RRfc6mKRe4rERS7u/zi/9l1lLtgDQk7kVla54cUSpEDKEkFY9MSiL4zHmh9Pe9o6Dq9/m4QPnmPHV6/TVLgPLCfAdhosp/EMnMZj7TGIatwOPIJj4av7V1UrkgnsaxcUupCsDM4c/25CpJYrLT9ahgbLiv48eDL8jlz45ORi95Tz/Pfr56n7eiV73Yrb3YvD3qsy80U8BCNJrD0B46L3ND1JG8kKnoVp+HC6LhlFz6UTODHppxyPXE5/7Dfg7sDrbaAmaw3pn/6VfW/9npRXHiDn8yc4lvoOA3lrVT6Qq3IbjsokBHVPoKstUvNfmmrAuArVqWYi80t6c9VlKNhXe71hmf97zFyy2f2UeW0mtpo0emv2Y2k9jP34UaXMexoOIMQpzuZDOIRKtWSPIlVR6HF1AhKThfPz9zm1OJraKZOoHzaEtqGX0xkYQNPUQAqvnEjj7eFYP3oNDu2CmjyoPoKnKgNX4yFcLVk4avbiqtyFu2qPWthay/ZhF2prqVTKXYc17ROse9/Flfo25759geo3HyHpmTv49oW7SVv/Et1tmTBQjy1uDfULg2kePYWuEYG0Xz6E6vGBtN9xN7aEJDjTpZIwrW4z/TiNan9BHNTK3CL5WlJi68KCKHsLViy43T5dZBXeEMl8F3ZHUbL/noSp5c6/v5gsDZYt/dn/uottK2WuJ6wf6i822enJT475N6nr1F9gcD/4BdMvkHw5PXHrL3r+hyr3ptT6STKCFOm7jThFdx+Yqmh7+gUKrr2eujHjODV2FMfHDqPtuvGcfSgad9x7INnAplTIFcapfThKU+mXeF75NnpMWzGXxmM1xWEp2IRHEpEKN+M9spbexLfJf/kBkh6ay/YVM9h9+01k3X4rBbfPpnzZPGpFoUfNpSlsLm3Bc2kPmkdH8AJaBaAlOpjGmGCao0JpiwyjIyKME+HhnAgLozMsjOPhYbRHhnMsOoLWyDAawoOpCw+iPnIhjdLCF9AQNoeW8LmcilzIQHAQ1hkz6Z96HedGTWJg+ASsY6bQGziRjjFjqA8cTeM1kzh+6485GzKTzpCZ1Ab/nOJFM8m+Zy477pnFxgfmsO/Ze+nc+E+8e1dj3f0V1kNSq5qgWLEE4c2Vvwtv/l5VS+7OT8GRl4CgTVG4Dnfqu5z46zIaZ0ymfeQQTl46gs5hU2mcOoPjDz+JNzcfrFKyIdapIAgacqDH+Px4+vbL5KyPybZYXbpuV7tU5R76HN1r+RjcD76/fv4P9f4y7y/Dg7elBl1q4dWiUlxoSmf73PAO4cW+QHkoVqZHrE2XFa9Nsl57cPW10ZaTTPIHT7P11d+Tt+o52ne+i/nwKkVqQ2kclIlVHIujIFZljiuFLOWTJbswS3La+QS1CwraX5FrpS046hdrdkmoO998ZW/nlXk87mJpUhMf952mXO0lsXhKt+KWJjHzsu1QnghS+laShDk3ljMZ39K6ZzVH1r9N4qcvkxH/Fe11+bjMJ8ByCmw94OrHZe3Fae5V7nUhRtHudN96XUH3ChSBNJd4PNxG8x9vLQv+/cXG2f+4bPvfY/D24HMH30+OX2yfvk7u5/WKWWbF6+5TZDGSlS5TlqCJSXM4xA9rZaDsEKWP/4ry6dM5fclILJeOp2fMtTT/ZCanX34GjuXgtZZTkvohmZ/8Nzlf/pV9b/+OI5//iabkN+jJXoWlaCN2CRFWJCoyH0txIlZJkhTLXDDZBylzbZULfrsocmmyLe52oSEVl7qqRx+0AJDr5BxbQya2lkOKvrSvKYP+5kwsrVkM1B/kXNku+ktTFda6p+EwLsXUlg7F+3F88wHtKyIxTRytgGXOTgjkzPhAWseMpX7CFM5ExMB7b8OR3QoPXurjrbX7sTcdxN18AFfNbqwlUk6ciqN8r5HrVBCHLW8d/Vmf03/wAwZS3qBz1d+offthsl59iG0v38fuDx+js2yH+luce/5JGn50A8eGjOfssHG0jhhB5dXT6XrmGbymUrCYcbusWD0O+qWaXBaTsm73U+aif1yqytypMhosGJTNKjNbatFtCuMHj10SZQ1cDC0v/jKi5U4vJvWxwfJ1scWr3jf4vnLtJf6TmWwPnsT0ZzVZ+RJ+dNb74P68ch8k9P5fQB5qCL0Ru9I/xH+fv1KXL60Rl9wSjFC15lI6KMtdJ5zuoePzL8mfN5fSieM5ETiac+NG0REwlLZZP8H50T/gqNSc74HcPXgK9mAuSaanKpHemiT6y4XdSWLqcdhNUpcerzKLvTnrcaR9SU/8Pyl8+UG233crCUtuYPeyGRxZPovi5XOpXDpPZbc3hM+hNXQO7ZJZHrKAYwpxLYjmiCDawkPoCAvheFgInaFhdIaEcjwkhPbQEFrDQmiSBLrwEBojQxQ0bE3kAmoj5tMQOV9loLdEL+BYxDxOh8ynb95c+m6cQe+06+gLvILegEl0jxrHyVGj6QgYSceEAE5Mn0jPjdfRN+8mOiNuo2zpLHbG3MDa5T8j6enlVK59ib49K3Hv/wZ3+npcOVtwlWzHVZKMPT8Za+5OHIV7cZccxGXarZC9PIWxkL0W1+rnqFt8A3UThtAXMJrekeOpHTKRxp8FYX7rc2jpUDgAArbi8cU3Zfz0GEuvxtPPwtLHtDK32WxYrVakF8Xur9T9XwItI/69Pq7vqXst+IOfLc/8T/KvZVpMReVKd7qURS7vxfnYumgheTd82e2ymJXrFPmHAMq4pWBlAO9AO8dL08je9B7xbzzOtn89Ssnmf9KV8Q3WgliV7e4pE4WbgE0w8aVErFRCRMmKztfINNeKfIfiCRcFrq1wrcyVgtcueOl9Tax53ewK+MUoc1OWebEvmU2y6SVrXVqR0atM9pKtOEsScJTEY1e9QMzuwFGWokJWJw5+S3nc+6R9+TIH1rxFyYFtnGmrVHW7eCXH5SzYenHbB3A5DOxqu02yg0WZew2l7VPgWpH7K3OJo+t/ehLU4617//GWsfUfd9nWx6XX1/j3/scHX6vvJ71/0+fpe2plLgQpCF2mx2NMVQJLLM5F+VGS736qjhOfv0HNrNs4MWQstssm0H35RBrGTef4/XfAwU14ugrIjXudtHcfpnLzPyhY/RRlG16gY9+H9OWuxVy4kQHJYldkSIlYiyWHIhlP2V6fIv+uZT5Ymdu0Qq/PQKx1iaefV+j+5WwSN6/LxNVwCGtDBn11afQ1pGNuycLamoW5KQNL/UGsAs/aIMAyRtIcVQehMQvEq/Tla5y8K5K6q6bQMHw4Z0YEYBk9ie7LAzkxeho9kYtxfPA65KUgUK+Omj3YqlNxNx3A25iGvUK8qak4RZmX7qK/IJaB/HWcO/IFPZkfcTblXzR/+d/UvvcIZR89RuZbv2HPKw9y/NAGLDu/oVG8nuOnc/LSQLqGB9IyYTxlt9xI96cfw8mTyviwOa0KpXLAZy/Kukwpc6NUXeke8btYcDGAAwuCCOdAKJxVXZoofqFysEuy9sXDi/7ypucu2adlT8uT9CJnOqzkb+joeVH2+Z//b5a5Vt4X6/XE9n29Vu4y6bkFztDPVaVfBv1wfUy/GLJf7/P/wbJP6k0FfMEh95PkJPkjyzJXsL37zPSmH6Tidw+RM20y7ePHYAkcy5mhl9E2ZQI9v3sAZ8K3UJCmlLm9IIVu03ZOVcXTXZfIQFWSehmsUn5Tug1XaQIeIRop2Iw7ey3erNWc2fIKh565g9g7ZrBt2Y3sv30mR2+fhen2eVQtkfj5PBoj5tIUPIfmoNm0hMylOXQ+zWELaA2TOHowbaFBRi148EKaghfSEBZMbXgwlWELqIgMompRiIqvVyxaSGX0AmoXLaBx6UKaFi+kIXIOLWFzOBm+gO6gefTOnMmZq66lY0wgx0aM4JRguY8PpC8wkJ6xY+ifNBHHDT+md+EtlEfcRHLk9ST+LoiCL/7GiQOf03PwK8z71kBuPN5CmbwTcJUKxG0q/XnJ9BWmYq1Mw1V9QCVIeQu34t31KZan7qfhhvG0j7gM+5hxnBk5nsIRk2he9ku8Ow5Cl1jlgvBmWKx6zPW4qrEc5LXRx7TgamWuFbq/fGi50C+B9Bf75/9yDH6mvp/u/7fKXMm8Ly6uk99kn1LoIpNSh+5zvQv2u0IjE552KdGzD+CR+LBE4ry99DYXk7P9a7Z99CKx7/yN1M9fwpTwIZ2HNmETL1LNHryVqTiFp9oH1CIJbpLoJglt0luLDIhXq48VUNWDy7aUXgopiiS9abQ2X7Kcf+KcbEv2usJUL4zHUSQlcVLulqCauzQRT3kSzlLhWhfO8m1YTELbKqxv4v7fRV/xTo5nbaEiaSW5G95VLS/+Mxpy9mDrEuYvq7GQcYpcWFX5mdtmNmLkHg82gT8ViF5FRes1YHvFepXEI4Hv9VnlUpom1vvFxlv2abnQsqQnQv85RR/Tvb7Gv9fHLtbre2q5kd5/otX7hdzFK7j+osy9Npxej4RTsYpBLmIhFTkS/7SdxHo4lcb77qZh9CR6Lp9Iz6Xj6Rg5iaabZnD29adxmVLIX/UcmW/+hrYdb9Ka/Cbtu96lK2MlfTlr6S/YwEBhnGI1FPIeGW+7WOYlu39QmYuVLVa5KHOt0GWfwYXus84HKXOEoKUuU2Gpm2sOYqk3MODtwkku7GdCZSpJajUHcdak4W0UMBhBmtuDt3q3URmz9l2O37uEigkTaLtkJI5hk2HkNM5eMobGgAl0LonA9bko9B0qI99Zuxd37X68Dek4qg7QX7QTe9luHBWp9BbF0Z33LV1Hv6L76EpO7PoXpR8/Qvn7D9O0+m8UffgI+59azslvXqf71acwXXM1naOuoPfyKbQNHUPVVdNoue8OzHtSwCqxbwdml50+r1uFRGyaq1yKxiU+otzskrbllVoVBpQr3olTwipiwovQnlfmQq17IXdHZEPLor+8adn1lzc5TzctU7r3lzfZ1vv1/S/RcT+dwDbYOh882V3ss1b8enKT6L/+ovLl5cvql0G+hHalDu71F/T/4eo+eNUf0SpQeaLQJfdf/ZHFOjdDZxunPnufvJtvoGH8OHoDAhgYNoLTowI4cdMtWAQrPHM33tw92IpSOFu2jc7qrZypTaCvQupzheLRANdwlCTgVmU3W5V72XF4Ne7MLzn+7YukPbmM5Afmkrh0BrtjZpB9+xzK7lxIze0LqY6aQ03oLOpDZ9EYPofGiPmqCR66tAaJm4cvpDpsgUp4M0UsoDByPrlR88mJnsfRRUYTjPe86NkURt+GKXoW5dGzqYqaRXXkLOqi5tKxKIgzEQvovHUGLVdfQeOEANoDR9MTGIhtbCCOEQE4hgdgmzCBsz++irqgGyn5TSR17z/OiV3vc+rI15zJXIU5a51BZSkoY/lSP7wDd+UBLKY9nJG/UeVe7HX7cUg8NHsTjk+f53T4zbSPH07/6JFYRo2jcUgARVf+hM6X34KaY9AniGkST/bi9BNmLZx6XP2FV2+LQA6WDfl8sWsGvxAiI9L0v8Gyp5/h/z1kW70EPoxtf/nXMq7lWvd6Eas/616ff75XStxYsXuEPckqruUBECpMeeMdvTi7O2ivzCNl/Sd88+YzxH3wAvu/eZOaPWvoNSXjrt6jUNsUKEyxYLqLjG7DXiYZ6omYC7YykCfu+ATFxCbjpGvIpfxM8PSdugZcSFAGNaXIJQFOEuYK41VT1wgHueCrl+/AJfjXpYmYTYlYSpMZKEuht3QnZ4uT6czZTv2BDeRt/VRZ4lkbP6I+czvWY+Vg6wLJ6BcFrnjhBefe4eOGF6pSsYx9qI6+Uh4xWGU+VE3kx1dbLr0ofOExl3H3H+fB463nGT3O8tlfVgZv/6fjg8/X99WyI/Kpm8xlshB1CLyvvf/875fsfFWuJO+FAzyyvrHb8Xp78XbWc+q1/0PNtTfQcvl4+oZOpX/0ldQGTqIqJpi+la9S9sYfKHr3v+je+z69GZ/RnfYZZ9NW0n1oFf35G5CFlrNiB84KKbUV7vlEnBJS9Hex+8W/RWEbyjwdm5Cy+JoQs5yHf1XUqf+u1MWyFzQ4ccmLJT+4GfvTcdel4a0XhZ6GvWY3jupUhfImbIu2r9+mc2kMx8ZNo/uy8ThGTKF/+Hiahwynftpkzq6IxPXpq5CbBPUCR5uGu2I/1rI99BUmYStNwVm1C8l1Onl0DSeyv+RMzhc0pbxG1ru/ovSTR+jc8iLVHz9G+qORHHvsLk7GhFIxejznRkzHPPwqKoaOoWDmjQx8+C9oqlay6fY4sXg9Rn2526tQWmWsVCaczzIXEbZ7PZhVAZtLMiMU74SwKqpBFpx2u9dHEnVBKYu86DlI91q25LO/XP2/bP9Hy/z8BOXHVjV4n57Uzk92fnWZ/l9WT9j+L4Dell6OqwnWL9YqP1qQxFQiu4DoKYpBnzIXYmmPcCP2YUvbRdMv76V4ykTaho3AMnwsfcMD6Zp+Pda774cvP4XsXXgkmagyUSny7rrt9FcY6FkyUYpCFzhMV9l23IIeV7wFe863OA6vwr7/c06uf5m8F+5n2z23ERf1E/YuuYXcO+ZTtGwexVGzqIyZR9OKEOqXBlEeOYfSsNswhd6KKXwWJVHzKFscRMmSYPKXLCQzZi5pMbNJv30hmXcuJG3FPA4sn8uBZbM4uHgmGdE3kRU1g+yIGeRKC59BXvhNlEbPonHJPDoWL+B46K203HQNNZNHUz/sck5fPgTH0FF4Lx9F/2VDODkmgO7IOdhe+xO2+Hfo3fcJXYe+YkAyksWdKuVEAjiSG8tA9hYcxbsUItTZslTa8xPoLUvGXZUKu77k3B/vpeWaiZwYdhm20WPpGRlIVcBEGqKXMbA9Bc4JI4ZBPOASLmBxRw8az4sJ9Q8Jr7/sXOxa/ULoXit1rcz1i/NDvYKS9VPo/rKt5dq/9z/+fdsOqxW7RaxxAwRFVu4G14HBpKRQRJC4upXezlYqsg+Q/O1HSqlveudpMte9SdP+NfTlbTUAWkq3qbwGuylB0acqClWRV2ElK9uBtyoFT0WyT3lLiZnBtCZocULS4io02MsMy9s4LpSswuDmKTOukwWAwL3K/azF2zAXJdBXlEB3vkCFJmGu2M250l0cy0mgdPcaMjd/yN6175IZ+zlV6ds5W1eAo6cNnOcMVDdZuEiyl8u3qHFrngUpCfx3Ra6VudMXHxfXu79CF5YqPc7S+4/1D423/zX+21om/Pf9p+3B8qjlW3qZv5RxYrPisg+okjvFlCbsf2KRCwq1WG5CyiF47WLq9XfiSo6ndfkKikdN5NTQqTjHXMux0ZMwXXslTfdFU/6nFTR/+Ecc+z/CkfUVfWlfcPbASnoOrcZaGIuzzAAMEnjggULx3qTgEXxzyWL3V+iDEuCcdenY640milw+Gyxrmpjl35W5xnfX7nhR7gqnXdzwvpI3ta/mIJ6a/bjq92Kp3Y2lVurIM6E5G3J24frgDfoXLaN14lW0Dg2ga0wg3YGBtI0ZRf0V4zm1PBzv5/+EoxLvzsBVdgCbKVUpclvpDuzlQkwUT+fhVbSmfURH+kfUJv0PmR/+lpq1T2Le9SbHv3iSnF8HUzzvp9RPn067lPQOu5pzI6+hbOJ0Su5fjk2S7sxduF12bGKR+4BazRLuEe+vrL2F90aaxMPFAFeqR1ztXmzCN4FX/afgemWMBdjM6TGqvPysbC1v/y+9v3xeTBZVzNx/stIKWXrZ7z9hDf6sj+nr9bU/9FD/ydtfcfu/GHpbzpV7CVGHXbk3pPbPqxLZvQozT8KUHpU96u2o5dzK98m55UYqho+mf8QkBoZO5OyY6Zy+/iYGnngc9scr7F9r2XbOVcbRV7sdc7nP4ikyegPbOlGBo7h8Ge6OnHVIDN2buYbTm1+j+OXfsPvXYWxfejM7om7kQMzN5AjD2ooQKu4KpfyuEIpXLODootvIiJhBWvjPyVx0G0fvDKLooUWUPLKCosfvpOjP92B6+gFKnn0Q07O/oOTvv6Dk6XspefIOSh5bgun3kRQ+GELhfQvIWzGbrOibOBj6UzLCbiB/0S1ULptFZfjPMf1sMuUThnM8YCSucRNg5ASslwzj9NCR9M66Cf7+KMR9gDNjDfZ8qU+VOHmciot6K3ZiL4inL2sjtoId0JBFb8VuOo9uxlqwTdF39n78AvULb6Ju5HBOXTaUgYCJHBs9HtO1P6Hrlddx1zYYK1KrVxmfgtTnGpQAosd9sDD775ex9p+k1dgPWrkOvl4++8ub3v6+/fq47hUJx/csVLVc617L+w/1XonDS/Kf3YrHbsUtTHBSL+3yYne6MVudDNgcWMW97DMtXdY+OhrLKD6YyJ517xH37jNsef0xdr3/Z0wbX+Ns5iqcJRIGSsBdnQy1qXgrkxUcrFjQ7jKpHU/AlrcVu9R8F8YrABcjS12y1X1NlLxJcN634RHlLTjqinJVwktJeEQWSgQffhuOihRctXvpL9vJmYLtNGdtpiBpJWmb32f/xvfJ3r6K2uwUTjQUYuluM6hgXT6LVKhjXXbF966SAX3wrMJMJy51/yZpMLoJ2pa401Vmu6oxF6vlQvMfexk/f1nRCl2P6/f1+h6D5e77zh+8X18vvb6H9FqhC6e1027GZenDY7XgtcoCFwX3qSwScd+q7y4emh5oqeb4G6+R86MbqB86Bdvo6zg35ipKR40h99rJVNw5j+5P/waZX+M9/A2OjDWY01f/X+LeA8yuqtz/DyZkJjOTTHoggCB4UUAvKqLee8V7EUSxIFe5ih0QFQUpIiBEqQIhjTRCes/0STJJJtNbJtN7r5n0yWT6zOnn7L0//+dd+6xwOE6AW37PPzyLtes6e85+YcVNMQAAIABJREFUz/qut31fxgs34SrbiUfyy6WAT2Uyruq9io43IAVLlHYdkpamwNwuvCKVygS4fcGmgVyOae3cLjcadn+o6T24OFC56JKPrpsKosvCaklXgWu+zmy7iltrDqbksbeVQkkmgbdf5/h37qT6yvk0x0ZxZmYMZ6Ii6ZhyCe1zYhm463aspa9C8SGs1iKMhkxF+SoWKW9dCr6GFPoLN3L84BLOZCzlxIHXqN78KKeSX8DMXcHY+qeo/N4XOLpgOu2TIxmaMg935Cc4GXklTZ/9PGff+huBs02qLoDf78FpmhLVopjchWNdquyq9xVcgAmxox0Ad2FNptZmgvnKJig0GGIxlvhHKQok2Bl0M4f2oTIj23IuXMYuth8q73JNqAyK/L2PNEaDse7VA4VMdOH7elLTk92F+0I084s9mH4Y/YfqH4QGcunlmLouBMzFfaH4cqWWrJTHVGXpZPIYwVeeT/PPfkztgis5EzGX4Slz6b90Lsei5tL79f+AdYuhJBl/rWgeOxgTqlcJ5hHzZQiY++qT8TcmqxxOf52UAd2DUSEpazsxCzYylriY9sV/IP+3d5N6zxdIufMmDt11MznfvIW8b91C4Xe/SNF/fokj932Fkp/cRtUDd9D4yPfoePrHnHzp1/Qte4LBd59jcMsiBrYu4vy2FxjcsYjhHX9jZNsLjGx8hsFVj9H3+kOcfv4nHP/TD+h+7Hu0PHgXJT/8Moe/eSNpd11P1ndu5Mh3Pkvl7dfT+NnL6boslt6oKJwRsVhRc3BMlzz0uZz+ys04n/8tHF4PdclY1bsUd7aUUKQpDUMCpEoS8FftVWktUuddynFapQl4di6h/f5vUnXFXE5Mm85w5CzORs2lde5Cuu/+Ht6MDBgZAYf4RAXEbdpdxdgXsjLVQqzft+71cXnPIqyh/2Q/VGDlWn2fPi59uIzpa8KPv28/aJr/74K5yPoFOQ9mceh96ZUapstz+tyIlu7zSslNSwVAjXsNRl1+Rt0BXD5hOJPpIDhzuM7Tf6yKmuxdZKx/kX1v/p6Di39L0erHqNz2FxoTX+N4xkoGi7cwXrbL1sxqkzDFvy29gLSkitWnQo2kjCVDXcp7rTbVPiZV+gTgheBFirLI5Ci162tTcFTGM1Syi/6juzlduJ3mA2soj1/CkT1LOZKwkvK0TTQd2cd5qWntOGsTwFgu2zfuc1ygZZV0s4AhLRScJdDNBm8b0EPB3SaJ0e9O91o+wt+9lpfwCe5973iCeUjGDR/zw+4JPa+fS/ehY6ltsUZ53XY1PeHsF4e55vgUIJfXLcF8UkRFFj++EUazD9B67w+pm/Fxzl16BePTr6E7ajYVsdG0/Mv1jL3xCBRsgZLdULyTQOE2XHmbcBZuxVW6Wy3A/MJJUJfGuJiixWd+ETBXFclabdAW8A5tUsFMt4uCuTbZC5jLtiKYCaF/VeezsVoOYzQfwuzOx+gpxteYi7csA6OxGHqqMavSGXn3FVruu53ia2ZTGX0JPdMuZSA6mlNTIuiePofhO75BYOVSqMxUf4/MT56SXfglvqM2hbGiLZw7uILBQysYOryc06kvM5b5FmQuY3jxr6m87Z9onDWd88JBcslchqZdQ2vstXTd/1N8R9PBfQbTcuAJeHGYlqSS27zqwQq7ipNVQDwI5ILaMkPJKxRLseC8yLOkoVkC5oZYiiUm4v8nMH/fRBSMVtfHwsFbg7YGcd3r4xcmOgkICmNauti+/FBCfxjhYK5+fKapfOZi7RD3hXyR6ks1DDweJwEJLpJ0kL4ehtatpvFfbqNu2nzORC6gP2oBPREzOf6Jq3E89CNIWqs4x/3lO3GUbFNlSMV/KD5FAXRFfVmXgrchBV9jMv6GJHx1CfgkZah8J8bRbRh5G3Hte5vT65+ndtEvyPjF10n69udJvPOzpHzzn9n7rc9w+D8/T/lv7qRn0c8Ye/sJjE1/hZ2vwp7XIfEt2LcMK205/v1L8e5/C3/aEgL73yKw902MxFfx71yEd8PTuFc+hmvJ73C99QjOxb/n/Mu/ounpe8l9+Kvs//HN7L/3RlXOtOxr11HzT/Oonz6NE1OjcM6ci2POArqjoqmOjab7P76I762nIUfoQ/dgCbdz+Q4spbVJnnAqVmUqviO7CVQmQ+MhrIMbOf2Hn1B54ydonCNc0gsZnHUVDdFzabz5VlyLl0JnBzjGYHTcXpHKZC3BPkK/G+Iu0e/4Yr3IwUQyEi4fekzdX2w8OR46Cf/D+MFVw8VkPFSmw7f170P3anIO/nZkhakCnGQhKjW0hbddqg5KcJwEfQVM3H5LNY/fwCPau5hlVZCYpLH1g+ckRl8dw/UHaE5bSeaax0n++y9JW/wg+Wsfo3L78zTGv0xH6hucSV/JUP56HMVbcJftwqui0BMwyndjlO/CKJeF6B6Myj1qO1C2i0DpTnxHd+I5ukPdM1y0mXPZ73A2cy3HDqykOfktauLfoGz338nb9grZO16n+tBG+qT4RV8TeM6CIVSsw1guO0pdJdha4kaQOs+SJRAEzRAWN51ipqPXxeJmF+Kxg9g+6F3KOXnnodd84PudYP4JlyWZayaSk/BxP2g/9Hn0M4rrRiwyEgiqVnAC5sG6Eso6IQs4vxuEk16KqZxsY3T52zR99qs0TrmMUxGXc27mFRyfN5+OT19G/0N3Q/xSVdqWiiTMwu348rbiPbILf2UShrhK6iV1S4JXxa8cBHOdaqY1agH4YBOwFi08tMmx8PYP0e0C1qHtH8DcLsJitWTibzikFgd0H8VoKcIthDA1OVjdJSr1Tsr2Dr37AnX3fZUj186mcXoEozMl5XYeZz82g+7ZV9D73e/gXfcWFKdAVRpWeRJG6R58pXtwF2/HmbUed9oqPBKgm/42VvYqPFufo/vB26n+7ELOzp+PL2oh/ZPm0hl1Fe2f+xoDq1bDwHFMfz/ewBguM6DiqVW2geCxgIsGZ0Fuvd5WRDA2ZkschE9cQWJtEvCW6+VGUUg0g2QItmk50fOW7vXxj9KHy+EFeQtahibpCUl6PSnpY6ETnWzL8dCJTYO57vW50AcLfwDZD5+09TWhD/e+P1Z4mkU7tyycpoEEwvkw8QZ8BNxOLMeo/cNwD2HWlNL92OMcvepTNMVeztlZCzkVM5PWqEh6br4e7wu/h4wtdq3zozuxyoUwI0VF8mpAVzzXdcmIOd6jWhLu2nhclbvxyiRZttsOCst8l8E9b9C+9HGOPPVfpP3ydhJ/+CUSv38zh+6/lcrHvsWp1x7A/e4zsOsViPs7xL2uejP+dQKJr2Mkv6FoCD2Jr+KKewnnrkW4tz2Hd9Of8a1/CuOdJ2Htk5irn8C36gm87/6J8+v+SNWr95H6my+z+T8/yc7vXEf2926i+bu3cPaOL9Jz7ZW0RU/jRMwMTsfOpjN2Jk1XzKfnzi/jee1xyN2sinpYxdsJHJGiGMLglaK+C+vILrsmdsEe/G88Tcutn6FGckLnXEbv7KvonHM1pVdcR+uDD2OWlUFfrwJzycP2+cwLKUa2Rjaxqeli8hH+/mVfy4b0offpbS0n4X34vf8gd7Zx7B9kWsvwRL2Wc93ra/TvRfc6J11F9usod2GRc3tU8wlvgpTGFHIZMUkLP7lXqE3Pg+8sBM6CeQbcnfgGaxg7UcC5qnjaDiyhIf5vlGz8E+lvPUjqy/dz6O+/pGDF7yh/90nqt/yF1p1/pSfxdc7sW6Ja776l9O5fRm/aMnr3L6d3v+wv5ez+ZZxMXUzzjheo3PAnyjc8pSwAaa8/wP43HqJy10v0l8cx1pPPWF8V7qFGzPFO8PcqekyJyreZ3IRbXUJ9haHKUGmFbrdHuRWUz9sQ64Pd9DuzewFmAX/5DoQUSgLj7O9kot40P1pAUfjcErofKkMiL9r69/7nurjMylih8nixbU1JKwYa5WQVlBC3imTkmH78ZpCDwC9BkVJGcxjjaAlnf/0EZfM/RcWkGZyKuYz++QvpvmwGJ265Bu/zD0HODuX2omg31tE4pI69VZ+mCJ9clclIGV1HzX68TRkKRMV//T4wDgFzDeq05NhscUL/2pqtKq1ZbTmYQbCXXgP8hbGahFQmVBsP2Vam9AKMthx8DRkYdVk2I1x7CWbrUawWOZdH4FgudGcpsqLBLS/S8rO7qL76MroionFNvwx3zBV0f2wGlfPm033PNwiseQXy46HmAEZ5Ir7iHfiLd2Hmbcc68C7WvrVYh99VitLZJ39A+a1X0fKJeQzNXsD4lHkc+9gcahZ+mt7fP4VRUYblG8XlH8FpuBSuSOClaNlKw1aML8JrIlqJoRZlsjgVjVveqRmw1Cm/XwJ9hcxIAjTt+clUwZ3vzVvhshU+T/1P98PHlX0F5npS0isKPSnJ8dCJK/R46Dl9jfRy/MMeMPRBwn8Qoefe2zaReq9CIOEKBHCYBk78uKUqkXAluoTsXrQbJ4ycx5GUSP13/pP8+VfSGjuXs9Nn0jN1Cp2zoui77fP4Fv8ZCqRKlTDCpUJlchDQbe1cAoBUKcm6JBx1STjrkxiviWe0ag++OiHL2IslpSSPbMeTswnX4XcYiF9My9tPUvDsj9j30G0k//QLpP3yVrIe+ipFf7iTyqfvoXnR/Zx4/decX/lHRjc8g2PL84xtfZ6RLc8xvPkZhjY9zeD6Jxla9xgja37PyMrfMrb8tziW/5bhxQ9x8uWf0vrif3HkL98m+dF/Y8fDt5Dw6L9RuOh7HFv8IKPLHsP/2h/o+8HXqbx8FuVTJ3NsxkwGL7+SY7NmUz0zhuNf+xzeJU9DwTYo3Y1ZshuzXIoWJINQJNbshaMJ+Fb/jbPfuo2mObPpiZlN35yP0xp9GYWxC2m441uM7twF/X0wNqy+e5m33IaFS8zJiuzjvYCl997jP06U+v3LNSI3oQGRsi/H9TW6Dx1PX6OPadmb6D59v+qt4KJSUp5Cmv4thPci2zriXfehch+6LWkp8uPX/2T8gEei2l22L11MrBLarIoNSA66WJYkcGwQjD4wxHx9DpDWZzerG3OoFHfnfk5kLCd/5SMkLfohyS/8kMOv/Zy8tx4kf/GvKVz8EEVvPUzx0t9SvOx3lCx/hNIVv6f07T9QtvJRKlY9plr56scoW/Mo5WsepXbDkzRsfYbiVb8n7rl72f7n71G1fZGabOG4osO0n+UcmH3gPwc+iVgfQzRyCSDy+yXzwFB545I77pcgSIlIV0AeUO4E+10JcNvgrcBcAD3YJgJxNXsGFwryTvX7De8/9H1rLv6wMbTcfJT+o4G57UoQzU38rpZETHkDCPdCwPTgsdx4LY/KTzZMD37/OIbhgr5zeHYmUfvv3yV/6hxaJ8+kL3o2Z2Oj6Jx7Kafv/BzWOy9C3m6lodKYAQ2HMKRwlAp826eoT531h/A0ZSrAFNC8AOiipYeCuaJ5FZ+4UL4GedyDgE5bjgLwUK1dzO868M32jwerrAl4hzSrpZBAizDCCWgXYjXkQ71UWDsKx8qho1gtNhxNafi6MuCspK+lMbbhFbrvvp36mfM4eeksHFEL6b10FrVTIpRf/ey9d2KskKykBCz5uyUTozQOq3AP5EiLg/RtjLz+OHW33UDJgihOXj6XwZg5HJsUQcO0+XTdfQ/uxEQY6sOSd2H6VeCbBF+KLitgbfuBAirCXeoFmFKbPuBFrC1mwFTWR3mn8tM1vBrMRd4NlT4dMP0Y5vstSKGyFS63/5v9cJn/yAFwMrnpSU9PdKETmN6Wc/KHh5rLP2g7/IFCJ9wLX4JEsqqUJzFtGIwbXkalkIFpV1pSoYduD3glFcYDJ45xZsUy8m+9herYmSpFzTU9hvNRU2mLncaZ73wN/+bFULYPqvYpMLeqhac6BakkpXJ4a5Jw1CYzVpfMWH0y4w0pOBpScTWk4JGCBlIdSiLCKxOwKuLwF21n9PA6zia9QeO6xyh47QekP3MniQ9/iR3338SO+24g/sc3c+CXXyHnd7dT+Pg3OfrUtyl95nuUP/d9yp//PhUv3EvlonuofP67lD/7LUqfuoPiR79G0SP/St6vv0z6r25h7wNfIOHhL5L0xG1kvnIPdRt/R//elzCylkPWKkhbgXvpUxy75zbKPz6Xxpho+udcxkDsfFonTaF+eiSnv/FFvMufguxNUJ4E9WmKyYuaROVLZc8yhu6/m5YFszkxNYbRmMs4F3sltTMup+jamzj70ivQ0Q5jQ+B1qBrUYokSN8ioYar0/0CIFnPhPU4QEKLftwi1yEkomMu+vldfJ70+NlEv4+jjofdcbFvLtO61bIf3It+SxhmeyqmBPeD1K7BXxViEdjg4QQjRkWjqpj8I4No/LnnI3gHM8ZN4BjsY721i6GQ1/T3l9HeXMtBdwvljJZzrPsrZzkLOdmTT13GAgbo9nMxcTu225yhf/yQN25/jWOKr9CS+Suv252l490/UrH3cbu88Qd07T1K/7il1vHHjn2ne/CzNW55Tfev2v3Ai8SX69r/O+QOLOZnyGpXvPk7G4l+Rt+oPNCS9TlvRVk43HGTsxFF8Qy3gPQ3WUIjDy0/AL64EyUaRNDI7lcynUsu0Vq7BXN6nTJDCmCfN9/4mRUre11Q00QWtX79X6cMnQTl2sXccelyPoe/X+x+lDx3n4tuSHw8SRCXrOVPl2klEv001YhOBenDhx0MAt9+FTypviULS0kHfi6/TfNOXaImYw9lJUTiiozkdfQmN18Ry5sHv4tz6JlbFAWgvgNoD+Ivj8ZenYLVmYXbmMd6Qrppwr0szghHnSqvWYH4ByHOhUZjisqEx2+4F2FveA3PxqesAOR2xbrZIwJsN4qJp62a2FmK0FeFpLsLTIr7xSugqx2zMx2jIQXLVZfEgJX1d9fvxd2Zg9h6B00VQlIDjjUWcuvMbdM77OKemzGYwcg4D02fTOT2KpoVz6L37a3hX/M1OW2tNJyAxIqVSFOog5O+D7avoue8uShfMoG1GFAOz5jAQEUv7lEjab7yZ8eVvQUc9uIdVdUNtSb8A5D4JwhIXiETwCrZ4CBge/KYbvyF1GKRuubhOZIEma3ELwxesG2AE8AQtL1LDXqpFTiRTWu7+L3oZP1QOP3Jqmkxu4ROeBvDw/r8D5n4VKGP/4fJgE5nFVESrz8T0274Jh6T0BMbxW16kSAM+KUEXQCUHSukaw42j9ihtf/oDdZ+4mjNTIzFiZ+CKiaJ9ysdovGYh5x68D//25VCcjFWzX/mMzaq9GFU2Y5bk1o7XpjBeLyxxqbhb9uNpPchIbSKDFVL7Owmz9QCm1OKtTsBRvB13iRSgiMdTsZm+vMV0732O+k2/5cjiH5P1/Lc5+Mfb2fvwv5Lw81vY+aPPsP2+G4n76edI+MUtxP3iC8T96vMkPPh54h/4nN1+9c/E/+KzxP3sRhJ+9hn2PXwrec9+g9oVP+fY7qfoO/gyo3lLcBetwji6Dko2QMkmyFqHd81znPrxN2i5+nI6I6Loj5jJ0NQZdF8yhaZ50Zz8zq14lj5p+9CbxMd2EKriCCS/xfAf7uP4pz5OT2QkYxGzcETOpydyPvXX3EjXT3+FIysLHBL0NqQ0M3GBiOtDokFHhfFKAtfEhRQWgBQu3CLQ+tiHCXeobHzYuPq8HvuDeiF7mcgiFQrmF+Q71FKlrFAhhYaUnzRgl7wU07qkt0gwoFe0UFHRZMeB33Ee57lOxo9VM9JSyOmyNNpz9lB/cDMVqWspTVlD2d51lO9bT8m+9RxJXc+R5LUUxy+hfNeL1Mf9ldbEF+lIeZXTh5YwWrAOf9k2fEe3MJ69luFDKxhJf5uxjFWqjR9exXjGKhyZq3FkrcGR8w6OvHU489bhyn8Hd/5qxrOWMpq5FKfkMWetoCPhRQrXPMq+139F4t8fIHPds1SmrqQ1bxfnmvIZ6W3GOXaagKJnFcuCLOVsN6NLIvUlTiCYmmi/1yBphvjTFc1tMFIymLpmp7CJqiO56CFN8rmkSdSY9f6JS95puMxM9J61LIT3E137UY6Fj/OP+zaYC4YrMJf/+SVFUahGxvDiwIGbUXyMYeAyhOFS5jAfDA9Dbh5jDz/G8YXXc+aSaNwRMYzFRNIwO5LCWz9Jy5M/x5m8FqSiYXUaRkUqRu0BlZMtwWaO5gwcTRkql1zyyaXM6QUyGAHzCylrwdQ1AXMB8jAwF/O6BnJJXZNml0yVBUJ+CIAXqKprUnkt0FZEoO0IntajeNrKMXpqCByrxNuaj7c+HasuXWUTIT79JrtUa6ArB6NL0uByIW8vgWVvMvCtb9Mz70p6I2NxTZ/FaEw0nZFTqF84j57vfh3nupcxK+y0TFPGLErD2Lwa1+8eoOWGT9IUE8PAjNkMRsRyevJ0Tl15LcOP/AazPFexMBqeQQJSwU5FnWvriWlThEsFNK8Hyy/8+m58pgefkP+YXhSzYwiYqzgIgRtJlzYNPGZAafvKlSI0xSEBwB9Ftv4n14TK30cmjZHJTU96eqK7MMmFRLzLMZWOEjaRy4eGP6z8sTq/XM7JNaH/BNjluGKA84pmJD41C5ffjcPvwBQ6JbesaqVcjc3CJcxzyqPuPo8jI5W2b99F64wZnJsWpchk+mZMp2XWdBpvuI7e3/6MQKr4zw/ZWnrFPuWH8tXsxVm/VwG5S1i46vcq7mN3QyrjdUmM1iYqbd3ZkIKzMcX2rUs0sFSgkr5mF67qTTgr1+EoWcNY3tsMHHiTM3F/pXvjUzSt/B01b/2Kitd/SsnLP6Lwbz8k94V7yXr+O2T+5W6yXvgO+S99n5I3fkTt8l/SuOpBOjc8Qu+eZxhLewVv3jL8R9fgK1lLoPRdzMotWHU7oW4nVtV2RUfL0R343vkrvd/7D5rmxtL9samMRc1keNp0uqZNpmbhNDq/cwuedS+A+MmrkjAy13H2uZ9R/88fp216FCOx85Tv6uzkudTFLKT5ju8ytm0H1slj4BETqxtTTFV+P2PSTENp5xKgKGAebpac6P1rq43IgpYBLaDq3Yf4NrVshC/4Qq8PHWOiz9M/MFlEymfLAlUhbzBoRfa1fOteyXRQ/t93rciayLnIrjSVjiIyKuBtqIWm5fcon7LpGGCsp4HO4gOUJr9LwbbF5G95lbwNL5K7/m+qL9r2GmVxS6hMWkVlyhoq9q6j+sBmmrN20pm5mWOHVnI+by3Okk24hAGsaAMj+esYEhKRzFWMZKzGlbsOV967OLPW2uCdufoCsAvAj2auZjR7DWOqrWI8ewVjGUsZy1yKI28Vo7krGcheSX/OGk5nrKIh4TWKNj7P4bXPsG/VM+x9568c3PYWxQd3cKy2QC1MLAF1FQfsUeZLy7AnQ9Nvu8HEKmFIMZXgPCGFmFQWgUpZs03uts98AiAPA3T5vpVPOgjmWn6k1zKk5SZUFrSMhPbh8vE/2Q8dT7ZV+VY7Q0kFN4ss2OZaFwFrHC9OBeYjQTCXDFvh0UCUENcYnDuNd/N2zn71mxyLvYLeydMZjo6lY/ZMsq6aQ87tn6fn2QfxJ7xtWxU7c6E9C1MYA5sO4W/PwRA61SC5iwC5nfsdzBsPB/RGqUMeBHTR0JuzbaKWNlsjFxDXxDJaQxeQ1yZ8Pbb0ZquUUy3E316Kr6MKV3sFY61Hcbbk4WvMVrXPbUuAfGYmRt0hVUhIUuQ4fhS6S+FIGoE3X2Twjts5NncuJydPZiQygqEZMbTFxnDk8lk03XcHrh1vYJWIWzADK24TAw/8lNpPXkdd7Gx6Z13GyPQFnJo8g5bImZz59ncxU3bDQLsqK+sxR5VbyO81lKnc9JqYngBIES+XF8sjcusmYLiVwhjAh2H5bTBXkW/BKOxgYJzMR6LQCKB7TT8+yeIIAfJQudQyFi43H2U/fD5V8hZiAZiQm13/6KQXM6KYFmV7oolOTWBhYP6+CVK07WC7MOnJA8jEJxO4ajIZ2r5LPVlKryky5T5Jc/EbfgxLygh6CYjfUX4AwrvnkfuDCf3CEmcqAxb09jC2egUtt32Vqjlz6Z45m/45czkZHU3LtGn0fOYmXI/9AXZsgsJDdkW18lScFQmMN+7F03qAQMN+mz1L0Z6KaT0ZZ10yow3JjDbazVGfjLdWiDpSMKuSMcqFPW43VnW8SgVT6UFVicpHbRRtxZu3HnfOOziF/OHQMvrT3qJv/2LO7X2Dc3tfp2/fGwykvcXI4eW4slbhzV1DoGAtlK6Dui3QLFXMdmCWb8Io3ohVKlW34rDqEwjUxOGtjcNoTgWJ+lz1PKfu/hea58bQM3UyQ9MiGZoRSVfMJBoWTuPE927BteQx2P4avhcepP3fbqBhTgxnZsxheOaVnJp2JZWXzKPmltsZWr0Bs6lR1f0Vs6Fp2ZHLPo8sygx8Qr8p89KFwM73ZzVMJLBauHUfKqD6B6En6onAPBTYw7f158nYMlboxK+3tfzZ8hgilwqgNVAHAVoFzdkRq+Lv9avVu+StyCQu34GHgFfoSoXKU9KO+jEHOultKKA2fQeFO5aSu/4VCje+StmW16ja+TotySvo2r+GnoPvcCpzI7152+kr2E1fURznihPoL09lpPoAjpp9uKVMqapUJjEOe3Af3cpQ7jr60lfQd2gZg6KF565jLPsdhg+vYvjwSrulv81wsA2mv81A+gq7HVpO/8GlDB5aynDWSsYL3sFZtAFv6TYsKaYii9WK3ZzL20DXodXUpy7j6K7XydzwVw6ufYFD618ib+dSKg5sprPsAGNiVh0XH7uAu1Cayncgte1dyrQuc4iqS+6XnHsLj18W5iZu8TeaYpKXSdCDKQsg0do1kGttXfnOxephB6Lp96rlJLTXMqPl6mK9lpH/q14Hv6kIZ9F/lBIjddpl7vLhx4dXzOuKNkbqq9mZTwFTMh9GVDU5o6UZx5JVdHzlDkomz6I1Yh59V32KhisWkn7ZdPJvvY4zz/7CTjXtyIBjWQhxkNGYBm3ZygRsRQm9AAAgAElEQVRvNediNeViSSR7awG0F2I152M0ZmE0ZIGYyjuP2OcUmIu5XfznEvyWQ6A9B39HDr6OHDyddpN9OW60Z2PK57SKST7YlN9dnkOAvhhfezmu1nIczSV4m49gNtllUakrUOVRqc3FrM1SbgBfp3C7Z+LpysbsyoGjyfiXLaLvrn+jfU40xyMmMzQrltOzYqmKnkL5NXM4ff9dWCsWwdaVeJ74Hd033UBlZAwdMXPon/1xTk67jOYZCzn5la/hWrUCTgrT23nG6WeUMXzyexXF0x/0g0v0m7KiCNmBXy3ETTMI4lYAU9G2SiBEcKUmP3sF5jaNsyiRYlqXVFNRPvV8ojHvPQyUOcVuco193Ma6C/OXjoYP4qSqQioYG5zHtJyH79sBcGHaiAZzAXIN6NJrTSW819frXsA8tF243h/UXuTBZGyfvUAIvdaSP/BCs8eRL0RWRrJCCij6GOFFlC9dXoD9pcp7EIL8UQknMvx4RWv3jkFzPf2L36DiK1+hcOYcWqbNYGjGbIajZnB6Wiy9//TPeB76HUj5TsmDrDmEW0zsMpE17cVXl2KTcJQlQHkiRplEtcczVpfAWFMyo00pjNbbPNmG+J8rU6F8L5TutbX98n1QlgJlyVAh+b97oU76JKgWEptEqA+2Winykmg3OR/apJpb/Q5o2Ia/ehOOojWMZKxgPH0V/rzNUB6PJfnC9UK9mYirMRFffRLkb8az8hnO3vNVOhbGciJqMqOxkYxMv5RjkZNonv8x+u64Ee/9tzP6petpjI2gK2o6w3Ou4XjMVZRMXUjZJ7/MmUVvQmMLDJ4Hz7jiPgpYAQJiRlYRb7Y6LoQJKpBEYd77wfyCsIakDYVOonrC1cKqez0xT3S/HLvYPzlnT6YXB3MZ26djPMTl8w/pdMJ1EFDVsKRXPl/5ccsK3O8OArpXBTf5pUqa6QL/eQIDTQw0Z9CesZHira+QufoZ8tc9T/XON+hJe4eB3K2MFe3CVyHkLXsxq1NVvr8htLo1+zFr92HW7cdoSCPQIKxe+0EqQCmegAQC5btxFW9jJG89A5mr6c9YpfrhLNHSdVvNUMZqhi+0VQwdXsnAYQH0t+lPf5vzh96m//BqRkSbP7oFX8Vu5SoyaxJsghlxJ9WnYNSnIPULRst3czZvI62pSzm6eRGZq54k/e3HyVv/LNXxb9Ca/g5dZcmcP16O5ToVjKSwTeX2wt9SXjFZg0sKtiNgqRxfjyV5+AG8ATd+n1NpRioXWxbsEm8g4C5gLv8F5Ue/24nkRi/W9PsM7/U9ofL3f7YtMT4+mcfEGilBgHZaomjtkoonEdPihpGFr2TnOKwATsuDwz9CwD8M3nHM+gbOv/AapZ/+V4oir6ZrzvWcvfxqGmdGkz9nKhVfvYGBF3+NmbkeWg+ABJO1ZWDVH8KqE9KYAmgtVM1syifQmGs30Z4F2FsL8DfnYioAD5rfW4KkMgrMs/F3ZIeAuWxn42/PxmjPUtzptEr+t7DNZUKTbpJjXoCvTUztZfhayzBaSqHpKNQVQ00RVBdCTSEC7EaL8L1nM952kPGO/Xh7JDc9A4nY9y15hr5vfZX2y+fQHhPJ6VnTOT0riraYyXRdOZux276I6+47GLj5s3TPmsOJ6DmcnnkFbdMuozxyAa1f+CquV16D+goVsGkpGB9khHGFJIGg6yZUgdTbyqIikelqUR90lQVdcgrQFahLnRCtANi9kvGglU62NbZdGDeIjaZkNwQVZH1O6Qohbj/79/JerI6Wad2Hy/QkGUA0YPlQfbMO6tEArh9Izv9PmgZ53evxpf8o44n2JCtXAw+mkOhZYo6TtAFZVdm4LtkfkoMupDLKdGUK955DaZFUlHDqmT+Rf/31HImKoXfWfLyzL+f8pTH0TJvD2U9/DuevH8Lc9Q5UHYDmg7jrEhmqiWO8zi5cYVQkK0A2jybgLU3AXZGIS3zqDSmMSsS7UMFWSppbElbVXqzyvQSOJODK3Ep/6irOJi1n4OBaPEXbbI29Og6qdkNDIjRJhHwiNAi4BwG+Luk90o/6VKyGeHy1Wxk9sooz+1+mffvTtG9+hjN7XsOd8S6UxSt6TsXb3ZDKaG0c42XbMSvj4MhOjDUvMPT9r9F1zTyOz4hkMCaC/ugpHI+exOkFEQxdFcv5WdF0T53K8amxnIi+gtoZV3P0k7dw+olFUFQK56Qm9biqFmFiqPRAodlU4C3quAoCldgGCQ19b9LVk+9EffgEqidZ3WuBlf3waycaL/yY3BM+lh5Tev3D0H3oOXtbGNwE5CXAy6sAXLRHCdQSWq+A34nPO4YhIC4lEf3DjJ+u5XjhTsp3v0L2mqc4suF5utJWMly8C0dZAq6SOLxl8RiSI1yRREAWiRX2tjpWJdkVNkObRO0KQYYpHPm1SVg1ImNCxRuHq3i7AvP+zDX0HV7F+cOrGMhYzWDWWoaypb0TBPbVDGWuZlAIZw6/1wZkP3sdI3mbcBzZikdy0KukBGoCpnxOTSIBCfKsEWKleFwVu/FKXEVdEkZdEu7K3QwUbqT7wDKqtr9A7upH2fvmQyQteYScHX+nsySFwdP1eJ29NqmMoFgw48cXsPCZdrqp0GJ6MfFZYqL04PO7VGU120XhswOSBNSDmrm849D3Ku9Xvzf9HnWvj4f3WibCZep/u6/mSpnEhQ9UuV3E/GoXjQl6X4IanZ0G5Qz4GTHcjFguRq0xZXxHSHgG+7Fyiuh78jVKP3kbhZPncSJmLuOXLeDk3FgqFkyn9iufZvDZh7AObAApe9qSjVGfTqBOCpQUYEo+d+dRAo15eGoy8NdnY4k2fqxUgai76hD+uiwF7FZLvm0mb8snEGzic/d15ONVTZdNFf+5raGbEvWuIt9zsCRoTrVcNY6/rQhvW7Hd2osxWo9gNR3BaiiCOt0K8NVm4m3KxN+Ti/N4Jo6O/fhb06A5HQriMZb+jdPf+ndqF86hfdY0zs2exsDMCM7FTKUvehrno6Lpi5pBX8wczk2/nM7pCzkSPZ8jn76Zc08/g1mUC8NnFKmYaY3hxoETD15RRESOZJ4K4p/GudA+FJ9Cj+vt0PMTbevrdK+v0Vgo+xfAPOw55Jy6TtNNh5nuQ2Va5FmBuQZ0uTkUaGUgeQh9Xj+A7vWD/Xd6fa/uP9K9wVQWS6XzCLmxV2lGYtKS1a3idZaydTqKVAyfEmjjHrFpJkfO4s85yKlHf0P5Z26kKnYWx2NmMxg7l/7YObRFRNL08YUMPPifmHuWQdkeArXxOJqTcXUeYqRxP44q8aeLb/0A1tH9mKX7MavS8NXuw1mfYpdRrYnHI6UiaxLwl+9mOGsd7TtfJv/Nh0lb9COy//5LGjf9mfMHl+DJX4v/yHqMkk1Y5VLVTchcdkDNTqjehVW1E6NsG56jm3EXb2Ig5206UxdRt/WPlL/9IGVv/ZKGVY9yeudLuA+vwyzZQ6AiAWd5HKPlexivikeqwFnN+6BpP2Rtxvfmkxz/7ldpuupyTsbOYnTOHAZmRHF+egTDkVMZmxKNJ3Yh52dcSeWlcyi++kbOPPYnAnl5MNALipxHpl67WpAEfEjhAbE2qchQ01L1msUs9FEnRQ2+F7teT7rSX+ya8OPhY37QGMrMLu6kYMCWgIAv8P7mD0hBDUkjsuUu4HPi94xiGQ4sy4kl5mRznIDzPCfbyindv5H8LX+jdMeLNKcu4VzBVnx1++xqaI0HVJBlQDTyqlSMyuQLQG7zqCfZIC+86tV2k1gMqWxn1xuX6mbxqua5q2QHYwWbGMx6h77DAuirOZ+xhv6MNQrUB6Q/vIp+1VbSLxp5xkqGMlYxnLka0eIdhZtxl+xU/AkyrgC4ISAebP5qYUAUxq1EpaGbDVJNLQWrMRWrMQV/fSKOip305b3LsQPLaEr6O8VbXyB12aPseO23JK78CzUZuxg/0ahKoNrVRsTK58cnPOZCrCO514YXX8CDX0UQSyqQF8PnUxY8DYwyF8m71j5zea+hE5oG8NA+9HzotpaJcNn5v9kPxgEExOwqFof3wFz9WMSaqC2KQiNqehk2XYxZTsSfa/pHweOAc+cx04s49eDTlF3+aVouicQxLZrA3PmciZ1JxbQIWm64jrFHH4Q970CRFCcpwNddiKMlE3dnPkbXEaw2MXMXYDXkYDVkYzXlKPO7RKUbLYUKaAVsJXjN/75WiICyT4C5vVA1T0cBngsAn6+23R35SJPjnvZ8tQCQhYA0qcrm6srD1ZmHV8qotuXbtK6NBdBYgNVcgNVWiNFVgKMzm1EpfdqWCT1HoOso5KfiWrKInu/dTvPHZ3Fi5hTG5kbhnjWd8Ygoxi6JwCFxBdPm0TNtAWXRCzhy0+fo/NPjeAsOw9AplcePxHX45bcqrIQBvL4AknGhYlNDlNmL4ZHg1cXOyXEN1uG9vkfjncZXvR96r752ol7LvpZPLb+hvQ3m8seICSgMzPUH/XfBPPwP+qD9iR48/JhlU4qpog2S1yoBJcp3LkEHdqEa1YupXV2qTB8eLGFYcotZuF+9VCM/nbN/fIQj13yCwkuj6Imdw/Cc2ZybHkFz9CXUXjuHzh/9O871zyvq1kCzFJjYy3jrYbxtuVi1mVBxGEoOwdGDUJqGVbkPX00KzjoJiotnrHEPvpZErNYkXBVb6dn/OvlvP0zcn7/F9sf+nYSn7yLjpR9Q+Mb9lCz9Jc0bH6N7x585tvtZTiQs4mTqi5xMfZme5BfpjHuBph3PUrf1T5Rt+D0Fqx4gb/kvKF72KxrXPMqZnS/iOLgSs2i7MrP7KxNwlyeoMpiBxjTMpv2MS4nEsl22eb84EefKlzjzzTs5dfnVDM28DMfMeQxFRjM6JQoj+jJ8s66lPWoh5Quv5+SvHiaQnQGjvWCKA8MlVD3K7+c2fThNHw5lL7HnJr9l4VHV0t6LUg8Vtom2NfCG9lpgw/uJ7p/oWPh9ofuhnyPbyn+lTF7vmeIlgEU1DeqSehUEcsPvJuBz4HcP4R2XfFX5Xrx4Rk5RX5xOdsI6crYvpjZlOb1F23E37MdoEQ1oP55qoU7dj1V/AKN6L77yJALC6CWALk3iLaqSVXEUv/AYhDTZD1QlYIhWXh2Pr3IPnrKdSqMeydvIYPa7DGStU60/Yy396UEQTxcQF419FYOZqxnJWcNYrkS0v4uzcCO+0p0EKm1tXGn+YlavTVJgrkC8xi6RK5q4pUqiSoGXOKWlS6EPb10CgcZkDAH2hmS8dUn05r2rAudKtv2NtGWPs+vl37F35SLqs5Jwnu4I1neXdD0nlk8K0owrFke/z0Eg4MIQK5z4IKX0qRAR+SwMv/gZJSDWtrSEArNshwJ46Hb4dXpfy02obHzYtr7nw3pxx0hAnywUJc/eqyqniawF/awC5BIlKr1Ui1NlN724RI4sB4ZXuBtGwOWAU734Ug/Te/+DijOj/5JL8UXNZCxyJmcjY+meNpPOaz7JuR/fBxtXQFU6Zk8x3hMFuDqycDVm4BEAF+50IZGRIDfxmYt5vb0Is10DeDH+NrsF2ooJtBYrcFcg36qvOYK/XYC9CE9HEe6OIpxdRYx3FjHeVcRYdxGOrkJVXlV86mZbBv6OTFzdWTi6s3F25eKWcqbtecoyIOZ42oow1WKhAHdXEe7uItytufYzCzlNXT5W8WHca95k4Otf5PSsqZyLnIIjMoJA9Eys6Hn4pi2gd+o86qIXUPKJG+h49Pe4j2bB2GllqzW9IwTGh7E8YtGVWuMmLmcAj8iWKMZhbmbBHw22H9SH4tREGBc6jgbx0PRWGTt0jPDPknN6XNHeQ+eucFkVmVTc7OGDhn6AGjBoXp/ow8Kv1Q8Qajr4oO2J7g8/dgHMJX1DaBIlMlYCZoTmVdHqKYuWWmWJdV1FyyozqEQlDoCnD8wRGD6Nkb6PYw8+SNF1n6J0eizdUVMZmzuN8/MjqZ95CWVXR9P9/X9h/K0nMVJX4S/YidmSoWrz+uvS8VcdxCg/hFWSBiX7oDQFs0IqFyUy2pDAUHMcIy17cLTF4W7Zw1jNZk7mLKFm51Pkr/gFB16+l9Tn7yb1mbvY98w3yXzxXnJfvY+81/6L/DfvJ/+tn5K39BfkLv8lOW8/QM7bD5G54gFy1/yG0k1PULP9GbriXmT4wAr8+ZsxxYpQFa/S4zy1SfjqUzGbDigfq7dsDyOFW/CU74GOYJ5nwkb8P/855676FL1T5+ONuRJX5HxGJs9mKOJy2qcuoHrhP3HyF7+GgwdgQH4QY1iSSGM6VJqGCx/jlp9Ry88whjorRmap3SzsZur7/wCTkJ5QpQ8VUL0dLqh6/2KTaOh4MpHLdfqe8F4+I/Sf+kypLx28R+61A1kMfJJtEcy4EDO7BMRIRSwBH9GefM4+xdrmHOyhtSydtG1LSd/6Jq0ZmxUTlyH81G0ZeOr2M14Sz/jRPXiFaa8+DaNmH14N5kEQ12BulyvVYC61xhPxSqlTqX5WJRq61BxPwCcLtdJdytw+XriV0YItjBZsYiR3A8PZ7zKcY7eR3HcZzVvPeMFG3Ec24yvZRqBsJ4GK3RjKrC4mdQHxZAXkxgUwFw09CUOCO+uS8dUk4FZAvicI5hJsKSlCKZiNqQQaUvDXJeGpi8dbH4e3aicnD60kb/XT7Prrg+x++Q/kb1nC8fJMvMPiTxeHmFNVWjP9I5j+MRvghSFNkUTZ1as8Ev7iE+52DebvT/uR9x8K4KHbobIRuq1lKVw+Pmhf3/Nh/QVSHLE4WLb1SmqzKy1QzFgC4kLsHQR0WaB4JRIaaUK+M47SJCVjxDkOp89iJqdw/kc/4vjlC+maNJlzH5uOd44UZbmCjo9Np23h1Qz84F7cb7wA2XugKx+jOwe3FMtpTcfRloG3IwezS4LhRCPOxd+Qjb9F0tdEA5fUMiF6KcBsDTbJIRfNubkAs+W9ZqehFeBrFy29AFenaNUFjHfJtkTSSzCd+NAPq7nT35GFpzMbV2cuzs5c1as66kqLL8DZlstoay6OriI83UV4mrLxVKZjVWdDbRFUHoGd6+HebzA8N4q+SybhnDwVa9pMPNPmcnbKLOqnzaXq0zfT9btHcGQfgPGzNhkTEn/hIuByq7xw+c79LguH08AtxEaqnMLEGSzheCeAHHosFKc06Ib2cl5fL/dqINdcFXIudAzZ16Cvz8l4itHmo4C5/oDQm/UD6YfRf0ToB3/Qtr5/oj4c2D9oHH1OggwUMYzkk/v8yh9lr9DtH4i4zwXEFdWeCjiU0nRSa1ai2scxjSEVWYyrD850E0g/yMnHHqf0ppsoj56s/MaDCyI5c9k0WuZOpfbyGDq/dCMjv/0x/ndewczcilUmvO2puIUHufYAZuUBO8BN6u6W2nSw4w1JDDYn0lu/g966zQw2bcfRuhtv2x7c9VsZOrKKUwdfpSP+L7Tveoa2rX+i5p1HKHv7IUpXPEjx8gcoXP4ABSt/TeG6RyjZ8gRVu5+jNuGvtO17g1OZazivKiZtUxSsRrXUYk9mtCZe+fdHGhJwNaUQaEjFVx6HS6hay+MVKYxVnop3z2pcTz/KyNe+Tu+86+j72AI8Uz+OL+o6zl16JXWT51Ox8HpO/OIhAmn74NwJVQgCawzTHMPrH8djuhXhxSgGQxgMqGYybgmlYQBDMh904ORHAPSJJk8N6qG9XDfRJBo6QetJXa7T4+p79H44mCsHgQhOkBHO/hwbOC4wmImG7vPgk0h1YRkUHnVTUvOGcPU2U5e5i8Pb3qQkZTXtOdsYqd6Hv+kw7pp9jFckq9KUHtHEa/YqMPdUJOGrTCVQLbwGKRc0clWyVCqWSfxFUCsXrnXhMfAGjymTe02yqnYm26Kx+8vjVRlbd8lu3KU7ldncLbzrF9p2PCXb8ZXtxKgMZllIoGVdUtAvLqBtj6l7NbaML8frU1QxFnkG9RwC9hIYGmxSaVDKBzsr4hgv3YG3MQGjJR5vyXo8xRvUZ584sJrDy55g49M/IemNJ2jOjsPR14Ll7w+y340Ev1MhIZJsFVms2/XN3QGQ9F/lhv4AhslQENfb4fKh97Vc/L/oVdCUBEtK5o2KLbGU5VCmMZmrJORHF1+x3BaSGiXslkJR7cGPV2Bdak2YYrlw2nEqZ3qw0pI59fOfUHv5lbREzuZczBUMT7+Kvoj59Fw6k45ZCzjzxS/gePJh/ImrsCRo93gG3r48Rk9nM96dha87D6v7iEoh89Rn42uW6HTJKc9RICz1w22K12B0u2jwF1owN11ywnWwnKSwSfpaR1DrlhrkEtlelwliyVSR83b0u6S5iWYugO7sysPRnYejp4DR7lyG27MYbc/B2ZZDQFjphPNdfOu56fjXrcX18AM4P38TzlnR+KOmQfRsXFNjOT4piuqImdTcdDPH/vAI7rx0GDsL/iFMqR0g35988bKIku9d6kG5wClJUEEXrZ1v/v54MMHD8KZxMPS4xijpw/FOjulrQ8F8onHkOjmum+zrMT8ymHvdHnwerxrkws0hPgT9ENLrh5XrQpt+YN3rB9K9Pv6/6U35JQs7j2LoMbEkrzykifNc5mQp3hBQP4oALtwI15LPGsPw9oNoUo5BRZ0YyMvn/LNPU/2F66mcO4W2mVPonj6VE9Mj6YmOpGPmdLo+dQ1n7vkPxp5/mMDON7AKtqqAMksqUtWkQdV+UNHqqZiVqSogbqg+kdG2ZMY7Ehlu2cVo0y48bXFYHQnQEkegZhuekg14izfgLVrPWNZKBg4tVX70s2mLOZX2JicOLuFkxgrO5K2lr3gTQ2U7GCvfg6MkAXdJMt6yVDzle3FUpTBck0R/fQL9DfEMNsQzVh+Hr2aPSi0ypXqW0NUe2IDzjafpuu/b1H7mRlpmL6R32hWMRFzF4OSP0xd1Pe2zP031J2+h7+FH8Wdl2Bq587zyN4lv2DCcKjBJfJviJ5dgQ0lAGsBkAD/jhs2OJrOu5bOjP/+7E6UG3PBeg7o+Hjqunpw1kMskLtuh14Ruyxh6PFtD11UV3jsuAaWyILYLgthpZ16PC7dzBEP4tC0nGCMEBjtpzksgZdVfyN78En3lSbibD+Go2ctoaSKjJRLDkIy//iCmMHQ1p+OpTMZxNA6PFIyo2aei2O0648mKp0ADtNLGFXjaYC6V/aQgkN2kdGkKRq3dpJypXbtctHdhJUzEEA1ezOeV8SpYTgLmzCqpXy/81pI1kaQi48UvL591AbzV59jH1HFVTS1ZlVk1G/YiTZVcrRVNXcoGJ+KW55Tr6lIwGpLxVG7DVbwGo2QdlG1WgZ5mRTznszZQvulv7Pv770l6/VHyty9muL3Ypoc1+8EcVrEHht+F1+dThSxUBUqJhQmu5+2SqP+omYfKQbgshJ/7IPkIlZXwbS1/H9bbkdB2FoRETAtIqyapm0H+IKWZSwEWt9jZJQbKUgxiDsOL0xI4lyQ2Hz7TjaE09SHo7cKXlcaZRx+l6vrPUDFtHl1T59E7ZR69k2I5O2U6x2Jm0PHpazh5/zcYXfo4RuFGrFOZGOcLMU6IHzvbNnG3FmN2HCXQkU+gPYtAeyZGeyam+Kt1lHp4pLomlgnmo0vAnSW1y9uyCbTb0e5muxDQ5EBNsNXZCwDhd5f8dHeHDeaOrhzGu7NxHc/DczwXb3c2gc5czA65PgfK0mF/HP7XX+PMd++h5epPcCImBmd0NMyah2/GfE5MmU51zByabv0X+p/9M77MfaqAioRCi5XHMz5IYFyYFmVVaAO5MOd6fTaQu+SrV1XP3gsAD8W10O0Pw67Qa/X2B90z0TUaL6WXe/U10gv2hspduGzK/iSvx4vPa3PPygE12akUCjsXTv8wpFdRf3JOBg76rlSkudbAZCKVNB+hdgxSX2qTQviDftAf+g/n1PjiQ5OVjqp7ake7SUqULK9UIQPbpyYx727FteRnDA8Oy4XLHMcvQSUSwCWalc8LY6NYNaX0L15E5R23kDc3mvqIaQzHLsAZM48zl1xK16WTOXblXHpuvZ6hB78Fq56CPa/CwZWQvwWKd0FJPFZpIkZ5Mt7KFBxVSbiFSEbS1mp2MlSxjfHqnQQa4qFZqpEl2jnhFbswy3eqZpXvwqzYTaB8jwps8lTEIznFjqoExqsScQr3ctlezOIDmMXp+EsP4ixPY7RmP8NN+xjtTGO8ez+OtkQc9TsJCIGMRMhXxMP2Nxn8zY/o/uJnaFu4kI6Y2YpMYWTyPEYir6JzylWUT7uOui98nb7nFmHmZcOocIKLBjqEf7wfwz2u6DdNWdDJu5Bc/iCh5xgm40IcI2Zoryx3g2Au7yqE0OBi26ETbfg1ocKr5DIkJUmfk3tCx5gIzPV5Pb6+19bSJXTPRDjr9GfYQG6DuQRbKf+n34Py6ToHVQ65Z+QEDTlx7Fv7AnlbX+F0/jZcNSmYrYfwt6TjqU3DW70PT2Uq7sq9iGbur91HoGYfftmuSsVXZdMH+6sEPIMAKhq40s6TFFj6agQog2Ap1f2qU/BVS/3yVBXlbtSmqiwGszZV8VWroLmaZMwaKXWbpJqUOlXgrkz04nePs83rVVL2VqwAYg2wFwvqs3UFQXU8GX8wol5qnktkvWjrXlU2OBF3ZQKuKjG/J+KRY2JJqNqBv2oL1G2Hul0qoBOp2lYWz1jhdtoTl7H/jd+z9dmfUZW4kpGuYgIjHWAOqO/W8I/j87rfA/NgcKvSbPW88wGyJe/7/4VmruXmg3qZdNVKUArpiN9c8pmDmR9SKEqBh9bOtaldlBAD3F4/Yz4PIwEvY/hxEMCBxKY4cZtjBAJD4OjDX1HMqUXPc/RzX6I8ZgEnIuYzOm0BIxEzOB85jY6YS6m9IoaWf7+B3ifvw7f9VTi6C5rSVcS50KvSVAztpZgd+cqv7es8jL/jMIGOwxjtGRhtNrALuFsa3BXVa0huuRRmUS0HiWyXJiVWacyD2gKoK4QGMdPnKZIZnwTDKa08G/vJ1x0AACAASURBVFdXFp6uw3hb0wio1LpM6MxBReUf3oa1/EWGH/wJp2+9le55CzkREctQRCyuabPpi5hB4yURHI2ZSf2//RsDb/0ds/YojJ3C6z6H1zuM5fcSGHdhDnskVxnLYeJzmni8du0Imb/GAiYeKZ4iGV1h6dR6PxRQ/wGXJtDew68JvT90W48v12tsDL1XX6uPyb6ev8LnPJF3OTbpgtArNqb3zJOhAisXqokumOOpz+lBFZuWMkVK1K/d/q/BXDjZ3aaFVyj4JOrNbaLq1jmltx3nYt4SQgahShzCx6hojJasdN34TTudyAp4MYWuT+zyomV1VHP23beo/fY3qb/sWk5EXKbqoI99bAbDUyI5FxXBsdgpdF87i747/pmRB+7A++KvYMPzkLIEMtdB4Q4oScAqT1H0iv6KJLzlEowWh6t8D+7y3fgr9mBJXrnUmBY/ZOUeAgLikjomx6uFVlbqTe/Fqt1PoHY/vmohCtmLq2wfviNpUJABR3Ixy7LxVaTjqtpvm/07D2JIfmZHKkbdLgKFaxlNeJnel3/N6Xtuo/vaK+mKiubclBgcU2fhiZjL0OSZdE6eQ+2c66m57V5OvbECaivAcQ7TGlXuCcNy4nOOYjhkORss5+iTfEr5EZi4JbVI8RAL+YJ8nxKwEFC5l+HCJ7IyUdMTrwZcLZha5rSsKfkLAXMBYjmmZVDfL/Ic+jn6+MXGvVDcI4QuVFw4UvVNVX5TViix8Yp9zoGwnbmHTtJYtI/EFc+RuX4R50vjoC0dT8UeZZKWbZoPQ2M6/pr9uMqScZYk4ClLxKjdj9VwELN2vwJkb1WyXXpXAahtxhYtV7Re3WRfSvNqIBcwt5sAayoB1VKU1q61bKMmGXHDSDNlkRHU3m1QT8BfGW83WTjUyDi2ti+kSKoUcFUSnkoN9DagyzXqXKV9Tm0LgNcko4oTCbBX7LYtQ41x0LAb6vfYmnn5bpVtITLuLomjLXk5h5Y9we6XHubIjsWMScpUQBaRY1j+UQzxc0oUuFikg5r5h4G5lhV51xfmNa1ohPWhMvJRt/X4H9TbYB5EZ+Gel+hpBeYGHstE8ukF0CVQV7LtJFVPArK8rgBer/hxA4onY9Dw0G94GFJxKQGGEIB34hP7vOEg0FTDqSVLaPn63bQvuJbjkbPpnRrFyPQY+mZE0hY1iYa5U2m+fgEnv3ErQ0/9EtfmNyFPlAmpQy6536VYknfekYW/IwOjXYD8MAEBc6WpZxHoyFLnTcktbxfwzoL2HBDfe6cUUMnFElY5AXHF/S5BdvnQIEBeBI2FSNqbUMEK05uvMxtfZyYB+bzOdIz2g5jNB0AKPaVvwP3OXxn9408Z/PqX6blyPh2Tp3BucgTemPn4YhZyPmI+dZdEUzx7Hk3f/Cb9a5ZhtFeBMYiJE6dvCJdrFEuIDAQXxg3VLAFyj4nDL7wGJg6p8RGw0wY/CpjLe9XAOlGvAVn3WonVoKzkIhhoHpoKJ2Ppe0LHVfNnyDm5RmT6g2R70ocJsjZJ2lrM+yk65d7QwS/8gD5kxaL/QP3AoX/ERNsBqftsiAYoVbls+mZlnhIgdxjgFKARU4RQygQYwavAfBxTMS1JYIkiCJAFi1gOvBJkIkUdfFjuIazjrXji4jj5k4epv+IztE2eR//UBTinzWV8ahRDEZM5fukkGiIn0f6JGZy/40ZcD92F74Vf4F/xJP5trxJIXYmZtRkKd0PRHiiOh3KpRJasyq1apVJDXCa2BKyaJJthqybezh2WtJ9aMbsG/aeVKRiVezGlCEz1Aag8aJudjmTCUTFBZWGVH8QoScEqEWa5OCjchnlgNb6drzL06kO03PdlSm+YT83MKM5Mn8lY1GyGJ0UzMCmKwag5HJ85j9qrrqP9Bz9jbGsCdPeoND7LGsXLiCKdlOpOEsyDOC3VdyzVgkwMr4HXK4xnAUzl9ggS+Mhsq8oHBsl+JqD0DZ8IRX7CW6hM6utD5U/LpJwLvXaiccKP6R+EHJd7deSxyIOcU+PpRYLsi5z4PViSX++VeuPDtFVkEb/8efa9/Ryn8rdDVxa0HcCqS8QSoh7hBRDQVgQeBzFr0ghU71fauFhvRCs3lJa+F7/StIMAGvRJ2+AtIBnahO9A6gYIoL7XNKhfAOFK8aOL/1vA2faDi1xdAHQF6skEqmz6YdGy/bWpqgWkrxHN334ej1pgyHZQO6/bq84LiHsqRQtPxlcrvvO9qtnjpOCr3I2vfBtm1U6s6t1YlXFYwr9Qt0/FbwQqU3CWJnIycyPxr/6WLS/8itoD63H31oElPnSxoDlsCljLslNP7bTtC9Hs9rt7v+lRy4qcuzAXTSBf+t2rd32RReZE5/T4H9SLiV0htUqtEW5523cudFduZTWUOga220DWx6KRe90BXA6hvLW1RHFjDfu99PmcDJgSZCouLYsRuV8FBwqXuwN6OnFu3Ur3f/2I2uv+idaZczkeGUVfZBRD0TH0RkfRHR1J8+zpNN9wLT333Mnoc3/Et2k1pKXYykGVlCjNRiqlIbSqYuYWv7eibM0m0JZFoC0bf1sWvrYsDGGGa8vB3ZiBtyETU/znqtSqEM8EKWMlcl4KsSjimnwsiV7vyMMQ6tlO+awMaDyA1DMXMi3r8BYCa/6K+3f3cfY/bqb7Uws5tmAGPZGTOTFpEoMRUxkRi2LEXLpmXUvbZ77MiV8+gG/3DjjZqmJXZBEoPCSKY09Az+VXAW9SEkGaoh0xLJx+g3GvD5dYj8XCrJA8WMRck8IE3cxae9Z9KG6FY5cGZN1rMBc800Cu4sXEq6c8e/ZnhuNd6GeEntNgruU6dB7Tc5wCc70TeqHe1kItAiyTqPT6mL5P70uvrptgBSJ/0Id9AfLwco3+8vQ9oiGJVj5m2oDuF81cHB4KzINA45Eyg35VL9iBn6BuiUtFiNplCe3UFlkZS0CKTBImHrcTU8qn9g/gyynm/NMv0vaF22mZ+QlOR8xn7NKZuKdEMfqxKZydPImT0ZM4MW8qJ6+bzckvfoJTd32O0z+9k94//YT+5Y8ztu1lfInLYN9aOLhe5XeTtwXyt0LhVqzirfx/zL0HlB3FncYrgnJCEmCCARvbOK0TDmuv114bh7VZY0y2wQQnwDY5BwshMAIsEEFCCCRAoJylGUmjMCNpRnlyTgojjfLkmZvv7e7fO1/1raG5jIB9z2f9pFOnejrU7a6urq/+6funtr5FcsfbJAtVZpEqno1TPI9kkRyZZhPbPIt4wRxSW+bhbV1oksGweYnhLVbcJbnzIU9p/2ZB1gx4ayLO47fTff0lHLjoQuo+93GqThtG/ZABHB4wlMjQ04gMll1tOLUnDqHmrLNo/N63OHDHLYTXrzXxrES6cN0eYvQQ8sKElKpRix2x7MmUEfWM446cd/wUgD6wG7FJ5g7jFmqIXPG8vifZviZBO6bsscyxFPQ8t9u6Rudp/Nlxamvts9ohbQfb1TnxeLz3uP7279XPwx0KKTTK97AXT0EqHjHOWK4yw8Vkpumgc38lq96cyKynbqdu5WskK7OhcQ3UZ0PNUqgUmC8G7Zdas3SFiSc3ddkKwtvmGyB0ypcRLZSX+kKCICpVtVTWtujvd8tiYkVL31fixUt8oDdA7KvhfSle0rxvZ08VLyJYrP3dALcWFCVLTDELBi0aJIVr4aDalOBx/1ii1N8n7YCK/5uLiRbOJbpzDsmSBXhKF6xFgMwKhTIFrAAl3ahYTbRoGbtWTmPB039mxtjfUbzydaJttSacSNJ5KtLtZ6oyPP8+t4bevS16t8HxondnS3A82H12frJjIni9tm27trbHj9dW8LfttgQKkzRFhlmZ8zTGpL0yQZ2+eUqRHyr6rDSVJRQupe/HJ8ozAC/1b48rLaNDJx5hMcbJvhtN4UVN/k1IhaFlH9ENWRwZ+wD1//VfFI84jcZ+Q+k8eTRdJ42krf8pHB4+hqbRp1N32pnUfuJ8DvzHd4neeCM89TjMmwEblsLOHD9HecMWk6aUmk3Gdi3612TNOmI1a00CF7epgPaSLMoXvUT1kil0K4NbQwEmLarSnUoqF7jX5xmPenYJwNf630iD7PGrQARcOW/AO8/hPXEX0esv49h3LmT/2aezf8QQDg0fwuFhA9k3oB+7T+7HnmHyaTqFojEfZ9/3fkH0iYkkN+TBoT0QVwY/JfuJG1OZ4R5RSKM81Z13tTqxlEtcc4N4DRIxnETUZE4zHokmmuW9rKUWg4KYFXTeDh4PArDdtlhm/1ata4Jt2G3blv3b1na/al1v5q+EwmTf9QsKjmVfMpeU0sfEaC/SxxD8EOzADX4k9rg+BHszqoM3ZFcadvVia7u/rwfW9eI51sAPKTOXcEOeidohNUpYYJ7yOdoTCVJOgpiXJOymiHjyZ3dMxjrzreh78bPXGWdS+Z/E9ILjST9VYVcEt7yO7ldncejKP7LrvK/ScPKpNPcbZuI6Y6eMpnvEUI4N6U/zkJPYc8oAGs4cRtVnTqPk3z9J4S++QvH136fmz79k793X0vzI7zk24Xa6pzxEbOZ4nAXP4GUpVelk2PQaXv5rxNZPIZH3Cl7BG3hbZuJsnomT/w5u/hy8grmQPw82zIW1b0PW66CMSXOeh9efJPn03XT+5VoOXfx9mv/t0xw44zQODh/OgZMGcPSkwUSGnEps6Bm09x9Dfb8hFJ00nNJPfIr9v76crmn/IFG8AXpalJgXNxEi4fhA3u3FCHuixJWPgswafvptqQUNEZfUg3IosT4Lehe9YO7geo4JHbTj5IPq4MRpJ8/gAA0CuN2v9jT27CRrx6kdgzomQFdtr1Gt87RfgG5BXfvk/6H94XCYREIZrrSajqNEIV68Gy/RZRyzYq172LjwVWZNuIvt818gJn5qZX0qX2LirGkQe+ASn3ZVWaGqVpIqXOQzvEma3rGAzk1v07N1lpFqfcnX5/s3avQSeYVb8PZBVCArgI2VLCZWItv7MqLFvg2+F9gLlxArssUH2iC4CrBtsSBua6nYDZCXLk0vCNK/V7yYWKBEA9v+vej+3q8piJkUwlK7LyZWKjrkLJJlK0mUZJMslnlBoOGn23QF6CXLqVs5hfnP/IXpj/2Byg1zcEL7jYOhQgDNezCZ1kTY47wHcPVOg2PLzkeqg/vtdnAs2G17TLUdi7a27dtx9mHtmzYMmMt3JA6xmA/sytduwNwHcWUXlAOpis8b6JvZ/W/K93Y3SfYcySweYQkfZs5LmxTjDm4yQVzaC3FeJltwqgvpnjyZw5f/lsaPf4n6fqdzoN8YWk8+g/ahZ9M+7ExaBp/GwYGjODh8NM0Kcfvyv9F01WUcfvAu2p9/kuTsabBmAWxdBUW5fh7ymnzDJOfs3UJi1ya85u3sXfU6Cx64jiUP3cBBzUlKkFK/FQTm1ZugcRPszoXd66BhtZ9eWVrJ9dNJLXyOnkkP0Hrn9Ry54r9p+eZXOXrW2TT3H0JzvxNpOWEAXUNH0DJyhHFILh9xMtvHDKDoC5+h+bqbiLzwOuwohZ4OxJTnuiFSrtLL+j5dJiWpuP/TEN/tQbdww00ST6Z5/xMyG4ZAtb73PhzOLCZZjFItLLLYZnEtCNYfZdteZ2vb3ofVOt+OQ9Uaaxqfdqyq7qd4bVsUDuIXnyxeTDkawAo50n7DvCTWNXueXQmn/zbOQjaLVCA23T5kXx2kffa4at108MHMQ6cTeBjwNfHMUptIUkzrq6QGlo0klsRLs0aZhA6GsEGJV3xBXrVwxzg3poFdsqQhxY8qjWraue5QO25OPm2PTmDXT35F5Se/RPXoc9gz/GMcHDqao0NG0jJsOIeHD6Fp+ABqR5xEyZgT2X72ALZ+ahhbPn8qW758Dtu+fQGlP/oqtZf9B7tu+DH7/3IJhx68mmPjb6T12Vtoe/4vtE76C52T7yT62oMk3hxL6q1xpN58gtSMJ0m8Np74lHFEX3iU6NN3E/nb7+m682pab/o5R37xXZq/8Tmazj2VPcMGsv+kk+k4aTCJgaNwB55G4mTZxU9l9wmjKO0/hp0f/wxVP72YQ2MfJbF6CRysMxSHCrPy4j04KTkcxYi6ccJukojr+yjIi9hkl5XAIZrsdPZKqa30DmxtJHgZAk2WKJ/TODhR/m+27UQbrHW9HcxW8rZ/27bt4FZtJ97gMW2b8ZwGdbUTUySHdJ0aV1rxKl2luMCVyMeL4Um17oVIhY9Ql7+C18fdRvYrj9FdtRb2b4bd63HKpDZfCHUroHY5VC6FihUmnjy5fT7J7dK4zKVzw5u05k6nJW863VtmGYlc0mykcKGxOQskRcebKF1qSGbEya6SrMgioVKeRbw8i1j5CuJlK4iXrPDBXX4VhelS5IOwwuASCoczxZeajVpcwF7kF6nPzfHSZcRLl/qLBS0YSpYSLV5CpGgx0UAR6c17ilH3LyGutMHpYo4rKUxZFqFSkRZlESle5VOJSmozebCVBMR3pErVriFRt5qqrMm8/uiNvPP0beyRtGdC1kLgRnBjPTiRbpTuWIkpMseFfcfB2k5ywXOD28Fz7baO2+tU628dyxxL9vy+asOJIT4MC+aS0LVgNHHkHhE8lNmgy5Q0/bSkbg1BLZDtJBfzQT2l702fleamsNqV95zU80lisW6SyW4/cD0Vg737YeVGOh56lt3/dRUN532L2gHn0thvDEdOOI3QkDOMc2/bkKHsG3gi1YNPpuxjp1L+2c9S/51vc/iX/0PHH6+n+6E7CT87jsTrz8HC12HNLNgkkF8MhcvZP+0xll7zn2RfdxFH35wA5euhMAfWzYV1syD3bVg1FWfJc8Rnjic06V46//YHWm+9nEOX/4Dd3/kSdZ88m5pTRrJ30EiO9h9Fx0mj6Oo/hvYBY9jbfwQlA4ewfcxIyr7yGWov+xHN4x7EW7ceGvZBe5extbpejLgTNaaHhEJL5Zyt6OWU+tnvW/WzFPAhL4HJnaC4NAG58nbIVBGP4KSjuYLArW2pyhXppaJtYZUFYVsHseujbFsMtLXFPNveB9XB8WbHcnC89lMoV2ZJiX0pXZQFRvSWJhtMYJ/+ziy6xvygVsYfYje3xzMfJgjkvdv6sNI5sg3nQlo9JbWTAREtW4U4GugmKNXxbbtJ1+CzVFTibJdUL+281C966ebjUYOGi1SSpoMbieMqqDUShX37iWevZv+j4yn80SVsOfeLlI46h5qhp7Nr8Ck0DR1B8/AhHBw5kMMjTuLQ8BM4MLwfjSNPNvmHS04bQvGZwyk8dwQ7zh/Jjs+NYedXz6Do2+dQ/P3zKfvx56j95dfYfdW/s/83/8mh3/6Qo/pAfv0jjl15EUcu/T4HL/4uzT/+Js0/+BL7/uN86r4wmvIzTqZ86AnUDTiBgwNOpHPQIKKDhpMcMIpE/zHETj6DjhM/RuOAj7HztE9T9L2fsv/BR4lnLYe99RBu9WOlnSgo+5kyVaUEYgnjyKaFUDTlEjaqPqn7ML4K6mIbIWicktJe7SJ41bv3HeBkM/ST5QQH3/G27USp2p5jB6qdTLU/E4QFxAZ8P8J1tm3brtrTtWojro9WnqxWBaDVibJ0peTw1m0kcjfZRnPZRpZOHs/8Z++jccMcOLDDhPF4CuUxNsAVRqWMeKVFn1u2FORhvmM+ia2zEanLsTWv0po3nSNrp9G28Q1jZ5ZUHCpcSMRIsstIlC8nWZFNqnIVTtXqdMnBqVqDU62SQ6rKL8mKVSTKVxIvyyZWmmU86KPFy4kWLzOe9PKmN0Xx7QJia2svVPhYuhQtNfHwionPLLHS5cRLlpMIlN425alfpLj5d4scNs3xsixiFSvpKcmia8cKundkEy9fj1crD+otxiHKVSxx/UZo2oyzK5e2nQvZsWAikx+4lqVTHqGnSckxjoIjalMxonWBJKvj2Ljtu7W1neTs36rt+AqOObttjwXPD16j48Fj9nxb23ZcrXalXg+CeToKxJj1FP2BS6cpsvT61Dmay3rBXK7WKgJ0rSkVgqsFQlxJfERJGjfFfLNqO+GaISsNGj1JaDxEclEuR+6dQPW3fknVyC+w5+SzOXDyKA6cPIjmASdyZOTJtJ4+hAPDh7B7wFB2DTmFxpFjaDzjY+z+1CfYf+EXOfKjb9N55U8J/+4yIrdfS/TRPxGbcCcH/3oFhT/9MuW//HdaH/od0SljiU68n5iO338DkbuuoftPF3Psmu9x4KdfZe83P03jBWdRd+Yp1A0fTH3/Aew+YSD7TxzKkRNH0Xby6bQNVLjsx9k95GyKR5xFwbmfZvtFP6D5obtIrpgLu6qgW/TcCRRV46QSxBIxwokEUUmtUghrKk+TiMkvwTdnuEhujymPghIhWZ4IcUUYBsIITjzW64QWBPS+wPx4gH08EA6eL8wLtq9t7Que84HbgYWsHd/B+j1grinNFhOvbdIS+mBuAT0I4JbDOrhP2wpPszdtQdvWfd1ssCN6ATxDRW8D5+WjoDGrsS5Vij4QfVCeksZLjJT4bTxMXDPIzYLWgrmuU+SIcZHVH7K7p720DcC7RCNRwnFRN6QRPtRDsmEXXXOX0HzbQzRefDUlX/gmW0afReHQU6gfOZJjp48hetopxIcNItT/RLqGDqZt9CgOjR7J/tHD2TNqKPWjB1E9ZhCVpw2i4szBVJwzlPLzhlN6zlBKzxtG5fkjqf7UGOrOH0PdJ8dQf+4YGj4+hoazRtNwxik0nD6UhlNPonFkP5qG9ePIsJNpGz6YzuFDjbPL0UHDaB4wkj39R9Ew8Az2fOzzHPn+JXTdO5bwwqWkaquhq8WsRkWk4MWVZzstZmv5r20thmJyanOIO+KM9uhSJjp9GBardYr8DqW+Mk45WvkqYYZOcP1FlbLhZYRS2Ekvs7bSdSbgBidSO1Fm1vbaYG3b0SDXb9lr1J726Z89Jo2TWAR9e5rUrDoqzZByGnfihgQmHbQ2lbLuzYm89fhtVGdNJ7lvG56YquTEZmzmSjKxGtnBvepskHeuohaK5sPOuYQ2TOdw9oscWTWZjo1vGMm8deMbxos8VrqEsAXyiiycqpW41avxFOMrz2Elr1CO6Zr1xnPYeA/XKpnFepwaH9ydytWkKlfTC+6l2SRK/NA4C74C3qjC5CRpSxOwU5n+FhIuWkxYkn2xD+oGwCX1l2eZRYVTsRKvcpUpTnk2qbIsU0ScZEC+eJmJuhCQWzCPlawgWppN2ID5Mjq2LSNSnINXUwB1W/CqN+HKWUpgvnsTydo1JOtW012+nNVTH+aVB3/LxrnPEz9aBfEjENPiU17uEePAat9pcCwFgTa4bc/RNb0LuLSZRaYW7bPtqbbnqw62Y8dPcJ/OCV5r2tIEnRDgxOTZBnHR1/lkV5r7kq5DGCdtCxd7osDGTx1sEEmSuY9C7wK60nTKM94Lk0p1kEx2ohTEhh9Wn3DIJdTtGBzX3GgIUo5FSRXvIvpWFqFbx3L0O/9D7dmfonz4cCqHD6Bu5InsHXEibSOGEB56Cl0DR9DSfwgHBwxm/5Ah7Bs5nN2nDqf+Y8OpOHM45eedQvUXz6TuwvOo/PIZlH52DFVfOpPaC8+l4mtnU/mVM2n46tnUfP40ys8fQfm5Qyk/YyA1owbQNHwgR4YMoaX/YFpOGEhLPzkVn0rXyHM4OuwcGgecQclJp7Nt0NkUnfNl9v7kcroeGkdowUKS5cU+54UkaUfSdZJoLE44EiMUTRCRLTyNCcIDaV0155toZUcMb8pYlySVXgAhAcYRT4SKhJm4YRTtC5cywddimK2D1wQxTNv2mD3X1hYXbW33f5TajsEggNttHetnpOm0dG6B3NYCdAvU/yswVyrJNJuNfShbH++h+zpu96k2LHDqJFG4er6XetRkW9KHIHVvWlzXG30PmMt5RDYqBS5IUld6QgG+7O0OdCegR84q+nghYkJDUkY1o/MluJt/7V04ZdWEs3JonTiJ3dffSNE3/p2tp59Jcf8h7D6hP+0nDSI+cASxIaPoGTKK7qGj6Ro2hq4Ro+kcOYr2EVLPD+PIsCEcHDqQA0MG0DykP/ttGTyA/YMGsn/gAJoHDuTAwMEcGjSMo0OGc2TwYA4NPIljg/vTMXwwHcOHcnDoEGoGDWL7oIFsHnUK2z95PiUXfpM9l1xB5/2Pkpg9H6qqICRVsSgokihtqafJRSv4rrQmo1ezoQVRAMw919ibZHOKGicdfyEkMBeQtxvCGL+O9oK5TBUfXTK3QGwn0szJMnPCDE6e2rbX21rStq7RP9V2v/0Q/Jfp55k24WfS2Ci+NxIzPAbG9VWr92gbhjGwu4mynFnMevI21r46jp6KHNi3lVhVDkmRZVStMiCaMgCs1JOrUdY9gbn4A5ytM2le/AyVbz7CgRXP07lpBp0FM+na8o6xj0u9HS9bRlIq9epVuLWK61Wu6FwfvGvzDPWmVyPw22CKV+97CJvY3lotJHywd2vW4dasNcCeKMs29up4aZaRrmMly1Dx7e2+fT1atMSAeET7S5cZ2lmBuBYoTtUqs6hAVMZaVCjWuDoHr2q1KW7FSh/YS1eQKl1hQvB8QJeDnhYMctZbQmj7Ijo3LyK0fQWO1LE1+ci5SlzhXm2e0TaIyMTdu4Fk/RoO5L/D7L/fzLRHbmTvlsW43Xsg1WqcD0mE/cQs6ZS1fY2Z4OSmd64xYMeQxoIAPBaL9RbtyxxTtl1dFxyPajv4t23XXm/HWkKJeVIxHJlrjEQtE57PXOnKn8MTL6Wc28SFIXIrn5raaBmFTJJUBOgCdjmcCpRMUFqYsNdJzOkglRIxilT4YpDzSMRcs+DWolvWR6Nqki/RwXYoriaxcCnt48bSdNn/UPzlT5F/9jC2j+rPriH9OXbyANr69aflxP4c6z+Q1qFDaRsxgmOnDKN5+EDqB/WjVpE8w0+gZng/akb2Y9fpA2k6a4jZLjq5H2WD+7Hr1BOoHdGP8kH9qBpyIvWDUEcgpwAAIABJREFUTubQwMGEBp6CM/BUUieNprvfcOOI29T/NBpGnkvhqPMoOPtzlH7jhzRdeRNHH3mK2OylUFQJR1shKqHDT4Erc3DUdYgkUsRj+vb9RFtawIQ8l043RWcqSUSChDHDSqBTBjvZu+XsKr8LaTX8ZF3GGUj7jWmwD/OuTVeq9gJSdRB434NRGecf75rg9f+bbTuHZY5DO87fA+YCbwvkqoNgbkH9o9TmY0ir2ft62KD0reN6oOB5dts+aCrh5z/XS9HHkHSlNpFzm9J++HmBBcQGeSV164OISzXlknBcIp5LRNeY7ExaNSd8fkjZoEJxCOujUzyomM1ckxNd4SDyIjXflEm8kTK5lI2qq7kJJz+Po1NfoeHW26j+4c9o/PSXaR5zLoeGnM6+k0awp98Q9vUbyoEThnOk/0haB46ic9AoemwZMILQwJFEh4wy4B8eNJKeASPo7D+c9pOH0XrSMFpOGkZr/5G0Dxpjrj908hD2nzSI3ScPoXbgMMpGjmLnOeew4+tfoezyX9Bw3x00v/w84dXLob4Cuo6Z2UBaBmXwFRmFMjiZfpLdoV0JpX0A96VyLWmdtGTumH7rMU6HYqeSx20azE3ueF8iV8hMh0IAlZ5S9gvjd5DOW38claidYFXbCdBOoJmTZXDC7GviDbZlJ1UN9kww13l2v44pr7QY3qSeCyVShKLycpcjZBQvogxLnXjxoxwsXcfyFx9m6cR7OLBxNsm6XASU8cpVsH+bIcpIFGeRFBd140Y/DrdKYL6QVMEbdK99mR2Tb2fdhJvYvegp2vKmEd72DrE0yUqyfDlOVTaOAfIcPDnV1eX5pXYD1AjM8xCYG/Cry8UJFLfWz0Ethi0VSe4G0I2KPqdXYk9WrDSStuzuSQF2WRaJ0hXGDp+ozCJRmU1SDnvVK3FrVuPZxYlA3JgSFH6ne1MtjcGaNKhn40piV1tGOl9qUgFHt80iXPAO3ZvepmvTbEJbRGGbDRW6R+XZFpnIOlIVq3Ab1+HtzSNes4pE3SqKFj3LjL/dQNbkh+io2wiOOPBbja1TPg0fNGb0joPFjic7juy1WvSp2DGTWdtxZa9XrXaDf9s27bVqW0JP1BHRi761hMkOZyTztHSuecbYu72kseMq8kZqYEnsvskwTYRlnHv8OU0mRkWYtxOigxAiVE44ERLRCClF8WjuS1sLw+JIkTLAOArLd0Q5BWIQaYfd1cRXL+HgP8ZRe/N1NFz8Q/Z8/tPsO3U0+4YNpX7AAGpOOomG/v1pGiwV/DAOjRjGgWGDOTBsIAeHD+LAiEEcGD6AQyMHcXT0YA6PGsT+EQPZN6I/B0b3p3lUf/aMHMSu4cPYO2gEh08+hY4TBOKn0tFvDIf7ycfn49Se/XnKv/Jtyn5xGbV33kvr1NcgNx/q98DRDuiO+j4C8t6P+VkNNddrPlbt69RNpmVijmPmttZUjE4nYbzWjdnVmFx9XyqZAF1J6J4v0MhJ1xRX/Se17Hsdt/V3UPAUJlkB1eJSJm7Z84Pn9nWNrrPSe7CtD9vOHHt2jNpx2M+oxQM2cgF4sFjbuWoL5MF9wW17XA5lFpBV24e0dbDjdDyzU+y19uEE5il9eEqLqJAhqVsc2Tr9FIMmZEP283TRu1Gec3nBK8FBwnVMFixd5ygXdSIKMRWpwhJm5aaUjHEvSY9Wy55Dj+MQSqXMSrAnHiUUC5MypMppe6pseC1HoKYGctbhTHqFzj/dye4f/5Kar3yLugu+SO0nPk31GedRMeYsKkecTt3QMewaMpqmwWM4MGgMhweP4fBAkT2M4sCAkexXHvGBI9kz6BQaBp5C/aBTqB+qPL5nUHfauVSf9UnKzvk0ZZ/+IhXf/C71l17OwTvvpOfFSThZS6BsBxzaaz5czw3heBFibgxNGB1KjJJKERfjkUJgxAkd8fBi8i+Qz4GkB2kofAIYkybQ1UIIExYT9QXutM1c3rW+lkP2Kp88Jj0+rFPk/4vaDs6+Bq0mTE2+QUDX+cFz7baZdDPU7Lpex4MTvXwtpaSRpsEn8kiRjIZwxPLmdhHv2EvurEnMfvxWShe+QEosV9WrDWg5NWtx5bVbr5SO4rXeiNtQQEpScmU2XtE8wutfYd+8x1k57hqWPnIFDfPH05L7ChEx/ykpiehYq7LwanMMy5YP5AI7kXFsQFmljARbrd+QFLueZM16krXrSaXL+8E8D3qldcvQpZzVa0zSC1fSdXUOrpJgpBNhSBvwbsnB1f3UZBSBushCbBGwyxRQlYNXsQqnLNtI52K3c8RguOk1WrImcWTZJNrXTCOSP4fENsXf54AAun6TiW92q3Jwa1bh1ecY72enMYe2wvmsf/1Rpj7wa0oXv0SytQaSbT6Ym9AcXyOjd2rHTHAs6B3bf8H3bceHqTV2AmxyQUDOHGP2N4LX2322ttcnnJRxIBVxlb67lGx68hy1Pj3GSdcHdIF9hCRRpRQWqGgi00A0umI/VM24ohinuRQthGn3oobhUqpj45wVTRreB6O51DcZd+mJa/7yNZG6h6gXxk2lfQ9CrXCwCQq3w/zZxMaPpevm33Hsil/S+L3vUPz5z7L94+ew/fQzKRxzOmWnnErl8NFUDx1J7ZCR7B15KnuHj6a2/yBqTupP08iR7D9tNPXDBlM58CTqRo2g6vTT2DH6VApHnkHliI/TOPITNJ36WQ6cdyGHv/4jjl7+W47ddS+tE58lnr0Uqkvh0D7o6fYl8UgcIglDoO7F/Kx50gzKHBEV6Y4WbALblLSsSeJRzc8RQqmo4RmRs6GZy+T7JMdmOUfL9CciKJNp0yfvkWAj7Zz8MCw2BWuLQxajLB71VWeea0Hc1pkYZ3/no7Td+3sfIBxp/PWzdm9bW0C2IG+B3YK5arsvs+49Rx9ZH5J58IG1bR/oeLV9UEMRm4qncx2nnbWM44dUwrJP+FKW0Z5be7pWpoZjW/YmxaALtGPG4UvxmUq/6CjdohMjnooRS4klTtQOUrsliPb0EO5sJxXuMQ4SjmwrJp+67+Vs7C3yhox0Q1c7HDyMU9NIbOtOIrNmE37mSToeuY8Dt/6R2isvp+iiH7Ltwq+z5YLPs/mc89nysXPYdtpZbB99JttHncFWldPOYtvZ57H9k59m+wWfZ8eXvkTRN79J0ff+k7JfXELtTX9g7z0P0PbMc0RmzyO+YROpyirYvx/axD0vu5LWrUrYkKA91k1rTyehhBLOyIasj0De+/roU0TlACaTiKNFUszvH6nuNPBldkg5JiZfH1DYxLq6xKS6TLh4URexKnkRf1vEPmEvRZeXIiQKy3QkhJ3kjlf3NUEG99nJWPtsG3bitsdsba/TcZ2bOdEGr9c1EmgkwZjIOqnlNbZjIbyUSEtaOVa9mcWTHmTlSw/Qun0hNIgUY7UBX5FnxMqkFs+FPVtxGrcRqy0gXp2LW56Fu+0d2rOfo3zanSx64JdkPXYNTUsn0L7xVaKFs6FqGU7FMryaVVAvoLQSudTPAnIxZ+WbUB+vOt/kgHaq8kgK0A2Q55IS33WtJHWfLtNK7J6R7NNqehGBBAHYqPClxpfq3Je2vfr1uOlztKAwPPLiklepETGIX8TFrYWCpH9TTFIOcXHn4JatIlWSjVu0FHbMoWf1JBpn3EvNq/dwZPGzxDbOxNmyAK9IHv8iJvHBXAsCaSaSMk3szcVrysVtXGPC1d5+/HcsfOrP7N2yBGJHDJGMyX+ezj1v32fwXR9vbOh99/VP+4PjxEruts5s2557vFq+Iz0mCZHIq3yVunFVF5gLoFSUilN0o5Le0/+TXsLMU2a1bJgUxSijhFGWOtkzauRuE6GjLzydtloOnKEwya4u3HDIfMOOGyfmRggRoYcoIWLEvBgJzXuxMERivmnxWCfs24dbVUxqwypic96kdeLT7L3vfupu+hOVl15N2fd/RvFXv0vhZy6k8NwvUXHeVyk/64tsGf5x8gacytaRZ7Hz9HPZPOoM8kedQdGnPs/Or32LDd/6Llt/8DNqLrmGw9f+iZ6/3Efi8WdIvjGT1Mb1OI3luC27Iar0yp1+IJkbxUtEcCNR3HAcNyYziT+PizlPETYxCV1p51U5rnnRCF5YXCERXIWZybNZDqwiepIG1iTnEuNQenGUTu9hIpqNIlHv/10bt8Uii1XCsSAgW1z7sNpe/0G1fkvHP6yt3uMBMLdzna01Hg2Yx03MouIW/cldE3wQzIMq9yCYW5W8BXUd6/3APoI3ux5EDxSU1IPb5mGVazoNOKJkTbk+mNvVrqRKJ6F0lb73tYkpTH8AsqXoYU1sh3mxsr9E8RzlTA4TF2+7FzWJDWKS2mU/EZjFYzjhMKlQCC8SxlMdlcNE3DhHye6ie4m7PrGK1PNpTZdP6dR2DPbV4tUWEd+xke41K2hZMIvD06dycNJEDox/nOYHH6L5nvs4cMc9HLjtLg7cdgcH7ryLg/c/wKGxf+PwU+M58sI/ODZjCsfmz6Q1J4uubZuJVpVDUxO0t0E0aoDXSNUiktACJ51KsVs0kMkEPWknHxOoKgc3LX4caSskUSsWX3H5MRKOEjrIGcQHc6MuT/ofkwBPYG4Y9QTmkhxCLnSlS0gAL6eeJC1pwp6YiDI+gnSu92OANe2pGZwkzbsLzMA6r7ek/c/t30bKsrYtfYBSq1npSyoymzNANnXF+qTBXFK5XCyUCCOp54/L/hCj+1gdBfMns/DZO6lc+iKOwLZe6uXVRu3s1q4jWZFDqkZZowqI120hphzQtZtwy5aTzJ/OsaUT2PHCzSx98FLyn/8TbeunEN42k3jRPOPxrlS1njzhGxSPK5CUVC0g32CcxAyYVwnQC6BWgL7B/F6qLtfQY/aCeP0GHFPycOrzzALDqt2VBUsALcA2ICoANkWAvA5P2obadb0Zs7RtiuzvtWvxatbiVStJzBrcKv2dBnQRgwjU1VbVOryKHJzSVXgly2DnHFqW/J1tf7+W/PG/Ye/bjxLPm46zZQ7eziVQrcWLGMK0gNH9rSFRlU28Oht3bx4059O5cwEbXnuE6fdfQ/7MCSQOyRmuw0Rd+O9Si25l6tN7S1PvmjDbFI6r70CTuh8q6bMSioA7MJiMWdkfT1ZC13gViFsVfCagB8dzcJwGt6UFlD28zTBRKsmKpXmTc658VCQpCmwSuMoO58VJKGzKkzrcp0P2Y9Ec446scSnVsnH4TdM5yD2od75R7nSFV0UUYhoCZRIR3asj3YCgPEI3ETrcqFFBCww9NSDtnNFXq090Tx3QdhBv327i1dWEtxXRlbOR9lnLaHn5bY5NmMaxsS/Teu9EWu6YwKHbnmD/rY9y4OYHOHTL/Rz8y4McvPtvHBs7gaMTX+bg629ydOFSutasJ5G/BYpKoL4Rjh7yMzESNszzurtw2nSQlOFUNm2ZU+NSa/tas7RjP/G0Wc4X7tR//qLIRA9IqyhNa0yhZxF/UePoHH8eUCIu88ya3uUmJbehlGc0lTK5GRAPCJi9ICz8EZYZjaXi+215V2DVcQv4qnWtxTHTbsCW3ttuhva6r/29IG4F4w/wZnc9l34JOYUEwTy97ceW2/hyPxZdqldJL7rQFOv9LtW8jT/Xg6UncU2afRVNtLaYh1Vn9lXSKhD/Y1HSgoQpUomb+DI5N8ierpW61L2i63N9VYxWcsm0jcusjLXaFVCbWNW4yWOkzEQh2a6MN7ZnJFYlC/HkgSrwT4eZuOEekj3KvKa0hLK5yJ6cJOTGDUWj7PdxLQakhjfxySaADk983iImiPZAdxu0HYIjTdC0C+rroLoaKquhrBLKK3xnNe2rq4Hd9XBgD7RK/aSUflq9aljLG1MhKum2I2FQZqCwPGcVWpYgmooae5y+VdnLHWkmYnG8Hq1ipaHQ+/NN55Ik4nKO8xRvLVWf+imtU5caS9KBMjrJ78BziGnClArEEPa8S6ebSjgmx7m4pLWQiMkM8iHORcFJ8HjbFqxVm8lYE3K6mF1aDGicCLxFpmB4BpSGVX0hxxctGPVB6phfDI+8cmMbziGfIjgpoptkxJfK3S72luQwe8Jt5E8fS2fhAjDsVauNI5gBx1p5lOeRrNlAomYjybrNJOu24Ajcd84nnvcKRxePZ924q1nx8OXUvv0I4U1vmJzkonB1ylf4tmmBbGOeKZLydb0nFXvdJrw62RC3mJAuV3mllVO6dgNuXV66aDtY0vt1bzWBYgBdzmdp8JVnvGzsBsh13nqc2vX+NarNtg/y8qJXkXOdU7UOt1oqey08fGc8sX0pZtytXEOqLIdUyXK8wnlmIbNp/DUsv/d/KHvlDkK5r5LY8g6pHQsRWYxx5tPvVmvRoOdeR1z2c2k/mgqMD0HTyilkP3MLi578A9Vr38KLHPCJQpJRk3BJLF8KYpGbhuietSBPuVFcT+FbSn0ZMd7KBhw1mfuZbhFM6ruQl4wcQoPhbhbQLZBbcM8cy8cbrxJoRNsq6dx3oE2DufUnsbZzQ1bkA7jjpemmpR6WKKpi5lnH3GfaD06Cuom40Lfrb5vYXJ/RydC8pudILczdHsPomEx1EUl10ulE6BBNrAi41BfSvvVISOkxfWos0QJHLYD0fcmHVN50bWE40Al722BXK1QehLL9fl2+B4qqobACiiuhrAqq62FvMxxrh+5uUE52kS4pr4EjLaC4TLTYipDwlxl000aX00okqXv2XY7lT6upSH7KPfJr0XtOpedo+RfY5YyZBPxwWBM5oPkwpnBbzWf6PR/D3JSfaVN5PeIJ0bqq+D5VWsypZGKQEQYkIFhTsBEOfA4N/5r0MSMsCNPEU6GwuXe1zpmgHgTtIFgH99vt4ELAzHHp+/TvVff73tKbaCU4ePva1iDXALaSVHCS1baO2Q/BnnvcAR+Q2NTeRyv6bdk9Zft4t7PMQ5o2/MlZqnVD16rFhT6I9GSv80woh0aJ+ZylwvKdKcyq16S8TJPRWOCXF6UpIg+IEY3J5c4fRjFPsdhaUbskUnFi8R5SqQieDNL6BS0EtZrThyMVj5aZbnqNqRjmaFriFwgrJlUX9F4oG1uaDzyh2MpWvEQrKacdz+n0V7bxLpAUGZWdyQ810yJEITGpRIRkKmJMB6FEmLiRVBzcmNRS8o7R/aSdazR3GD+JtE1Z/ZQuvX2rtLLG78BXn2uwGWc3Labi8o73F1Ra9YcdLSYShjYx08Ztx0XwfQfHjLaPV/wPxM9Zr1eo4pPW6F58Kl/flCIHx7gxjaj2vfYCEo8mK80SacrHUNJfBGqRaugxvS6SbfWULHuFhRNuYd/qKdCwCmpE1yqVuMB3E27DRhI1eQbI3YbN0LjV5IhOlmUTLXiT+LoXOTL/byy+66esevQqjix/jsimmUYN7chhrmSlD4qivZTjXOMGQ5sp6kwBmrJZOQLqxi04dZtxKuUEl1bBC0D/V8U6yem6zG3blvZ/+HGBr2z3vt17o+HmTlWuJVUhL/p1JEqyTDrWrpyX2DHpZubf9TPyJ/6RtnWTCW2ZSWzHfBTiZug+azaQLF9Pqko29M14tfnGR8BfKKwjumMetfOeYPaDl7H4uT/Tc7gIvA7FYpnxp9eooSweiZBCKVPSlvlR3OY8R+aStPZKLt5pulR9s7JTR5Vi1JOA4I/94LjUth2bVlLPHJvB+c1eq29JmrqkWTD4TsSadM03lUx7Vmu8mvlUZDJGYe7PK4G5yn57svFKKPFNhr2fJo4RftKcCI5YC5PGi10zjKR5V2p7ebzH2kjF2oknoybUtDUmbnJdF4doJ4Tb8OJdhmvCCDCKbNFcpCIR1ki8CVzZ5tORrMJ842kv52EBdkgOaxJWjvq1CXsV+ooBT2GFh/BSbcZvKZTwTOYyoymUs6nbTso7QjRxmFik3Sy45b0v0E0qw1k6V0pnwjOKDWPjVj9Zs4nR1mlBb/tWzy2J3GdJC74zR97vSYdEoBihNY1tvW36M7F5NxbX1I59x+adpbWEdl/wPJ0roDbzZFoq7wvUdY6V6C2wB4HcXBMQXuyx49XvS7QSfPjMbd1w8EEsoGc+kD1P+7X9QcVe+8+sZQMJ/mZm2733LZw1KlZrX/dJBzSY9LGJn1uqd62EpMbXilbjWEVSr4q2NTmkpFY2HvN+rm9LUmO4aeQtrfj1hJKzSiWvkL8k0XiciGK6lUjBg71x2C8He2O/VfhFN44bMUxk4UQnLaEjhFM9uNKPuSq+pkErUiccItnTYzz1xTceT4Rp72mjI9ZtaG2NL76ZVPyHlmOJbN6aAQxz0kdYVAX7tHdbAzcNwloEmjzUfTiq2fPtu7DvQPszx1lff/tOlX4Iog/i/rYWFRbM/ckoYTQrWtj0aliMlsVXbfrnpp38UgLydCiPZiqRxHht7CvLYf1rj7L1jb/RtfUdn5LSgrlU0w0bSdVtIl7tS+VufQHUF+BUrSdRtITopumEVv+Dppn3sOK+i9n09xvpWDmZWMFsvOIs3JJVpMrXGLuxwsyME129pHzllFbe5/XEq6R6XkeySpKzvORlQ1dtwff/trZOeSnZ7CslTUudn+cDeIXs3mnJvmI1XukSIhteo+K1e5h/z8Wsm3ADh1ZNojP/DcLb55AsS9vNzTMV4NVug7pteFUFOGXrcZUPWxm5qldyZM3LZD35G+aM+zUNBW+TDO3288nHJQFh3l+3EmMZKS5JzOsm5SmVaqvPcGioOwUs/scqx1h9r3I8k2worZS+Wzsug7Udm1a46XNcHmd+C7Zjt+03EKztMdXB/e/flvbTgrnvVW8yPxppWgsSaQR8cixJ8sZD26jcpX7vIh4L05VS+JZn/F7M/KE86ckwqWiEWFhZ6uQg5jsNS6KVGUAhrSJb0dwlgptWD9qF89ahPKYFgxjZ0pqQZNSotiUyyQvfCB/JgzipVkKeYzgrRAdi1CndIZxoK67bgut1G7V5KuYR73GIdSv5jGMCjfRuQ+mFm5HszXxjCcpUBzTAx3kf6s/g+7Pv1NY6pnP0Huzc1Ne7Ce4Lbtv3Zdox2NG3E/jxgFiLt2DpPS8gjVvAP17dL3hD2rY3ZetgB9h99hr70La216sO7rPn2+O2HdXBY/+sbdN++uWYbWNL81++/xv6GFTeXYRqISr1lQnz0P0bqV5MeBrcPtiHHI997T1UHWhld1uENgcTxtaSgHb5tgBtSahtS1B4sIfa9jg9jkd3LMqO8mrmZq9j9ZYS9rW0m1h52YBk46861MrUFXncMekdnpq1isI9B02oVyQVMWEu3YkkbbEobYmIcTALK0GMWI/krS/bUjSJG0ngROLEo/J7cIg6KbriUbqdBO2JOG3RGBHZykX6EkmQ6BHTnS+h23f1QbV9d/YdGWpfozJ7VyOjPPZGGleYX6D/7TWqM38jOBa0HRxv2u792IzdSGkI31t89Xo6BatxdhEjVrAov/q7RbZ9v6htPxpCURGeo9SSXaR69rF5ySssfe4OmtdNJ1W1AupWmthxt3qVCT1zanONVB6ryiWpeGmFWinNY9lqYtvmE9k4jdal46mY/EfW/O1ySl6+nZ61r5LaNh9Kso1Ht1slwCqAxnwE6Kma9STkZb5rA6n6XGKVOSSr1xEryyFZJeldkqsA/f8WxHsXD7JxN+YbAJdkLjW+jqWqFGvvg7tRnVetgfJlpLa8xZ45j7H4vl+Q/djVNC15ivYNrxHaNgslaKFaDngboUG83jugZhtuZT6pknW4ZVro5MGeXCI7Z1E0/V7mjr2G7Ffvp615hy8WxuU740trnQmfMkHasojbTdwRmLeDPLgNfWcazHslc8cAeUTOZwbMjz8P9TUmM8do5t9a3Pr+Gn3QGmuOTRf7Pdjv43i/ZUyVElDeA+ZSqckvQOP2vWAekZe2yWgYNYJAKt5DT6jHJKqSoNCTStITCpGQOtrTN+AQTSrjpD+HdcfjhMKduAJoxH/eQ8IJo+yTUnlrQSBNiOYgR45mSkSklLXytVIyrKRLW3o+NMHDXreJrBFBzrGES48JHZHnqfwT5LsUNiYPSeHyzYtGXBJKC5vwCEVdwglpOqRM8wy1uJ0TrMbE1JZ74DiYYvrWpPkWaFsNoG8KNHNW2iSo81TsOwm+I71nezzzHJ33nmMBOnOBrwVnC8T27yCAB7ftcXv+R6n7aXIN3njmTQUHqr3Z4PnBydnuD+7LbN+2YWt7zT+zVtvBjrfPoP3v/R3RxPb6KvQCueEXN6t1X70lb2dppdviCbK3V/H4a4t4YsZyVhTtZm/S4VASjsQ9jjguayr28dib67j9pWW8nlPCgVCMUDLO7JW5XH3b4/x1/KtsKms0g1MD9EAsxasrN3Plfc/zs788wzUPvMTzs7Mp3dtEt5ci4rp0JFJ0CviBFs+X4vXhmQVu0iMqr0/doARtEaAkRErxrgahI5WkNR7zcwuJ0a0rRE+nqEp9N5rM99XX3+q3zP6z71D9qw/MflzaDvZ/sM8z27Zt2Nq+K1vbD1cmC7NwERinAT0lGsuAo6WVuhWmY4o+IjOp+Q4sTjyJbPu2JI1/hz5oqfvkGNnB4botZE17nDVTHyZavgL2Sr29ErdyhSFSkW1X4WHxaknPUjn7TmtyAksVLSec/w6RDVNpnvsQm568ktzx11D35kOEc1/H3bHQgDllIl8Rz3Q+7Cow3ujxyhwD5k6DnNt8j3Wp8uMVks7zTCar/1+AeU2uUbPLri8nNmPfl7ZAYK8wvUpfMqdwDm1Z/2D5Q5ey6IFLqJv9KG25Uwlte9skmfGqVpnsWl7dZtwascKJ5nULbuVGnNIc43Bn+r4ui8NrXmbFM39g2sNXUyuP+EQbKPpC9l9xHyVA0rmMYBE3RNxVEg5Ji5I8FX6qcC/fz8uXzJUsU/4uvvOZNccFx6ndtuNStR2TwdqOT+2z34C2g9cFt227trbfg/62v2HbVG3aMu31BeayccuHJm5MBZLMBdbKMCnnQKNuTkbJHrqbAAAgAElEQVRMZsiuaII2D46paPETiRKNi2DFT0oiaV7cGpK6u5QiNCKWuU6ceIvf355s3lFk35dQ0B51CMvMZmzWSVLxOD1Rl27Xp684HPMFG92Lb9j0NfMtCY8OhZtJm6/XYngsHHq0CJAELs2+Lki7xkRiDpGotJ5+NI5hbUz6QkOQ/CcIyLZvg3XwHdjt4Duz19u+t+9QbegZVdvz7fXB9rVt96vOBOPjqdPteR+lDs51fW2/D8yDN6Sb76sEz8l8IP1tXnDa7mAHq+2QzIcOtvXP2u7rnrWvr/b9+/dflrG7GBIBn0jAH2zvEhXs64nxwsJcvnf9A3z24j9x4xMzWLu3hSMetAI7jvVw6/Pz+MTFd/LJX97HX19YSFWLvDVh3sYSrn5gCn9+Zj4bqpqNel4fXkVbjGeXbuHOqTk8s7SGsTMLGP/mClYWl9PmKVYUOlw45sBBD/an4EgKOpMe3UmfN102QwPuaS9XAflBF/bFHA7GFSLjq9/UjlbVreEwnaEuFMLiiTzhI6jYj3eO+tT2tz4E+1H01d/HayO4P9ie2rAfV9IkPpCN6V0w1nZwUNsPwq5w9bdx9tPKPuG8bzGga1OJKE5CPRYh3tPM1pUzWfHqOGpXvYbbsBb2bjBx0KnKLJya1aTkxV67nkTNelKGZjXXp1ytWEVyxwJD3RrNm8LumfeQ/cB/k//UdTTNHf9eMC/PwauUV7gk003GVh4X33rtWr/UrMVp2IC3q4CU4ssrc30V+79Yze7V5JKoWGOKpHITXqYQMwG5Fib1G3HkxFa8GIrnEc2dQs64q5l3939T9sa9tOVOISowL1qAKxpcOcBVbSBZkUdSXvv126FhO6nydSRKV/pkNbvWkChfyM63H+XV+y5j3RuP07W/1JfONcEmfSJHUQ/L8SzmyRKezksmJzjjxGrtYT7/hBxYFRImQJcXuVHTvm+h/35fnuD8ERzzvWM0Y/zbc4LfQnCsa9vOlart2A+2Z679UDCXF7h8wRVC6odaSmUu/6JkNEw8HuNgV5Lc+g6WVbRTekw95M8ZXUlpFR3qW7rJKTvA1t0dtBk9uKT+HhI9R0lE2nG9KMmkVPEpo/JuifscFMYhOpUkEXfMoqpTPrGabwTqCY8eaS+TLsfCCTqSjpl/OlO+N7l8aI3JUj4MisLR3yb/gx9OLMcYfbexmMilBKYWUH0wt9kPgxkQbV9n9nNff/fV3+/r+/S40Ln2mP0N7ctsV/vMfhtZk2ZCFc+7ShDUNT/5c5CEDJ+n3c5nZu4SAAWkTXvsePX7bOa6Ed1ssNiH6KsOntf7IH2oU4NgHuwAe83/RR28V7vthy7IqU7eHYr1jBvbje7HOG2ngVCAWNEa59mFBXz3d09w6vdu4kvXPsZji0oo6XGpTcHLebv42k1PM/C7t3D+ryfw19fWsfNomKPAyqojPLagnMl5hylrSRj7VhtQGvJYtKuH13e08XLeMV5YtYcFJQeo7Pav00q6rtOlYK9DXhPsPAZbm3pYvX0Pa3Y0UnU0aqR1pfqTXUmqfv1e3v5upuXWMHdzLcXNHVS1RNjYeIht+46yLxSm24kQSfSYcCx9kB+l/4PvzW7rOtuXdnzYv49XB39L4yI4NoLHdL1tU7X9EGztD2rFatrir96NqSTt+StHOePzZpx3xGLnM9nJ303Su8lVrmQebidte4pZ+uoT5L39LCGFYjUq/lre22kilbq1uCYsTN7XIpCRh/haEMWp0n1unUVP7qtEcl+mbsbtLLnrh2z7x00cXfos0Q0zcAsXQdlKqFwL1bmGplXq6mT1WqNa93ZvJFmr/NFrcU2IWZ4JRxOY9wK6Qtf+RXZzqdfj5TmmGCc4K5lLSheoN2zCE4lM0UIomkMy/1U2PX098+76CTum/IW29S8T3/kOyaJ5OOXLjWe8yHAS5bnEyzfgNWyH3YWkqvJIFGUjylgTRdC4huacKSx48kbeGnsD1RsW+Cp0OXamWfzE8tjtxIkYrgiFfMl2K14JOUW8C+ZylhZBS1wZt4i9B8yDY0/bdozbOvN4cHwHx6ndDh7XdvB626bGvpFC09Jf8JzMexBjoV/kfS0nTjnoasESNnOWzwehxY1LOBYnGo1iTF+ux+aaA9z87Gwueeh1JmWV0Si/tTTw72nt5pX5a7n8zqd5bHoW9Ye60qKYnMjk0CoCLXGg+1K8NISau3RWdzRGqDtEPKYQVz+zuEm8hENC0S9A/aEOcrZXsrm6jv09PUYD0CbHNl9ZYvKQ+0xWvjjuxMIkelqMrd9TKJ0c4sQlIu2cFvVpjUVm/2q/FSYy+8729/Fqna/27Lv7sDrzfb7vvWUA9fHAXHNZJshrXrNgLsHEAvrxQNzu75fZIX39/VEeLPhwwQ4LTtTB/f9X28FODt6jbzeRE03czximFIKpqPHqdBT/mSZn0EpXQK5S053g+RVFXPTXFznjp7dz1i8e4CcPzeHN8i7mNUS5/O8rOPPSxxh00X1c8Iep3DO3iJKOOAeBt7Y08dtJ67jz7VLWNHb5ziTAusMO9yws4+Jxi/j5g/O45MG3uW1KNvNL9tKYhP0e5DV28cSccn7/jzxun7KRW59ZxC9vfopLb3mCx9/KoaC53WgGtCre1dLN62sL+dXYmXznT89x1YOvcM9zb3Pbs29w05NTGffOCnbuP4SC86JOlLh51vcu3voaA8G+y3x3to+Pd90H7T9eW5ltSr2mWM/gClbUvm7SB3AR4tgSBHNZEkzEj9R6geIHNWhm19TUQzzUTNWmxcyZ+ABFK16DQ4VI5R2rWGXU3uzeiFsvghaxvfmJTgyQV6+CiuU4hfOI5b9BaN1ketY8T/nUW1hwx39R/NItdK5+kXjBTLyixVAuz3iFhgmoc410r7hx9hbAvs14u/L83xHTW4UWElJl5/9rJXPZxwXcuwpwJX1rMZFWs2sxImA3fwvQxYBXtAh2voNT8CpFL9/Mgnt+yqaJv6Nt7Qskd75NsmiuyRgnBjpPmonqjcTL5OinqIAduDX5pEpX45avhNocaFxLaPscts14mFfuvJT1bz6F07obFNEhTZpRLTu0x0KEHAWcygNcYVo+q5oJMJG9PB16LukyIW4FL2boPe1iNnOcagza8WnH4/FqXat5MrONzL8zr7eLWVvb37N1735PQO6vTXzWMoG5eDNCJgOiQrGk0jaZIV2PeJpYR9drLZO9s5Hv3TyBU396Bz+99zXe2lTHYdnggYYjHYydPJ8vX/oX/vr8PEr3dREShaoW2gJsYH8Y9nenkH+QgPwQsM+BI2GpwZUAxdcSag7qFOdH0ieqki/RvNxq/jz2JR55fjKbqqvNXKU2BObGNBCL09XZSUw8tMZ7O4kba8WJSsWvMFw/kZYBPs0B6YVRb98ETBQWzHWO+jCzv22/2rqvNnStxTy1Z0vm+81s275r4zORYTN/rwDyfhu6BeRgLUD/35Q+wTzzJjP/tjdtH9r+bc/L7ETbcf+K2t7T+2sNChGIKGY1iiu7qbaVIMHEq0pl569e29MDujGa4JllO/nuLZO44JrxfOWPL/K5G57jyufXcfWkPD5/4wt88/a3OP93r3D2b1/iD69vorgjwhFgwrIyPnvj8/zob/NYVHbIfCCVrVEenFfMv/3lTb5x5wyun7SCy8a+zbd//ww3TVzKmqYou11YWryPXz04m/MueZpv/P4NLr1vLhfd9ARf+Nmf+M5NY3l2ZRG7k3AwlmLO2m1cdOsznHnp43z/ntn8/pklXP/wa3zjqrv5zC//zBVjX2ZN9W6jlo+TMmFr8qy37/CDatuHme/R7rf1B7WReeyjtuV/IPoINEEHBnkAxC2Ym8WsQDwN5ALz3pLe74O5bI5izWujbe9O8ua+SPa08TRtXgQHC0nW5xIuX0WqYQM0bTGELAJzr07OX5LKc6ByBV7JQpLb3jaOb6G1L9G6/O9se+63LLjzB1ROu4No3jScbbOheEkazMXKttE4kYmW1d210fxWqDwLR+QxuzeZ+OtEhSR02dXlJFbwr/NmF5gLqPdsMU5wcoRj92bf3p92ghOoG493kcyULDZgnto0ldoZd7PkgYtZ8+SvaVk9keSOt0hIai9ZjDKymTC/ugKSZfKM34RXq7j6ArPQEXe7SfBSq6Qui2nKfpF3Hr6GRU//laPFa/A6m02+c8N4mErQHgkRTiX8sa2QLk3mSriRBnKfR0YhrAIqSeXRPsHcTuTByduO7Y9SZ47x4N8fdL0FlvfVCoc9LpjLL6DbCCGiJxWYSxq2pDJy7JU/wfKi/fz43mmc8vP7Oe3i+7hy7AzW1B8yvE97OyM8MWMlX77qfm5/ZRWlRxJ0xVJ0J6GhLczCnY08NWcDf38zi5nrilhU3sSMoiZm7mym8kjU0CHvOdjC0o1lLN1WT/nhDlqScQ6lIKuig+seW8C//fwWrvnrvawrKjSSeZMrs2SUuQWVvDAri39MW8DUt1axaecujvX4vHjhWAeJcI9J/iRGSrOYN34uvpbD9pPmEPWr+tm+O9vnmf2dOd8c72/bngXy4CLheG337tdCIgPMj/e33W/rIJhr20rukt7tOcer3wfmeojgA9oOC9b2uH1gPUTwuuB+e0z7gueoDbVp2/pn1n3dq23f3odfi1RA2bIE4r5aTuEYPiG/KFF9MJdjiFRKtZE4Ty7awoU3TuA/75jKzdO38L17Z/LxK5/gjEsf4xt/fZ27F9bx30+v5dRfP8/lz2WzpaXHqL3HLynj3N8+y88nLGXdnjY6XI8FW/bwjZun8Ok/vcm9K3Yzr7GbF3Ib+fHdr/GN37/EU0sqqQ6nWFayl5/c/gbnXf48V0zI57X8FqblVHHlQ1O44Kp7+cPULIq6ofJYF7c/NZlPXXofP/t7DtMrXdbv95i/tZkbxr/DZ694kMvGzWBlXXN6VSw7VZoY6ANCOmyffdC7tP2r2p6fWdvBHqyD19ntzOv0t7yD/VAcidfv8gwYwA5I3+9KL74UI2C3pfdcw+GvixTe14XXvYvdBQtYOW08ZVmvExIl6+4CEnW5xGXXbdiI25hvWNcMfaskaXGTy7u9bCmpHXOI5s8glPcKofUv0bzgUdaP/xUL7voBtTPuIbX5TShaYMDcKckyJCvGeUzSuaT8xg0cKphL4fx/0LZzEd6ujSh225HnekMBnmKwrXT+L1Sxh4uzUUlUrvXBfVeBkcitd7uxnYvdrWwZFM4msfEV9s19mBWPXELWo5dyNPtpktvfIFH4DsmShaSMql0c75twq/JxTFF61I1+MhZjj1ce9FV4VctNaFvuC39l9qPXU7jwJVKHq8HtNgQk8UTE0BZH5JmdpugVoYwcrQTipmjbECFJaheQiwlSxC3+3KRxKTDInMAtqAfHpR2rfdU6LzjGP2jb/p7OUVuau+y/3vlRoa8qacnc/x5kN5Jk7oO5l4oZfg35zyhIxcSly7og23USlpcd5ud/m8OZ1zzN6F88wheuHc/tk1ew42Anu8Lw2Mxczr/8YW56aS2lHcpC5lF7pJt/LNzMRXe9zJev/RsX/Wkcvx03jcsfn8W37prOJU8sYFXlIZN8cWnuDq66/UluHD+d7Op9HAA2tTj8ado2PnnFc3ztmnE8NvlN6g82G0e8rH0R7n5nO9//83N849cP8q1fP8rXL3+UW/6+iHU1R2lVAqdkjJiypomCUhTShg30Xck82K+Zfa5+te/Nnhd8f5nb9j1a7NDfts2P0pZ+o/e8gPe6Bd6gH4/dZ2sL4PrbbtvaSvSqbRvHqw2YBx/MDqjgoLKDy9bBB7adYK/TOXowu5IJdqh+J/P84N//rG177/Y+bW3b9+PQtQBRnlvFmcobNG6IFkS2INoHJ52RTTZoAblUQpLMJy7dzoXXP8GlY2fyVnkPjyyu5nPXTuATl43jjrcLmVUf55qpGzjt189z7ZR1FLb5tu/Hl5Ryzm+f4uKnl7CuqYMD4SSTl+zgc7/5B+f/8S2un17IQ4sKue/tjXzvzy9zzsXjuGnCcoqO9bC27gi/eGAO//a76fxtRTMVMdh6oI0/v7iA86+6j2tfWsKObti+7yhX3P4oF1z9hFkc7HQxH9XuhMdTC3dywVXjuPSxWWTVHzarY6WQ1dOK6ML2zfFqvTv7Lu140bm2b4P18drQfnvt8erjXWuIN6Q/V0k7heg3BdAWrFUbE2nSZ3lKyD4um3laGte5vv3N9ZnuFIfrtdPVtI3t859j1auPcWTncrym7cRqck1xdm0mWb+JaNU6EiJMESOaoUNVkpEs3OKFJLbNJLRhGt3rJ9O9/kXq3rqLpff/iPl3/YD6mQ/gbH/HpER1ihaTKBQnuzKRbcAVBWtdLrGqNZQsnMTcv99Mw+pppGrWkqjIwWvIN2FvIozxbeb/b0lj/r+Fs8kWHi7KomHFNFOObppHTE58cnwTW51Vuwt8xf0umtriOcTyJnN48ThWPfYrFj/wcw4ue5LY1teJ75xJqnQ+KfkZiGRGceViuqvbbAhkUiLIUbjfrnw/3lx0t7Urie+YTe2cx5n98G9YPukeIru3gtOKoxzf8R4SbhKFZYUdzwCavKLF/xQ0r/ghY/KLieGIGtoVcYsP5hrfmrcyHavsXKYxmzk+g+M+OD9mjm8LKHbCt7VNyarf0Dlq3/7zx7dAXAyXYk5LL1BN7LE4JiIg581kDxbMNV/JsUy8MIavSqpsD7KqDvPdu6dz9vUv8e0H5vEfd7zK1294gn8sK2TTQZf73tnKudc8xXWvbKEkBIfjceas38FFtz7N+VeP5aqnFjB+bgGPvpXLf939OsN+8Tif/eNkZu9s4kgSXl2az9evuY9fPPQ6y+uPsgtYUB/i+w8s4pwrp3DrSxvZWNNskldVt8e5b34hn/v9c3zt989y86Tl3D01l2sensutz2azpKTZaDN70toVYg6uYa70+98Cp/rMFvWnfT+qbf/a2va/re37Cf6tvlef23+9/R/wIbPX2dper1q/ZcZK2plN4GyBt3fOClC7ZkreQeDWMQv2trZtHK9+D5jbhwkO0ODgtQ9p6+B59sFV68HMQ6VXRx/UoX39ZrBd+/vqPLWr2u5Tbffb39Dv6rzgOXbbvgC/lkQqdZtWvUoek8KVnc0Uf78WhPo4ZDOSs8iucIyJCzfynzeN54an57HuEKw9mOB3E5fymyfmkbU7zIZ2uPql1Zx61VPcMGUNpe1hpKZ/alkp5173OP89fg7r97ZyoCfG87Pz+Nw1T/PJm17jikkb+OuMPO6esYY/PJfNb55YzRPzyinviLO2/hC/engOF94ynRe2thgbfGlrO7dNWcAnrr6L66cupTACW/cd5boHn+JTV47nj3MqKXBgP7D1YJg7puTxhWuf5dLH57Oi9rBZoOjZ4oiu9cNBNth3tj9VB9/Vh23b64Jt6V0FS/CYPd/8jkHiDwdzy0QbjbtEYxovcrCTMO8Qi8RIigXPUGaKREY212PUbp7Lqpfvp2L5FCKiLd29mUjVeuICqr3bSdbnEylb43uvSypXApKKLBLFC0nunEdqxyyiBTPoWPcyh1c8zdonr+KVG77Ekvt/wr6Fj+EWziJVNI/o9nkkS5UlzVezi3xG/OrdJVlULZ/CpjcfZ8/6GcQrV/u0rlLFy5u9Yj1ulULkRBrzf+8AJ5V625ZFbJo2jo2vPsbuldOJlsjb3M/uJrB3VaSOF9+6qG8rFvWC+donrjRg3jjnIaJbppEslN18Nk7ZEuLFS0mUrsKtUVvin99kPNz13KKtNaQ6uxQGl2PMGe1rXiH7739g5iO/pXHDLBKhPXhuF06y27CcRfWelQlPoeWWlbgXBGVu8clQBOYG0E1OBn9e0Ti0E3IQJLTfjsvgmDTjMu3AqbEf/Ge/BXu+vd7OU/a3gr+nbftbmW078nZPL1wNl7gIowytc48B9CCYazETS/r8GLKJyy69uPQQ37htGp+55Q1uX9zAfQuK+fxvxvGDO6by8OIqrp+2lbNvmsoV00rZFoK6tnYefektvnTFvVz2xDssqGuhuD1O8cFOHp6/lbOue5lP/m4qbxXtZa8Lzy4t4os3PM1Pxy1iYUMb++QP1BThh3fP4oLrpvP86gM0KxkasLBkLz966E0uuH4CD87awJbmTgoPRMivPUp+zSHqWkN0oYgDv9/9zI4yrWmeeneuUl/ZYvtXtfouWAePfdD2B71DXdfXbwXb6/1d45D7LpBnArrA2O4LSuNBMNe2AN2ep9qCerC2x9Xm+8DcDj57Y3oAO8iCg9Vu20Gr2l5rr7ED94NqXRO8NthecL86zS4QbKfaWu3bjy/znOO+BK3GBeRpj0rRL/qgLh565Rd2TaiEUoAKzPVBNIWjTJyTw7evuptrHn6VjftTZiAvLtnP/O172JuCHQLzicv52JWP8fsp2VS0hw1wTlxWxAW/Hcf/PP42G/ccoSeRZFZOCRde/yxnXzOR61/J56UNu3h5bSVPLyrlhez9rKpLsicJWaWNXHzXVL580wtMKjhkALr4aCt3Tp3Lp39zB3+YvpzyBNR09PDUzKV88boJfObWmdz4VhFPLCvmwWn5/Oz2t/jitc/xy3ELWVZ50DyTAXMtvj6CxKx+tO/3w2q9N/37oHdpP4LMsWHfqWp7jvlto2b3Ve0i9JGkrvswE1x6spYUZiZwqVlToo2UxOVLOmojFgmTjEcN3a2TEAVuO9FjVRTMe4aVL91Dy7YFJBXjXZdLsm4DjgBKknntJuLlaRpTkZnUrCFZvITojrnEt88msnkmPZtm0L7+FapmPsQ7t/+Ql677AjmPX8rRrAlQNPv/Ie+9g/S6rjtB/7f/7FRt1dbUVk25alzlWe9Y3rG9Uztpbc9ox7YsiRJlSZQoikGkJJKiSJFgAgOYABBEIAAi59AInXPOEZ1zRDdyBgF07i+8/H5bv/u+033x8HWgKA/l2q/69bnvhnPDu/eeG06A3X4akdZUOLSDfi6Qz+bOnGZUIwOluNOcjjvNaZjk7p0c8lQmw927smVeD8xrgPsKiPn5Rsy056M3dSs6T27GzZpToCY4xb2eEFEjMbcHK+EN0cJaCbzeDNhnDuJu/seo/vjHyH3rWxg99QZiZ/bB6z0NuycVRlcG4p3ZMLsLlEY8Ze51hAS9Hu5QgrGOCx+2OS3LDeTDaTmFtn1vIOWtH6P22IeYudGhzs48bwZGfDZQKqK+v7pqVTtUHrdzkce+QDWfvEoj8VPE3KHFwKCvqf6UmLSlX7IfSn+/rz8m+l+4j8t7eH7UcUsfZx7iJpQ8BTI/hY8W0pRGNTmUotbGhMIYHrNb9+/Myc0e5+lUQmszmXizum7hP798CH/+yilsb7+HohsxPL6tCH/04/X48xcP4N+/lYP/9WdH8L1Do2icAwY+v4uX1u3C1x5+GS8drsJoYNdMbWoOddzG115KVQuDwz2XcY48QaXn8SfP7sffrC1G5rlpxeTWcSuKh948gX/3s8PYVX0TN92AkXhneRf+4plN6qoyf+TWvM4NaTMy7FHA0PCisKgciHcF/FM3bAuEWtpaoHwnwrCf/u0Wc0sawvD8pX8/PX2yPJWO95BGNxLdZDtqIcY6UZcjdtmdSxyd2EscIeyMk1Q0TQorHU06nV5Z3a1XSK+0pNehdFSBEiZ56rj0PBguBFvSSrl0HEzPd4kjYYTEMY+fR8sk4AmpFYu6lMWWO223e566g+Iqn/dQ7GC3ogZ2p5fhL7/5FB569n00nJ/CPQDXLeA6lSQA6P7cxU/Wp+EPv78aL+wrwuBEBBOeh61ZTfjLpz7AP75/BDUj3C8DPRfH8fQnmfjTp7bhBxvysCm/B+tT6/HSthxsyuhGz90AZ2HrIL7x/Cb8n4+tx5aqK7gMoG98HG8eSsXXfvoSnt6Tjp5ZG/c8DzXDV/DzneX4k+dS8G9+noKv/zoFz6wtxMOvpeDf/nAD/nFNBgoGAwY8yqYrZUzaale+w5eBbGP92823eRJ5dv37LOVWDHBqIuZx2gKhV6I6CbOGPFpUR6uBTY0EoQ/U1QYs7ZZiabai03CMaXjxO7hwJguV+95Ex6l1mOvOg00LYtSXfrEJ/vmmQP+6siVO7vOEBbLBUrg9ubC6MhFtTsHd6v24VbEHV4s/w5k9LyPtjW8h7dWvo2nb4xgv2wx0p8LtTEO8IwPuIK2uUXY9MF/qX26Cc74O0f4SzPUVIj5UCpfEi0xm3PmO8Cib7gRH+1dwZ85y2ENVmO0qwlRrLuJ9ZYr5jcRcONn90XqlCc4fqoDTmQW39QT8jpOYLNuKqnU/Qs7qb+JixjuIntkDbyAV3mAmom2nEG1Ng9mVC4fmZHV5+pGgjdQphuL+r1DqXf3ubJzP/ATZHz2JrE3P42ZvAeDfhu9NwDVmAp3ntIRnL5iyVsYCKdal5oBA/JRiXYo/RixraZsK9n29L8pYSOa3WN+W/q+HCx4df9hP5i2Z21Rc8rPIwlVdGVFDJSkbRdPIzT67cMxO8TASc8tTFsE4v3Ejktd9A3/1m734dy8cxs7mizjnAakD4/jGmlP4l9//EP/iB5vwLx7bj5+evoyWODcGs/jwQDb+9Hur8PdvHsGp3nvovDOJyouTeDGlG3/0y6P4P148gf3dVzEGYEvVNfzrp3bh37+VjeNDUzjnALkDt/G3q47hz58+hC3FF3CdBk4AHKrtw3/4xWb8x+c/w6GmUcUoRz0at0wfV+c83DZ8TPs2Zpwo4pYBz+a1GHezZGpd2DRKGy8G2fbSvvq3090STqh/K8Gp+yVz6+l1txBZgUKQwwRd/CVeMihxliLmTKfUuUohpJJ6hxI3wySeDpNVUPfT4wp+HeoEWvwlDfHojSrhLFM4ncQlkWS8sCIB+hEv8cmPezYyipDRTSmIUvYFuNsL7tAY36Yu44RSlhszJlIKavGdn72MZ17fgObRW4qZg0fw3KIjXjIAACAASURBVOXO+EDftVk8vfYo/uzHb+Htw6UYvjODu7E49uZU42+f/wSPvncYFV3nVRGmbQ85XdfxzPYi/N0ru/Gtl7bi7575EA89vxafplfjGlUbAqjoGMajr2/H15/fiJ1VY4rDfXByAmtTMvCfnnkFz2w7qu7Qebd/Je4ieySCj6rGsaboLraWfo795Tfwiw0F+LMfrMUT67JRPXZPlVfpjVf3zAudXtr+y0D9+y/nDucj3/hBSDFCSh/wGmXhOJLEnOp2uSiRhxy88lM6qpW1PIq9kOEtDl9N+rMw7p1D3YkNKNvxG1yv3g9nuATu2QooUbFLzfAvnEF8gHflNYrrmmJXTm8hnJ48xfhmdmbgXu1BfF5zEBeKd6L5yBo0H3wTVVt+hpKPvoeu/c9iouJTeF2n4PZkwOrOVhrSaLGMCmeoSc672KC416nC1R6lvDnNlQac4erYmhrmSNDnd+Zf7v77t5JRT4imkZudomlKDC1xcsDduMicB+WtgtedC78jFX5nKsZLt6L8ox8j8/V/wOjpNxFp2g239yT8gXRY3WmItacj3pEV3J33V8If4jVG3fxDRTXc7ftDZYH0wFAJJmoPo2LbCzi0+ofoK9kFd46McHcAk0aIKK4IZUCLlkapIc6kGmPF4Mn7cSswhkRi6AdGm5QVKm1e4BzBfsu++WA/XDjalTkl3Ie/yLvMW+H89DlO2TtQZqBFPE3kzBMMcLTX4FI1ra/GNfkG4rT5QA7whDno3LYL+H+e/xR/8uQWbCnvw11eG9rAp2X9+L9f2IX/6e/fxP/y4+14Nusi2uLAZctFZss5/ODdI/i3P1mHv3lpNx7/+CSe3JSF/7wqBf/ysV3481dTcajvBjib7ai9gn/z5Bb878/uwaqcIezvHse7OQP4y1/uw9ee3IOPcwZw3aBlCqBs8Ap+sOYY/uLJT/DM9gIcbb2GU113saP8IvbXXEPjtShugwSdp6M0uuLCjVOEOHEal4RZV9qR417/fvItkn1HCROoxxE/4pVH5pRkeTCtfDPKwsvOWaAQaSHMAhfzl3CBjCe4FoNKAxwLzgJLZYSAC6Q/40i4DqXSgkMaVSfC0hgSV0+vE2Xmp4fpOAUvIf0lnqTR49LvCxFz7rypslWdhAQDRZTJUKZT6QSmooS4g/bhiziWXYassjO4fC8SmOdzXESpVIG79xkDp6oHsD61GQXdN/B51ELMNnFm8Dy2ZbbgQMkgRq5Taj0QH7lhAo2X7+JgZTc+OFKDjScakFLRhpYLV3HXDmy0D169hyPFHfisoAU1lycUc8gNw0Bp9yA2pBbgRFMXrszFMOl56L0xjoN1Y1hXegW7W+ZwpGkCn5xux7ee34b/65H38P7RJozco+hHcK/II0j9Hkq+UTIobb4cTJZW/z7SN2TQLdU/mFfwjXk8yl257My56OLVSMDow0UZH76TPy6QVyXkGSstZ9EQRCSw2+xFYERuY6y5EHnbV6H9+BqY/TlKnpnEnJbLfBKr840wB6nEpQa42AgMliPemg6zLQ1Odybmmk/iTs1h3Kw9gi4e1e96HRfL92Aw7T2Urf8heg/9CuPlW+B0nFDE3OnJUYpQKHJFYu6crVEiaTSu4p2vhXu+Bs65Kri0KU795zzKJjFPmD/9qu7MSVAVpzqJOUXRErrZSbzniTmZ38hjQJ3rA8VAXx7c9lO4U/QpSj74EQ4//1eo3/oU7lZsgdVxBFZXCvyBTFjdmYh3EObDoT10asYbSajIJVEnwyE55AfLgSHak6+C2ZWFjmPv4NAbD6Py0BuYvFILcFSQB4LWBk0v2LSSLUIZyONVEne3lmJyDbZ4gVYh1VfJqKQR82STdbhPyxgI+8u7hAsUf4HS55ea12RuDIwX2Qnb7dRPTtObojQmovo1FymiAY4Mb7TPwHTUl0H1qwWtZ/GN33yKP39qAz7Jb8cNapEE0D8Vw5rT9fijH76D//mbq/GjnfUovWngOol9xEJ6zy08/Vkl/suL+/CNt07guf2N+N7mCvzhU/vwly8fx9Geq7gNIH/kDr711gH8bw+/gX/9+Dr8x9eO4G9Wn8C/evgD/Oljm7Altxs3ubIiI/F0HDsLB/CtVfvwFz99D3/16834b6/sxX/45R48tqEEaT23cd0PmI6VZlcSVNsKiFninpxzgrQP25jtyrbUvx3fpb3DkGn0cPlOxBvMNwtc84wnuFUGiQUDcUo6QinTYsScRFiIdxiSaId37Xxfjpjru3VFzGVSDReOBaSfVDpcUQmXhpJKf9HJWhpEb0TxE8g85EMJfilXuNzJyilllTKqtJ6viDgZ3ZQoB9tT3asFGuGoFS4g6gFBjzkuxiMGbk9GcWcmjhnaxvV9TEcNTM/FVFvxnupWDDg/B9y0KCbiwPfjmIrHcX7CwZVZIEoRGdeGYdMSka/ur89cHseO7E4Ud93BHTs4LZiybdC4y7Tp49qMg/NzDm54wITrKcUMdwwL5ybmcMukOUfgxkwMBY29eP6T4/jGq3vw6NpUPP7+EXzzFx/hr3/8Bp7+4DCKum7grhmUgWNLcXuv8JhdvsUXgdI3CKXt5ftJvxN/iRvGH/SLBWIemMINGIJ4jMiHvYOPouPKYI7iekvo76St9xnAmAQMXozM4d6lXpQc3oCSXa/ies1e4FIFcIEa3iqUjnTumilbrTS98d6W8uA9hTBb0hBvPo25xhTcqz2M8aaTGMz/DBUH1qA9Zyfil+oxVroNBR88HBDzss2w244rYk7Zaps7+8EKhZfMb+ZIFSwe7Z+rUTLm9lil4mZXXPOKwawhIOY06PIVMcBxN6/slvO4nYsb3o1zt06+Au6chdiTYW+oEl5/MbyePDitpzBe+hkKP/gRNv7oT3H85a+j7/irmKzdgXjbEbi9aXB6MpV6V1qbs7uL4faXBaJ7iqDzhIIKdqoCrXn9weLG6S/E+fxNyNrwONI2PI6x5hTAvRHoDIhHoWxl0uIwxxmZxsg85jtwfapKMpURJa7x1DqPylWcwBSpTNQCpV9Kf5X+uRIY7sPhNIKbUA+TdDKHBZBc27Yy3Wk7XoiY02Y7jaFo6lw5JsgJrmxrO0pFavPwNbyyIxOPf5yKo/Wj6mqQWiMppdN2+S7e3J+Hb76xB6uOt6DmphGojraAhlsu9rfMYH3JFWypu4WjQz6eSxnEH/50O/7LqsPI6r+qjs4vREwcrenFE2sP4W9XbcNjmzLw0uFqPPLeMfxs7QmkN47iZtzGjO3gnu1h5K6J42W9ePbjg/j2yx/hWy9vxA9XH8TaE01oujSprizJnMsrNc/l1QiJeWAvnEScmzV5+K7qmphj9HlFb1vdLe0vfsnanX4Ml7hhyDBJp0PdnrlOtEnMdeJLtxD4eWKub0S+KDGXjisNIJUTyApImHSw+wq+xJGHpNMbQfAmg4JX8hGY7GMRtzzET3xMzzSEyfCL33w+Du/Fg+NZHtWS85mNr1S7JkwL0iIRj2oDy0I24hxMvIdyPcwYlrpbp3nT2dlZODY1x/mIeIExlBnfh+HMwbWn4HiGOs4n0SWjnWPNIhqfxozj4qbl41BJGx55ZQs2HCnF6O1plUeMaVxqq/JVWg48GksYN23MWU6g1zjQUq3EcW6Mz6GhawQbj+biifd345HV2/Hom5vx1Ntb8N7uVBS2nsW1WRu0DTwb5UlMcAe10p25tN9yUNo3/B30frCYW8et4wlwJXbmnqN25VzM6sScO/L5sUAmOaq7VLLkMcCcAoy7gDcFe/Y6hmuzkLXtTXSmbUBsIBO4VAaf1tHOV8IcLldWy+ZFr4Yq4PUWwu3Igd+RCaPpJCaqDuJ25QFcrT6MqkPvo/zwOkycawLiF9BTuBWZ734b/UdexGTV1vmdOY/Z4935sPrLQHl1MsBRzzuZ7nhPToUxJObcmfujiXtzypmPkEh+ddzs+tH8fcSbcubUCMedOgm+4r6vht1VAKs1A1bzSUxX70Xx2sfwyY++hkO//msUfPR9jKS+hUjzQZjtKUobnE3xvu4cWF2FsHuK4fWXJXbhlYE8Pwk6FwyDNItaD7u/CLdq9qDxyCocfue7OJP6IbypIcCZAsz4PDGnURVFzD1aPzRhewZsNxbMERbVg/pK97eVEGvifKL/ZH4Rv8X6bNiffVjmLr0P631b0tBPj5PcHewWaYc7IOZUhmPDt6m1ksScOjLCxNwPVL7yzoEa3MYjyGkZw6mm8+i8PosZGqahpjgaOrEdDN+cQF7HBVScm8EVKzDI0nYthk9ze/DmsVZsqriK7U23saboMv7rW+n448c24rndZei4OaXGoOH7GLeAzou3kd9+HiVDd9B6I47awZuo6ryAkRtTuGt6uBExcS9KLX0AFb4NX7uDiq5eFLf3oXnkJi5PmJil8Rf1zSw4dhSuGVFKvUjUA82dgbSU7MwXow/SxoRsZ/1dvi399DaX76bTEUmnf7+l3IwvHIvhnbUQcyqBsQxTEXeJo3bm8xNYwPEoYfqiQNz6cTvxzu/M9cqJWyA7A916peleqkISJg2xEsg0xKs3KD+UvgKTfImPZZIf3fQjDgnT/R7AzZWuUg2YkEVOEHJlucGhDKcZPCTqXqAa0ibjVeJ43KI8K61wqSMYHnuR6NNwiYcZ08Ndg4ZQPFjWLHxzAr4TDe7nyaylmDoCW+Uk1DfnDJwob8GLGw5iZ0Ylhm/cgQUbth+DYUURtUxlg5hH49ypx2zKnAYdhprNLBMwTKh7sqmYgasT0+i4chvlg1dRO3od7Vc/x9j4jFoEcDERNR3Eo4HOY3YWriTley0FV/IN5RsshUcPC+PUw+5389gruC/nMSMnNf2+nIsxvjMNv4HadimlGrGE9awpwLqn7JVf6qtB8f71qDj0EW7WH4U/mg9/JA/OcAH8izWKCY46yEGCerYGbm8h7LZMuG0Z8NvTEKs/isnqg7hZvg8tKetQuu89DNZmwI9eA5wbaMveiLR3voXhk6swW79L3Zn7vVlK61msKw9mf6ki1ko07Ry55muVbnbemfOZJ+ZKbrsBXkLOnGZWvwrRNJ2YK6Y8HqdrJlG5U6cZVMW0d7YWbncR4i1piDQcx0TlXlRtfgYnVv09qrY8gZOv/XeUbvgx7lRuRbz1qNIGx6N2qysbVmce7C7yJJCglybuySvUqQhG64HhZmC4CUZPISZajuFs4QYcefe7yPn0GYxTgY/xuTIHqrggyQhD6S3VV2xYTgymE4VhR2BwVxd31WOZnG+CI1V93uDcIY8+x4ifwHD/lf4vc9hyc6bMdxKP/fdBnAk5eLUrl515gphTN7sTV2K2InlDqKQ41NzFWcNFzPZxacbG5SgtMAbiqIqr3wsaisTz5pyDq9HAetq0D7RdmMCqTSfw9afew9+9uB1//cIO/MlP1uGPf/QhfvpJJoqGxjHOBQYX1xTmp9prw0JBYw82pZSiqP08bs2YMLjxcALDLBOmhwjlBoODVqXPY8qcw53orDKrSm/DcRCZi8AxovDdmFIKRF4XqvLj2JY2lvkhTBP4bcJxJK60rf79JEy+geDTvwXd/KaycNCJvaSfx63vKkQnBudZbWcuutrpJwR7KRhsMhdsngtBF0g8ipt9vhBaB2Zl+ZNKE0qhl4PJGkXSSF6ExKm/Sxw9vb76koaUxhYcUkbBxXcpO/10vPJBAryuMrzBfqiYYLhVJbOUTS5RrnppK5i7O0utfFW+wjRHW8q0AWzxHo7MNDwCisBxDERtV6lCjJM5y4jAj04A5qySY7ddrsjmYEUnVRiZ7WiydPjWPTSNXkbv9c/xeSyudEt7XhyWFVHysw6PCSEDJzEYeFSYkFBR+iO4/kgcNZP7nprruJvncCWD3hx3J36g8c2zLK4q4Dnc7S5PzMNtLW2eDOptngy3/n2Thct3vB8u7GBkd0LizZMVZeGSV+MJq0pUAqJaguYhzdnAKAd3bbFbiN0ZQWPOfmRuW42hkgOI9uXCG86G1ZsOazAf/gWaIK2Eyd3zcBU82hXvzIXVkga7ORVWYwrmqg5gomIvLuRtQ/Fnr6I1fx8i984C1h340ctoSluPtHe/jfMZqxFv3ge3+zTc3kxYPTlqZ27z/neUOtgDQk61sdZoFcyRclijFcGdeeL42h+sgTdAJrCAEe6rIuY8SlfH6QlOfO7QSdDpZ/aVwRqqUrrb1d36QDnM9mxM1hzB7dJdqN32PKo+fQY3yzahastjSH3z79B99GVM1gWGV4yONJidWbDYzl35sLoLFaOh218Mn6J8lF0/S4U0rfCHzsDoKUakJw23G/cg99MncOid76IzfzvsiQtqrM4Tc5Mmv3mMbsByojAdjqWIGrOW4cGMc7G90K/u728LGwP6J+vn9JM00o/5zv4tk73e18NuppG4eno9r3n8Hom4PEE66mP3yQ9iG+qqIOoFCq6iCROoga3zKODxNj3gJCc3uSK7lFOnWBtPrGgqFq7y5zwxZVq4NxvD1btzKKlpw85jOfj4cCFe21WEF3eWYnNOK+rP3VLKYqZjcUQicwF3PXzcm53B9uO5+N4LH2Pz8XLcvEe2XHLeR2Dy9IALDQ7YmTgwF1VMqcw5llDSxaXHXNzB3EwMLq9MvBjgRYLH56y2sIGTtglDaddwe/Ndb2emk/cwTIZTpx3h78v0koaiafO7bI2Yk/CyP8rD3bQQaSHKi8GlCD3DmO4PpFBSGL0jCUEUPylsuOL6u3RO4pWH4dKQgoNQHwx8FzzJPoKkD8eRd4GCV8oexssyLSwQHDg0rWcHx+sLhFwn5tyZW8o2sCoX79mplIJExPVg8ohOmU21YFsRWFYUhmOByitM1jsehx+ZBUwOGA6lCDxrBlaUeodnA+5sneAmREkoA+9TG50Xh+tG4bhR5fYVR7YH3/LhxXlWFrDjc4FtUfOhTQ1QAVfrHHxMehZmPAczrokpg8f9gf1jn8eRPCHQlGZIGyaD0q7SF5aCepsnwxX+vuE4TC+Pykf1FYrj0F/EdHhnvsDJHmj74ukRVb9yccVtGe9PJwHav6a0/+xlDNWkI2/3+6g7sQX32nNgDRXC7E2H0ZMOd7gI/lgVnBFaBiuF1VcKs4u7xRzYrWmI1B5FvO4oZqsP4kLGJ2jY9yaajq/DHWorIzuRPQFn6gJqT65D2rvfwaWcd2C07IfVQbOfpxU3u9VbANpEp6w578zJxW6NVsM8WwmTnPRjVYGK1+Hq4G56gAxgDUqdK02mfqXEnJbeRuvULpw7cfIU8N0iMaeK1/NN6g7d7SuF3ZGDqdpjuF22G+Wbn0H5p0/D6j+F2817kf3R93Hi9X/AuewPETlzWJlFNdrTYXdmw6Z4YHdB8PQUwu2j+tsygDwDQ2fg9DfCor784VzMdR9H68nXsfOVv0Xmll/ButaXYHI0EypAA8t41O7Ifk9Lagpy8Ur+MS6EeSKn9Tfpu+yjMn8Rso/qfV7iSd/V+7Sk0/2SuZmWiqsIiY/49R/f9XxoAjQg6In5lKeBtqEeXhVEaG6UorSMR9OvtBpHQ0LWLByHFuWCRb1JZrL4DGBNA/EJwJqB6xqIm4aas6KGhenpCOIxA1bcQDRq4M6UgdF7Fs7NQinB4oKAhHcmEkUsMqtk9m0rhnszU8it68C6I0XIaujH3alppXKXdtEtyvSzipQhnYkA01NKRNTwDczxmN4mLxBPHn0YcRt2lHPlXHB94kwH0igaMZf2YRtJO8l3W5jjF7TE0U//NvLtBOrfV6cfgptpBS/d4W86j0cppVKiUfNMbSS4rLxOlIVwCzH2NEJPgi/hhJJeNSAbcf5JaBKinLkUTgqmdyy9crpbGk8qKZUg1BtTbzj6J8Otp13KzbxUAyfkDCUfyUM1LhtDz4cfWdt1Sh0dHnckHpdahRIae9QlMnflcsSu7lxppYFbdzKyJZiuyDCX2KEnSsWtPXyqhnXiiFkGIqYFg5MAqavJY3sD8LkSjQREhu/KYpulZEi5e+YalrtpcqMyr2ANTY7UKEwOSDui8qBKM8904URs+Ep3Y0LzDRn4OFZ8D4ayEexgwoxgxonDAA1QcP1rwDUicGMsh61W1Lrc9mLfgO2v94Gl3Iv1j/n21zQ3Sb/Q89XTB/l46vSDi5uEAlpVTy56KYGgjtgVz4P6DIExFpuqLsndfE8ZUvHdO5g636IMqZTsfR9X6tIQ6S2CNViIeHcmjO4seEMl8IfLYfUXw+guUITc6MiC050Dk8xc5XsRrTuCO2V70Lj7dRRtfRnXW3OAGHl/5+D7UcQnL6Hi+EdIffc7uJzzLuIte2F2UB/5Kai74Z48uFQKc6FRybMHImnVigmOd+c+jbpQqQzF18hMRlGt0SaAd+eiOvUrkDWXo3YlW04ZeXLan6fZ0zq4QxVwhyoDwt5fCrMjB2ZLOiJNKRiv3Y9CmkH96EeIDWUC021oPrkGnz37dVRsew43S7ch3nwEZksK3M4MeF05cBUxLwru0Ln4GSqEyxOSvhrY/TQHWwacLYA9kIor5Ztx6I1vYd9rD+NeVzH8yK1g4WzZSlMMDfO4vCbjyRm1O4KaHql7INAMzGEWPMGxOvte0rkltKvT+yvd0rdlPpL35SCvAQIVswFBTxRGbUDZ91kelZcSl+WVIB/6ca7jUbsJzzaVlbSoy2s4HlOzDiTmPH2bgx+fhmXEETH9QDueEYMZmYCvFM7w5CoKEuKp6Sl1BaHmWceFY3Dhz/mP+flK34Yym5og5NzUBG1pwTbmEItOw3Is0F75LQOYUjwtLMecesi4qhZPJOaGARgRWMY04m4Mc66LuzEad6H+D16PeDCjUbiGnKzNKv6X8LwjcwXbSNqeNE2uZgUKnROo6IU2DzE9ces/PS8dv+QT/rbqO3FhRly/pdIYuVMnVDt49jty3pOgkyEu8STjfFc7c6mgQKlosgpKZaWT6RVi/GT+jCNh4QaTj7ESqHZmzEOzSKNXXt1DcPWVMAgfEOwFmT9Z4RDP/JMY2EHjkCIkBohlwuNltLoLSox8NqR2tKbKLO+K65Ic1yS+1CBHphsyYSVWTmRE4W5RPXQH7LTcRVJ8hEpqaI+YRN1WONmWXEAQBvKxtOZGZRFUR0olCjT/GawqgvUGJygu2Gi6kApwlD1hz4bJiUzpmyceW50yeOqOf0G71Ura/7eJIx1coN5fpF9I2KJQGYOJw3bn4Pk8CKS+PlqSCoh5IFKYmJQ5E9CymjEHL34PcMi9fg/TN7rQkr0TxbvfwWjJIZhDlYjxOLe/BGZPPmJK1rkAPNo1OnMQaU2H1ZUFrzcPdmcGZusP4275HoxXH0T38Q9QuOlFdGTtQPRWf6Dw14/AdSKYu3cJpUc+wKl3HsKVvDWIN++G3XUMfl863N5sxDvSYfUXKSJIAqmOr0dr1S6dO3UyvqmHDHJUlkLGL+Em/ycg4koMjJzjNOqSwO+drYN7lqZO9Yd65BOmT3lFQBl5ivCNVgJjVKbDspbB7s2H1Z4OoykFc42HcK9xD0p2/hzpGx/HeF82MDeMz3uKkLPxJex75WF0HXsLcw27YZzZB7/zNNy2NHgd+XB7ymF0FsHsL4A9Qj6DfBjd1ONeAX+gGH5fJtCfjlj7EVRs/QV2/frvUXfkA8xe7VBMjhRDJAOkZZmw1Hj0ELMtWFzg8xRUKSHhPLBwN66P7WR9MTw/JhsPkk7ttkIqOOV4VeD83KU2Frym48TNU4MFgsDCqjkzdAUa5M14gZSHzVPChBpbS/GOEJelGMdck8TahGl56u6a9XCteLDBcAzVToyr/OUEgnMkRV14ZaVOCTmnBAce+rWWaNWjKWnu/pVSl4RkCS+7fJJm8hJRF77L01qaMqYCAAO+FVipdNQcRZPMvroh4RzGvRt3qoqJ1TUCfqSEHv1k7U4/aXvOK6yLEF2hZ/rcQz/G0ecgHS/bXB61uElcM4fjSxymFTehjmslbr3szGO+7IqeBTRNbVQTxF3iC27mqe7MJTErx5WMNIQUXAoqhJxQkDGOPIKYYeJHqDcmwyTeF4VqtZMg5PMEPWHjmgNDmAoEOmRQkxVO4thCHVck7jGCUZ243+Cg4eDjwDJNpcOberwpDiErLaoUU4sAUZafWIXNl0WtoAICGRAbbdGgjoJY98RKnFCtthfuq5VaVXZKrWMGbR90lKC9JP3CKo0TkqeOC9mJFjoS8XDl7JFpRC0KguMoMpEEjCS//bdY6beTfiJQ7xd0i//SMLBy5dJCllIoSaM4ZILzQcUg6uCDGwBezRHSXKBSDEOt+PcQmxzGYPVxFO56E22nN2KqPVsZS6Gstz9UBbevDHZPEZyeIhgdOYi1psHqzITbnw+7KwMzdYcxWXVAEfKzWZtR/OlLqD7wPiZ5nx2hGU4q/DXh2lGMXx9F/t53cPqd7+B6wfuwWvbC7T4G9KfB78tCrCMVZm9eIHKliDUNt9SCBNSbP0anidXgoUicujNWBl4WCK4Q3i8LV07Mg2sBj9rxSNRHquANlcOnGdixKmCsEhgqhkvTpu1psM6kINJ0EHcadqBo19NI2fAYLrakwpu7AHfqAnpyD2HXyz9E/oancK3gIxhNu4CO4/BaTsJvz4XXXQGjsxhGfyGMoVzE+snXkAenrzDIo+M03M6TQF8qLmSvR8rqf8T+N36Ac/WnAesm4E3DMWdgWfHgOowLZcpck/FV7XICfRJqPGsT92L9mv2T86LMjZzT6Mf4Aucn88RcouYrmSs4b9n3b0Rc2XRoUAg9IecVtTrnAjVxWrcwdheOloOTNTKEBsxxZBDlzlzNuzY5wknYAvE2ElNFUDn2OLdRLE9tRBbmgvn63DeXcOfrwNKegODwlJNtIRuDwFwrtWuq+Scx7/EUIShTEN9jGpV3og0Tc1Uw9wV1Y9tSkkidXHBjlJi35ttZ+266H8svNIduqY98K75z7uG31Oeg8LfXcdKth4fDQSjgiwAAIABJREFUwuGqHmou57Vg4tFOiQWXKChT8yI3diJHn/h+QRsnpBnY//gd+U0T8aR+hIqbXSrJCNJhdaIuDSMVkPg6IrqlgHo4ceoF0t0M09Ms55bBIcSTkJ1+foWbGBT6gNDdjC84BCo/+icWCcRlGiaMWFw9ZtxQIgTEI2kEqsEZHqAchBzA2seXD8v73HB7cFd+XzuGVl4Stlzb/L6GS/kFsv76I/5LQxueH7DxkY3H9WPqOI87DXLxm2Rx4BU5Cbki5nF4vA9UEvx3cLE9F8UH3kVjyse4XpuiuKE9Kjcht/hIDTwqKqGq1v5SRJvTEGtJBQYL1DPbcASfl+zERPUB3Cjbg4odq1Dw6Su4UJcGTF8E7HvwKb/uxeE5UVwb60Lqp68oYn6raC3cjoNwu47B6z2ldpNGVxqs3lxgmISQSlAoR00iTTly4VbXiTmZv/gERP/LEu9w+t+GmCscJOaqDmTmowhZYNvdo2KcjkwlYz7XeBC3arci/7PHcfC976G7bC/M2XOK0N7ur0fGplex/9XvoHHPs5ip2w6v5SDQchx+Wza8jlJYJOZ9hYj0ZavH6s9XCmaMtlTYbadhthwH+jMQbU9Bzc4XsfEX/w3Fe1Zj7nqXurByzQnYZHhzHZhkIGOPiMURMwKpE+5WSYRkXtPHbHg8sX+Gx64+lzGcaRSuxYi5thHR56XF3DJfKb3EiR16snLdN3YWmW9lXtfLzHt21um+9CHiJ/kxjjrl4GYv8ZBGqEUC+aMSeBhf8OnjXNwSFhD6BFO1Oo0IjpNl96niJ04tZY7Uv9NSbubBeup10+vBcIYtFkfiJstDNrThMKaROupwvr6heV7y0Mu6XDr5hoT6dxT3H0jhiFwQM7LcNQikX7hgUiCBySrINFJIZhouEMMl/VKQK2h15JRY6ZKgsrPzCQ8G8V8JZFo9Hok55f9IxIWgE3K3r8ejO5yvvD9AzBMfku0QbgP66e0qbRWGK22npdrwf1SYXp+wO1m9wnEefCcxp8IPA7YXiBiZlql25mrzQmYmJZHAIyNePcSVnXL44zDu9KMpcxsK9qzG1bqTMKj7nOpBFQEnlzg1rdUoYu71UqTqtDomxkCe0qc+UbEb9yp2407lXnSlfIj0dc/iTOo2xG/0AuYdwJ+BGxuHb03DdeZwrrcRx9Y9i1NvP4TbJevhdx2G23UUTvdJRczN7gzF1e4PliSIeXCMfj+RXSDm/iiPsvn8fhBzmmzl1QC12Kld+QhFx/iUAQMF8Lpz4JGRreU0puv24Vb1FpTsfAL73/om6tPWYfbzbiVbEZ+6jPb8g9jxyndx4t2HcTHvI8TqdwMtR4G2TPjtRXA6imD2FmK2JxuzlNHvLUC0LRPRllSYbamw2k/B788AzubifN5G7HvlIexc9QP0VZ2Ab95SjFPU50DlTELQSczjHMueB8Mw1NzEOVDmrqXGCPul9F99HNNNf4YHd8j3MzrJ4l+fs8JzSbL5ROJwo6HSql3uwq71wXESbAxYFimTlEviSvn1OBIWhnpbMGwxukB/yY/xBDf95JFyCE62N38SXy9XMjfjyTdaDjIPyY/p+Ei+8k64WByJS6jnJbRSIMMkLvFJXXWo10XPm26mZTjjSzyJI3glfz2ujl93L0rM5cOxw/MJVmGJoxvpuKHKSsZSWUKpsBRSCi1Q/JeDJJByLK4PjmQDRA+XASFQCK4OJUxwMYxEnQRcCDvdepql3MGx0MIKVeomddY/gIQRSrhAPR795AN/VVAv6+/CzTqtDA+ZmGh3Pg6DssJWXO0EeFvCKUHxCqgjdt7z2YE4C2ZhTY6hs/woSo98iL7C3ZjjXfXVMwHjWW8ZvAEeFfP+t07ZGLc6c+B2pMPvzoLbcRrRmn2YKNmOuYZDuJi3FTkfP4/87atxtacSsO8CsUCFqB0fh2dOwrGmMNRWjkPvPYXTq7+NW8Xr4Hcdgdt5DFZniiLmTm+2IubuQFFix02zoeHj8zAxJyGnXzjel3//ojvzB4j5cDkwTCUvxfCowrUrG257VqBYp3I37lZ9iprdT2Hf6/8vSg++hsnLjYrV0/cmcW+sGSkbf4XtL38Djft+jbulm+E1HQZa04D2fPjtBbC6CzDXk4uZ7hxEuvNgdOfD7MqG3ZUJry8bXk8aMJiBuZajaNj7GrY89w1kbH0NE5c6AGccnj2tpEyo5S0WN2GYXBgGR8C/K2IeJmZqMa9tOvT5aCk356Gl5pWVjZWFkz7OEzInhyHDiE/mmqXGosTV5yO6WW95JEzwybtAwS9zl5RHcH/Ruq0kvuS1GAzjWCye+EuZdShhxCV1JZQ+oftJG+j5SnvpfnQTr54P3XocSSeQ+ShizohMzMgMlILIh9J350wkCBg/nGH4Xa+sXhhxC67lIJlCOBDCu3MhwEKQCcMDRsLCA4UEW/dLhp/hjBeOq6d7wJ0gUlInqetyUOILXK4jLIZP2nwlcDEcv3/+Diijb9iG4tylWBoJuWKCo+1mw1Hctz5FWRCDY93B5Z4yZO15GzUn12OyJx8WdXxfCMSpaKGLpjYdmts8Ww+7rxSx1nR43ZkAzXc27Md08WbMlO/AZM1+nDn4Fo69+zP0FB6BOU1rzVFl2MOLT8IxJ+G7EdjRz9FTk4mDb/0EqasfwvX8D+F1cmd+fJ6Yu31U6ZoLRcyVqlLeP4eJskbM1fG6vIfjffn3L0PM1Y58pBz+UCm8gUK4vblwSGjbMjFXl4Lxst2Yqt6Ghp2PY/cL/wl525/F+PkqxcdA2Q0neg11eXvw2Rvfx+n3H8GFjPdg1e4BWk4CHdlAG7XC5SPSV4iZnnxMd+bDHqxQd/VeXwF4euL38JvxCiMDd2sP4vi7j2LrS/+IlrwDsCcvAT5loAPmq3g8Dop3sc8Eioe4QF5gdJJ5MNm44XjguOSYFLeMU/GX8SrcxzLvJJuTZI7SNyiM98Bcookr6fnRvdwYZT1YJ/0n8zPDktVD8gjjDreJpJU661BwJIOCN4xvJe/J8CXzYx5hfCvJV+IsBsM4w+9SFraF0FBpFwkTGM4jjIvven+kO5xGcBEyn3mraUzMyHoEcUuBpIDiz/h6IaSj6JlKXIHhNPQX/EtBcnrKAAhDfdAkGzgSHh4oQqSFUEtaNcDUlo9M58FxfjjtUu8sK+ui11naRNpIoPgTSnyBenvQT4+7lFv/Jsu5l8Lz+xRG5h6LHLtcAStuXR7RUVbYh0ONeKYJ1yIH87QSRbt9sQ1VaVtRdOg9nK08CJPKWMaqley4O1QNXGiBP3oG1lAD3NFGOINliLekwu1KAzpSYFZtw2zJJ4hW78TZ1I+Qvf4XyN/xDu6ebQlEDKlezLdgx6bgqPt5C9bMdTTl7sfeV7+PjHe+h4uZa2C1HgiIedcJ+L0ZUMS8j8S8OKF3fDliLoT8929nPk/MB0vg9OXD7s5RxNxoycB0dQomy/dhtmob6rb8EFuf/BoyP3kMdy9VArTZ5U0C/jSujjXh5GersOvV76DjwMuYKdkE/8xhoD0NaMuA1ZWXMA9bgpnuYjhjdUrTnMc8eT8/mAuvPxPoy4Tdm462lDXY+sJDOPjeL3Gjpwq+S2FPag4z4SSUq1BRDFWj8kZGDXONkWqx8cKxIONRxoUel+OT4eoEM6EMROYdmVfC8xbf/6mJOcsocw2hXmbWQ+aaMJQ6CmQ6/Se4pN7SNoT0Y/xk+AUf49Ctl2c5d7iMi70nwyv5LpWHxFkM6vktlQfDJK60i7wLlDyWKg/DJF4YCh7BT7ikPfPFEAiicLgUjOF6JrqbYUy3krj3pQvdbesDJezWB004LEyEFyXoX4CYh/MQYs7yS32lzjKwZGCEP5i0bTIYbu/F3qVtVwIXw5HMfyX4pD56+ZPh+mJ+niLgVAwj1u0CZX0eHIsnMbwwp3aomCIQkTtDaC05jOw9b2Gg/CDmhkthnaf+8xrEe0pgDSaI+XAjrEFyaTfBG65Q1tC81uPwGvfCqtyCeMVmTJd9ipotzyLtw19iuDoD5sQVpbxCpAEsMwqX8uyU5J+6jLLjn2DXb76D3A8ewdlTqxFp2Au36wSc7lPwqJimNxtOXx48EnPF2LbMMXuCq/0rP2YfrVca62geVhmBUVrZaGO8XNWFTH1Uyep05SB2Jl0R85mqQ5gq24zqj7+LT3/6x0j76B9x93yJ2pn77qSSTDBiN1FXfBB73/mJUi5zI+M9uHXcnacAbdQMl4tofyki/RWI9FXAoWz7pTPKlKzRmQWH+vTP0bALRQlP417jEWSu+zk2PvsQ6lO3I3LnbGLxFVc6Ckwzjnic/BZewjDPynfmMh+x77Kfy1jW+7za8IRO/DjnhOcIeReCTki/8Pykv+tjKuzWx5OE6X7J3BJvMainYR3DP73eOg6mE2IvOPRw3a23o7RnMsh4erql3MxTyhbOX94lDuPJo4eJW89HTqr1eV3ShmGy9DoucUu8lUBJQyh9UcpEqHbmUpBkjRj2Y1zJWJDqmYTDJFOBjCtxCPW0y7n1jq27ZWCsBOrp6JY0QtT5LgOMq+Zkg0zSCGQc/eExm9SXUOql11vaXPdL5pZ4ersni6f76WmWc+vplnMvh0vCiUfqTBjGK/EIw2HJ3yly4yvb1DTZqhTF2L7SrU/RGiW7T7tx/iwQu4HR1jzkH/oQNac34E5XDvybrXAuN8IcKINDES9aIxushT9Yr3bm1nAdnIEyuJ2ZcJoOwaneDrdqM+LlG3ElfQ3yPnwCpbveReTqIGBMK3laKqqJKx35lIWlAp4pGLcHUbx/Dfav+i6K1z+OgWOvY6ZmF9BzGn5vGuyudGXy0+7JhdtfBFeJdpGbXXbfyY7NJewr3pk/QMyrAy72kXJVF6M7G0ZnptLiFjuTiZnqU5iuOIjPcz9C/frv4sDP/wxpa76N272naSgYrj8LE1FlbfvcSCPSdryOjPcexcihV2BXbAWaDgLtp5W+9mhPGSL9VYgO0mQsFdU0Khvndl8B3LEy4FwpvL5MON1p8AZy0HN6Pfa9+ghOrH0B5xpz4c7dSGhfNGBTQ6MRV3oglBz0vMhXQNT1vhl2s2+G/cLvqv9SakUTNxN3srlH5g2ZS5LFYRivGfU5RZ9Xko0xlkMfg8ncEkfwLhZH6q0Tc9KFcN35LvRCwlR7LFIWwStxl4OCayWQuBhP6hSuY7K8w3glrUAhnNL2yXBIHcLtI7gFl0Apl+AUf4kv+AglTId6+vsMregfS9zycQj5k0ISIRGxgoJQMpECSIHEnzDcABJnJVAGhcBwx5d3GRgrgXLMpQZM4ih/sWP2ZPhkMBIKrmQDL/yxpE3C9Za2Eyjtz/dw3MXeJe1K4GI4kvmvBJ+UU+on31zHp+PR/Rd3U9lFQMxJRAO9MNSrHSijAOLqONWZvYrZq52oy9iG3L1v4WJDCgxyWl9uhHeuFvYAxcGoUa0RGGoABnln3oRIbwWinfmK8c1uOAC7aiv8mi2YKVqH7r0vomDd0+jK3Q8/eldp56EFvTkbmDECxUDwTfjGHUyM1KF072qcfvdHqNj4M/QcehVTlTuBvgz4/VkwKWPemQESc8pL2wMlSv97IJq2GLH+Z0DM+4oQ78pCvCMDVmc24s1ZmKk+jYnivbhycjXaNz2CnNf+GhnvfhPnqj6DExmFhygMUELBw9TkVVRn7sSh1x5Gx47nEC/eCK9uN9DJ9srFXFcJZvtIzGthjzbApqpbasej/fehIrj9ufBHCuCPFsMbyMVkw1FU7XwV2371MIr2fIDJK72BlQJzGp4dhU1lMpS9VsR5ZTtz9lkZizIHSn+V/ixzJhlgRdeFwMXmrPCcInOYQAlPNqcsNsakPCyfHkd3M4zx6Cfz92JzFOMwvl5/aQPJi+/yo1vaRs9T8EgY04p7JVDyWgkkPr1uOiGWejKOjksvQ7jcydoonF7HpbeFtJWUSXATp/Cj6QzmUj7iY1p59PIlcy+7M9cLGC6UXkEpgHwwPV0446XCwnHve9eYQdjZpaN/GaiIMZUjaDKg4qeUsSQRf3sg7gM78+SDKNxefL+vfqHOpX/M37rNQvKN4fz4Lrj1MOlwhPJt9XA9naTXYTiuvEv/ELgcngCnr47ZuSsnMeeduZJrpfYqqqTkjty5g+nLHWgr2o/Sox+ir3gPIkMlasL3z1bCH64M7GTziH2kERhtVgTdGqjHTFcpZttzYLenwqzfB6dmG5zqLbiZ/g7K1z6G+r1v4O5QHXx7Rq3XqG6XOqRnqQObRrNhwY1cx9W2PFTsfR35659C3dbn0HPwVdwu3AKr/QQ8GlrpTEO8PU3JSlPrnDNA8TSRM//9J+ZKlzxF0+ZPEirU3b/dWwCzJwdmVxaM9kzMNqZhuuoExgt34fyhVRj47AnUrn0IaW/9HXpy18Ic71VmPww4VC4M245hpL0Mx9f8FFUfP4G7mR/ArdkBr+U4rI5sRcxneisR6a+GOVyrjLrQ3jwuNcIdKoHblwvwuP1COZyBXEXQr5TsxpE3foJtL/0AnaUnAjFCc1LpKvdciqRZ83bMZbJkX5N+mgyG+7c+RqQfqzmShCS0MxfivBjU5xRx63OcS+tkmqhXeEzqZdPd4XpIGMvJH8P1eizmDuNJ9i7tSCjhYXziTyhlEaiHJXNLvJXAcL7SduIv+HVc4kco8XQobU4/3a3HETfxqr6wyDE+w5kPFxkk5LIplvSEgkPaVS9rMvcf6In1yuhuPc5v49Zx0a0XZKX4dA5RfTe8nFsGhsDFBtNy/hycXGUTyiAL5y15UDRF6qjXXa+rdK5we0i6ZDDZR9Xx063nsRI380mGl2lZRr2zhfGF85YyCz5C+kk8wSl4CfX89XT3uxPi47Q97wJxI1jR0uQsbCqHmYYTuYLRM1nI2P4qzqRvQuxsuTJa4o/xOLgaGK4CaKZzmKpLqSymAf5QHaI9FYh0lyJORqum45it3AGrZjuiZRvRv/fXyFnzCAaLdgMxmjeNKCa8OQ+Y9XkeQNW5JOYGzOkLOF9/ChV7XkXl1ufRdeB1DB1/G9dyPsFcw8HgvrwnSxHzSGsazO5cpQeeR+xLH7MnO3r/3fmtnJu9Dg7NwY7SWlodMFYLb7hMqcI1qW9+oABuX56SCJioScFExRHcK9yBkb0vYWTX02jd/AhS3/jv6Mx4D8bdLkXM47ARSdjCnLw1ivJ9a5D99iMYOfgy7OrtMOv2wG7PRLyvHLO9FZjrrUBsgIZwalT+OEcb6lSoUwaMFAMjRcBIoSLs8fZ0tB55H5t++U2kbngZ0xfbAXcysKBnU49+YCCJWhj1fhru4/o7++tyD+NzFz0/F4Tci80zEl+fU8SPkOn0sqh8EnOpPlZIoPnOMSfjUWA4HuPq41PG6VKQ+S7WBnqZFsMrZSFkeeQnZdbrmKwOevrF3EwXLkuyuEvVM1mYXrZkbSC7/2SEWeoi30DqLWUV3OF8k5V7MT9FzMMI9HfJ5ItAVlQqFq50GI+e13JuvXP/tu7wYArj0cPDq2udkDOdPvDonselEXM2fLheehswXD7wSmD4QybDLW2u55PMHU6bDDfTEd9K0ofxJXsXPIIznGfyd+7MA2NLDvVDGxaMWEzZOoZH5rNJ3Dl/BmXH16Ps8Pu4XJcCV6kYJSEPiCVosITPSF3wUL58oBrx3lLEe4th9ZCYH8PnBZsQq/4Md/PXoXL946ja9iJu95FpaxJw4zBcD9MuMM07c+qGpzELGIiOn8VA6X5U7n4FbQffwKWsDbiS/QnulGxH/Mwx+L3ZQH+e2r3G2jNg9eYniLlod1tsZ/67I9zJ5NS/PDEvgNmdB6c/H05vrtKeN1lzFOPlB3EzZzN6tj+LoZ0/R/fOp5D1zj/gTMobmLl+Bh5m1UF7VF2aAObMbQyWHsWpN3+Iuk+ewFw5v8MOOJ2ZsAYqMNddikhvCeID5aAaXvVdx0jU+X2pSY+mUknQS4DhIrWwuF19GDmfvIDdqx5FQ8YuWLPXlPY5WFOBBS6X1zSBKlL2VenrMn6+KJS+rW885ueERYj6YuEP+Cch3MnHSrCRCI+9cFyZa+gfjrvUu9Qx3Fbiv1RahunlkDIIZLjgIdRxfdFySlo9P90t4Xp+4TwlzlIwnJ7vMrclS6eXgfVmHB1HsjQr9bvPnrlkpCeWwkkB9YwXczPuSom55LkSeB/BTHL8rRNi3f3AwNAGVjKCLGllN77UjpznrmEcYrxhsTrp7SsdeSUwGT4dl7gX+2YSrkP5hvQT/FIWvutxF3MLjsXgYulW7h8wwNm0bKqMMFAULaq0rlFeOTIxhvaig8jYugqDRXthDJcprWnBRB8YEQHtgatdeZ2CPnd4feWwSMh7C2B00JjKIdwt2YbJ0m3oP/QactY8irN5O2GNj6ijfJ4ExD0fUw4wxRMCWiKkmUnEMXWrD2fSN6N6zyqczViPicp9uEc568p9iJ85Ab8nB+ijec8ckAubO3NHtMBRu5vS8Cb34/+0BFwn6isn5oFudrUzJwMhja2onXkBDJotZd16chBtPo3p2qMYr9iHK+nr0bbpaQzteR5nj7yEwrXfR8W+F3FrtAw+phBDDHF44ALNNyOYGm1G+kfPIGv1d3Et6z3M1nwGtzsTZl8JZruKEOkpQry/FDY1+PFEYzTQE6/015M3YoSmUsuAwUJgqAj2YBFG83di76pHsGf1k7jeWw2fWvuoS582smmMxQ1UurIv6uMmGSFfrH+H/VdCzGVO0ucO+sncQ8j3+fAk3OQyTgnDY/WBMoWu22Ssr3wMLiijkbZaLg8dN+Pq78w/XP5wHcLx9ffl3FK/MJR04bLLu4QLDKcPv0u8lUC9DSQ/3S+MQ4+zmFtPc9+duRRUj0Ak0rEXQ/hF/HXcdEueK4Hs2DIIBOqdX5hNdD8ZFBI/DIVpTQYNwyX9/9+JuT7Y6A5/O3lf7vtLPIH6txa/pSEZdXxlSEVpAlSWmOLKfrhv3MJISy7ydr+D+uPrMdGWBVwIjoHVZM+d+LA8JOy0i10Dtz8g5HZvodotTzUcwUTVXhjNx3AhYz0KyMG+9WVM8WjeHQfciLJiR2JOE48zPCmg4QfaTEcMn19qQ8n+d1G77w3cKN2F+JkUzFQfxFTFfszWHYPVlg63m0pQshQxN7pyYPYVwqcim392xDwgovcR8x7afc9C9MxJTNcdwnjFLlxJX4u2Lb/E+cOv4VrG+yjf/CTytv4c53uy1UkHudnjLo13qPNeuFPXUHt0PU689l207HkOkyTmPRmIdeViriMXsZ4CmP2FsAfLlE14RdCVRTnuzhMGaahzf7g0OHofq0S0Kwel217BluceQsn+tZj9fDgw4El9BNY0fDceGPNYwcJ1uX4u4V+UmMuGQOYeORHku8xLap6Ss9kElPEp40kfQ1IWgXrY78IteHW4FF7G08NZZik/YbI6hOPr78u5BV8YSjq93LpbwgXq6fXy6mXW44hb0uuQ+QgtFRhul3B8vWz6Bllw6fEVMdcLKYUhZERJxMx1xEu59QzCbh2/5BGOk+xdLJfpxJhEVzp+MsIrRFlPow8QGSgCJZ6kE0jcdC+VVnAoGNIqJe0brjvfJWwlMFn6ZG212DeTuDqesN9S5ZB0kkbgUn2BYRLvy0H2R9qepw32YDcMbwL3Lrag9Nh65O9+G7fOpMOhelHu2Mbqg+N0EvKhemA48T5Sq/SxW/2lMHrzlTa2WOsp3K3YpXSw252paNr7OlLe+BGGiw/CmroQ7MqtiLI+Z/iBzeiY58OhGVuXFp4juDZSh8wtv0Hjobcx1XAMTnsaInVHMFl+AFPVhxFrPgW7M0sRc4u7865cpXec8u3/nIi5c7ZaMcDxnn+emHflwuqhnHkWos0nMFW7DxPl23Ez92MM7FuF62lrcbfwU9TueA5pG57AYAvF0ybh+hEYBm1hk5gDfnwKV1rykfnRk8h473u4UboRZtdpxDoyEOvIVEx2dl8unIFiuJRvn7ckRwM1wUJNGa4Zq4E/WgGPKnNHynCt4iBOrvkZtv7mEQy35AeKZJxxwOIdOkUag3Eo/VuH+ngI99+l+r3MHQJlbglDmTfoz7j6PCZzjpp3ZGeeRJQuXC6+L1U2PSxZ2pX46TjEnSydhAmUOHob624J/zKQ+PTvJm76C16WRwhqMtrGeHq5kuEMh8s700p9w1DPk249HymbwHBanZgLHonDNPeJpumVZsEYgZHDCQXBYpDppGLLwcVwhP3JVMKOrw8G6fxC0GVnLsR3sYEkA4hQ4gjU8evxkrn1uOJmvMXqLO2rw8XiJvOXj6zDxeLp7afHD38bvSxht+CW9OF38dfzolv8k8EvEldPH6QjITcBhypb52DFrqO5+DDSPv0N2rK3wT5PIk7jKVUBkxuJ+EADMEBRtMYE41uNOqaNDxTB6M2B3Z2BaNNhtZO8U7EHN0p3I3fDs8je9BtEzp1R2uQ8exa0CU2d3txEGh610bGP01QbzZ9O43JvGU5+/Byaj72HWEca0JOj9JPPVh/BTO0xxJpPK+1o1Frm0EY6FxL9RfBoqGSpnflIPXz1BARLPyL/XbhXfMwucuZnq+EqG+tUdlMOnmzwmF2Ieaz1BCZrdmOiYgsmyrbgSvqHuFf0GcbLd6Nhz29w/MNH0VV7BMC4MoZjxw2omwolFBCDc2cUVQffxr5Vf4ve1Dcx23IYZle6euzuTDg9WXB78+EOlMAZqoQ7wuP/RjijDXDPNsLjVco5uqtgkMnwbDnckXK0HVuLzc8+hKK9H2D6SqeSfoDSFkhivsAEJ31coD4mxE+g3j/p1vu2zCcCZX4QKPOJvDMe5y/agpBHrvfm42hH5V90nEnZZC4XuByecB2/yLvkqUM9vbTjYlCP+0XcxKd/N3HTX/CwTGwDvWx0S7jAxcqm45K4hIJP2leg+Ich00geOh4dl6QRXALFX+CSxFwKLJFXCsOFWuouVNvzAAAgAElEQVR9xTiTEHN2chksMhg4AHQ/umUwJIOyEJAFAOPIQJMjeFECLv6CJ5yP5KXXVz4UITtV+F2P+9u4dXzi/iJ4pKPrUPAQEpd8o8XwSrhAxhMc4TQSR2A4PPk7OXltOJz1fU6+Ebjm57g51oTcgx+iYO9qXG9OBS41BKZCaRFNCHlfIzDQBAw3KWLuDVfDHCxDbKAQRl8W7M5TiNbvx2ztPtwq24XqHa8gbe2z6C4+CszRVvkcPCuiRJmoZMQm05uyDU9CHg0Yqry7uNSWh5S1v0DbybVqB0kLYk5bOuINJxBtPAVT6X3PhssFBHexPXmw+grU7hbzVtGS3Jn/nhFze6RKaYALGAsr4PQVKY52mwsUKo5pO4Wp2p2YqtyEWP0OTJZ9humqg7hbcQBNB97A4TU/RmvZHgC3lbY+37Qopg/wyMOyAHsS3aUHsH/1t1H62c9ws2o73J40pRDG7U6F252h1Lg6/bwTr4Qz3ABn9AycsWY4Z5vgDtfDH21QIn9Of7Ei5rhQg9vVR5G5/nnsfu1RdBXsB2LU5EfVv2SkXLAIGe6X0o8J9TEiYzncX1V6EolFtMDJHCKQc4nMI4sRcwmXnZlAKSshy6GXle96uLiFEAiUtOF6JHuXuHo+unuxPJmO+UkZdDySj45H3BK2FF4dp7gZX3CEoeDU44pfMqinD4cLDh1Ku4Yh44TTL/eu4w27w+3J8P+hxDxcoC/ynmxnrg8E6fDJoBDfB+H9x/RMyzgy0FZCzO8btJYD2jif/0hktNPkDHWRNfpzQmC95uNrK+95P4bPx3mwQ9yHX88r4Z7Ho+GmfWCxEayOrnlCoU4UHtSCxfTynWj72XEfLIOEB/bal67PQtxA1CZZ+R70o414C55L06Y81p7D5K1+1OftQ+HhDwKZch6pUgSNu3LKkg/UA30NQF8TMNAMDDfDH6qHNViJWH8Rov15MPoyYLYeRax2D2ar9+B81ic48fZjKNvzHqav9IA7N8+eg2tTGpoavknMqeaEnHhGIObkTQDmNZxvSMOJ9c+iI/VjGN05QH8BfKobbUmDzfvyziz4ZHojIVfH7NkwevLg8X73ny0xr1Q7ZMqZk5izbmbHacw17ESkbjOclj2INRzGTO0J3Co/jJbjH+Dwmp+gOX8r4FwGfMp9OxTTB2IUU6AigQhuDVWgcPevcOKDh9Gf8S6MzuNwu07C7z4NrztN7c5tKt0ZrIQ93ABrtAX2WCvss82wR0jQKbFQDSixxHL4w8Uwu3JwNn8ndq16BGmfvITpc03wbTLDReHZtMtNgrNwCimTpfRFGa8BQRflWQ/ykaj+/VsSc84/4c2FzGeOKBixAplkEnQpI/NkOWkm+r5FhvOgONs8kXHut4Ap9VwKSj6LzTlMGx7f8q6XdQHPwlwhOFkHcetlETwrgpzruBHRcOk4eWVLvgbF26DNi3p+4tbzEz+Bepi4pX3lXY8r7pVCwSFQrwNxiL/A+xjggo66oHFmucSCJAyZEdOGCx2Ox/dwnKXeHyTGi8tzLhZXBsf9kKvjBVxCzAnnCXoS1a4ceHIUJoNQDUhtEIXrI20q8ME20VewtlJsocdZDt9i31D/Hgv4EnKz3PU6dtC5QwNAz28h3dKEeKXxiFvaYWnIicpM7IRn4Jm3MdxWgFM7VqMhcwvGqVFtlIxPlQB35YO1QD8JeSPQfwYYbAGGmuEO1iPeV4aZnjzM9WUh3puK+Jn9iNfswOcFG3Fmzyqkrf0FBstSgPjnauHg2DFYjg3L92FRYxaPZEnWvahiwIN7D/7seQxXHcfpjS+gI/0TxDozgZ5coCsbfmc2fBL3vnygrxBuD816UkQtB2Zv/j8zYl4PtTOnaJjiJq+CN1iqtNnR0Aqtplmdp2G07IPdthPoPACrNQXTdSdxs+IoutM24ugHT6Ax4xMgOgr4E1Dcb7wz56Ok/ObgTp1FX8Vn2P/2P6Bq9y9xr/YzmK2Hga5T8LtS4XTTqEq+ElmzRkjMW2GNtcEkPHsGDhX8KFl0MsbR1G2BMtE6156Jom2rsP/Nx9CaswvOzEXFvOjRAEsSGXL2Y+n/7J/6T8aZPq4kLomEPh/IXKNvFGSOWWyeCvsTp+zIdUIuebIcS5ZJm/yFkHGBoNzLEDTJI9wekh+htEN47OvtGoSRCC0QccHN9HodlsIZziPZexiv4Be4WLj4C069/BImUOLokPH5LvkIlDQ61NOJWw8Pu6W9k+Fk+gdE0ySBQD2hZLgcZBr5CR5CHZcUVPyWhaH78mQDQwaIDh8YFPdpkXPhUy5m/uH1Gcu50DmDcnJQBwObdZcPzEGltPfwrotu2womfk7+XPm6VBnpwPLsxOMqndCO78FNPCr8vonEhOUQDx8TpsuH2qpIQMnVzUUSdwTBw6aWh2Jbmh6GwCQU7T0mNNSpNuPpg3psOLYJyzRgWXFYakKz4FDu1qdFqUQZPZVc5afytslnEBwNEp+r5HSpgIN2oi24tCTGsmtqfqWDsy35ncN9QvJiGNdP4UelIaOSPQN4U5i40YfqjJ049emr6CvZB/NcFXCBTG7cmVOenHflJOTclZ8BhkjMz8Drq0G8qxgznbSNnQmj+xRiDbsRrf4UwyfeRNa6p1BzdB3GqR2OymhcE1zFm7aDmGXDVAwrVrCwoOY54x5IzO2pMfSWH0Hq5hfRkb4Rc200y5kNkIj35AG0oz5Ekaky+H3UWFYMh89gCdzRcrhjFXDUUwVnrEY9HpWzKKYuMu4FD+/OqYXNHa2De7YucBOKe7QWTuIJ4jFu8HijycXdlNz9cAMwzKNpeRrhj4Ses43A2Qa4Q+RJqAy4x3miQPOn/fnw+/KA3hy4nWlwaLu95zjQkwK3/STm6o7hbuVBnM3ZgpMfPYn61PXwZofVt4RhADHuyKmBh4zmEWVR7epIAQ689z1kr/8hLua8h2gj1bumAF20bJeu7ujN/jKYw3WwRpthjbXCHG2GefYMXGr4G6mDN0itf+VQ1t3GKmH1FmKsYBcOr34UKeueReRqB4BZxdHuOmagFc7luHWViVRa6pO+qKY06jhRg4zcehx4iVM8EZNNjEkSK9XnQ0ft4TmLGwV9rtI3DuJW4QlCp8+7C/Mn56rEmEk0IZtSLT4T10K278Pxgs2KT5XVlgPfTDw258D7n/CcKe9qUcK68hSAc4qSE/XViYCav5XEyf07xmCu5JzpwrY82DRX7PpwEg/dFjU6UrMjp2JqpUuYNlbzgW6tTinOCTYeQVtYwfWb2owkrlcdG7TXoOrpkEE1aByWl/g499rwYPHxXTjwQGPKQp+kXcPzPOshYcmg/m2Yj/xkrpO6SLygXfSNW/INEtPJIzgJk5X3AWLOhFIAHdJfCiJQKiXvAplOflIQQsaXd8Et7wIFJ6HgEygrSoHsVOrRKkw8lPPmoCNU+EgI2RHUI7tQFz57EM1wcVfAeztatXQoO+yD9rKdxE6MWr4c31bavmyfdrWDRxFpEmvXgek6MDwXhu/CcG0YjgnDMxB3LcR8M/HYiPtUYenA4uMHhN72bDh8uGDwLJUXcZueBcMPHuahBoIy+RmcTvKEknZGgoemQIPHUxYkEqOCCxWOEtuDrzSv0PQY687BbcGz43CdCBw3CselAQoTFmyYcJXolbJUxrlW5eXDs334fJxgEPu+A9+3lIlJD3G4iMN2DUXQ5bsRqsWQ58BTO1sOINqV5qTpqAUOuz8/m2l7MGxaSQt0sNNfXTMYc0D8LhC7jpH6TGR99hbqUzbi89Zs+JcalVlMf6AaPnflJESD9fB6a+Hzrvx8J3C2GW53Gcy2fBgdecooSLz5GIzaHbhX8CFqtj+NY+uexFhbLpzYXcCKAaalCsXvHTNppCOu7s9hM2wOiN0D7LuwIxfRXZ2C4x//CmdOrMVMK+92c+B0ZMLpyIbfUwgMVAYLjYEqYKAKvmLUqoVzrgrGuXLEz5cjfqEC5vlK2Oeq4PLKYIR1EWJOQktiXgd7tF49NAdKt8VnrE495lgd+Mi7PVYHZ2yBoJOoBwsFMrDVwR9uhM8riOEWQHv8IV5LUOUtF0NNAQPhYL1qX58mZHmMPVIODBTD780FurOArgz4XelwuihHnwOrIwNe2wk4TcHpx4Xsj5C69jHUZXwCZ+5coC+dxDNuIR6jDXoyNwaifpO3O1F2+C1kfvgDdB94HnM12+B3pMDrOK3uzcnVHu3JQ4R352N1cC+1wBxrgjHSAPd8i2KKi3eVwemvAmicZaxOMRvOtKYjf+MvsfuVhzBUeQjGHG2eG+oKx3YMWC4X3h4sJa0QrPPVdMJ/tPBDC32urcEEseAGgDoQGM0l0UrYreCilid4VO/KjYSaszhHcUEQTMpqLkzMW0pHBYm8yjQBA3Kj5gdbLTaC6y7aZOcCm2OT45R6D2JKtoJLlODhpVTs/yPtPeAsOaszb6XJSdIogsF41+vw4bTYizGscfjsz2ZtWDBgggUSyAJJCAUUEFE5C2VpGEmjyT09HadzDhM659w9OfZMT+cbq+6tqv/+nrduzZRaI7D3G/1evfdW161w71vnOeE552S8SgJt7DQk05DQB5Rf6csDU1pR5RUF9O8ZDq7t4FqOaTcsZV6y01UPWcmBtGdee3JYpfzQoetKluk6dY2eGSnbP70py6xTu5B0IJ4pwKTrV1VFiWKJZslhV8aLvjcBdFptsFO4QaEf1zZGhAwJRwWApKikbDOwUhIm/gnNdv+7l3xW1cEILlFcI68dKTpBSW7zO+jelDnju+PPY0eAIb6LPsAhM58zEt9tsAS4FsxhfNPrc+tkAbNd+wf7GjkqA0zXGKyT0PXp/PIEvaecqwHDUHH3AJQ1BxcUzO86mbEcfe0i/PfgYmWpafiC/fwNB/uG5wAEAu0lmIPtwRycP/xZvTYPR6isoUAy+ExKFrOJl2hBCsg98OWHWUWuwDGtxeRrbjaOD7ykDMil8EHdADxpE0O1PIeE5xLHI45LwkuREJB7CWKesmk1bDPipNAQoFtSDIyikMbxBHTSE1NIX9R/ltnP3zfpuVi6LnGE9FBonab812kbNFK2ZwA/bbu4GpaDZ0thCUbmwdV960FUXXEnDk4E142Q9mLYXoKEud40Mc/xH7SMDDANykzgWAirzweRZD1+AvKYf3dekrQe5rD7zpW1r/uU5a/Zf59M2SRSNpbciI5LIuUSt13ilv9assb3CCTw4ieZH2mk/q3HKPjFfRyq3owtK3Gs0Sc9DTTg9fmpaJ4qvPWqjGsDjOw11d5SrbtIN+fjtheSaskmVreeeNXzDLx5Gzsf+SJFm37K1JleowV5VgonJpKbZ67XktJjyxqf9a3HZBxiM5CewUoep6U+izcfvY3dmx5lcu8WEm07sNp2kGrLwe0ohK4y0PX0C5x344l5PVKPrbasB6qJahysInagCmusyvReN4CpYjdSUIzrWGAuIG/0x6hAvBHLjAas0QaSYxo+oAegLjCXxe4OC8jr8IzVLzBvwBvca4DcG2yGgfPD629Gg/590L834+lQtzm/6I5/beXQW2SY+7Rnm8YoXsdO7K4SYp1VJFoLcZs2wO4X8Gqf5HD2A+x46EtUZT1FdPYgKSdOSspvyiYaj5FIaB1KnCexo0c4uDeLwie/Qe1T/8pkyeOkm94h1byNVMdOnL4CEj25zKtE7lAJ7qF6UvvrsYbrcA40kR7ZR7yjmrS4E8MiQKrQTS3p/mK6t/6UDfd/lvwXbufswd2mo5rnSqFNkLCSJLQWBSoCl7Rnmvy4RinWg6CHT2WEM0PCwgBvxhEm61iKgPGi+V68QPYFckyz5FH4+fB5LO/edk6WZeSxQEees3PGREpeIym/vnMj6vkA7hc4Vo6FSipBTFkYvpbxXjAXsGtIuLxnSMjonl0jRyRLHIG6MQZcXAF6SLk3ZrXoJFJGTAsdKewCZF/USH6kMkM6RaBPxFxdI+j6NQx9wpVS5IO5K7d1oEC5ymixcWX8SDJnvIGuyXKRELT83ydpgUZCs0iW8jqmiXtpZnGYxmVW7X5c36AIvCbnNLJQWFV/M+HTUL39IHSycBZn6kIG5gUxSh6TTPhEayJYD8G++pu2m/UTKiXu2OlzpEmdP7i+iy60wIKDBdZzAOjB+2DWfsEFaD4HmAFZw7JIJpPvGrqw8GIOjhWeg/OHjxkcW3P4nHod7P8fmd/1WVmrssqlzookrbDsOTCXZSoA15LR7L+SG/k8IPlWpeX6Vqw6JieN+0YgbZPyZOVaBpQtA84CaFnkjlECjLvdaH8ZF5i5F8dYrAI77ScLWfSrpOdhySUl4ZJyzUOsBzmVco1F7gTasRZIKo1tySKQ60kabcr0/FbfbzOkicpCNqlVMZPq5TpRUm4MSwoIFhFSREgT9RxirktSbjHz4OopM0+a0Xp0DM90v0qQJoFN0nxbuv7w7yEyilx98kCoOUlKD5EeLtsimkwQTSaNKzuZlnDyiCXSRONpElJUJEg9m/TcIboKX6Xgqdtp2vgEM20FftOPwRpcFYcZ80luXq/i5yps0ojXV4XbUUy6rYBUSx5OSy5uWy6ppu3MVb/BqfxHqHj8S+x8+kZGuwtJJk4aZ6WUoVRMD4rEkoSohZuKZsA8Y7VbAh6bmfhpqmqyeeOp+6jb9jxHGjYx0bSRRJdacubjdufjtOXhdaoymYhZ6p/eSKqnGnuwAWtsL/Gx3cTMEDjX+WCuMqX9ldBbAf26p1pcWefBGG7AGW4gPVJPekRzA7LWDXhnANx3s/vNUXxLXyVtM2Ow1ld2jJt9NwyGx14Y1FAWgLarlr3A349He0PVuAMVOP1FptFJumsnqc4dWF25JHsriPfVk+wowt27HuqexK16hOPZD7Dz4S9TtulJJk8fJJ5KEEunsGShOA7xeBRxFMyD6M4yf6yNinX3kPPz/83glvuJNKzHat6G1eZ/r87gLiKd2cx152CPleEcqCU9JsWlEXdoL87AHt8zo7CLLHTF+kermNz9JmXPfYtfPvB5hhu34qVOgzOH5yWJxaNmLQrMY2mYT7rEkq5Rlo27yGjRAvKkP4RQgZWd0XGNnpuxuvUMBLIrEMxBp6xkpsFGAPaBbAxk8kLZZlzbGXnhW+T+cxl3PFT3QKCtIUs8ERryMkg+yOVsXOomzOYYsq5rp3BteehsX04YC9iXGb7Lz7gqZSabYYBV4Bp4OQVCBmwlTzLual8d9h3Y+h4c3+MpQ8mxPTPStodtudgpX65Jvphrdj0sV/wU3xXvE3R9MPeMZy8UzpN0lYz1LNKuQmIWXjoA8yQmhCMwlxDJZDnJgyojJeK5ZiT+E2C+ELjf9/1C4nPIcxzGOb3W+ghjUrBWNAfr4NwsmZ4ZssQDIA8UkIsWLqQwWAbCeOEFBO+DCwlfgF7rmIlE4j1DwB7uEKOb0LHe71/4Zi90cwvPu/D9hY4fHNMwy+UiMqSbMJDLxSvhEsS8Ffe2fGFuwE/WWsbNZkhjEvQu8mDJNawYkBagp3s75xby3TjGdSPATuuh8t1TxtdkLGel5mRc4tJuzbMTdAvTgnfMCFz4iVQSDctOYouNq2sRWCP3lt7LOk7iaKFnRqBcJEmScONYThwnpVh00mf0OhYJT0BuM5cZ8wbUFR5QKCDj7pJ6bfvuLCettB4pLlJ3fO+Fk2me4bsRTcTDyDtp2srPNveSThuLLGYJxC2SEuqpFImkZRqp2CYrwI8HynVGcob4wRaKXrybnMdv5mDZOlIDZbC/jvRABemBStiv1LRa6Cv3m5cc2E26pxSrOYdUaw7pthxsNTlp3kZy3xYmyl+i45d3kfvzL7F7x+MkYgfwvJgJdegWnKRn4nwKt+h7FZvesaJ40vhlnUjBAQ5OjZNVupPnn3uIgi0v0VvzDkebNjDXvYXUYDap3u3YbVtMPNkTGWvIJ+m53bW4fU2kBzuwB9uxhtqxhltJKe47LAu4AtUZp98ncCEvhOEEyFJXCCEzhmRlv88YrMUTlyDgE4jpb0iCSt+TgqCYsgrt6Dur9MdIlSkvK3e8vAeu3NgaJh7vx/TtkWoSQ+XEBouJ9BUy35vHXE8uc735RPrKiPVVGNa+t/d1qHkMp+pRTuT+lLzHbqR80/NMjx8zbGNLSpO8SFJS40lS8RhuWtq1RVoeD3U/e+hLFD/3LU5VvILVuo1kyzZS3Ttxh3Yx35HFbMd2rOFi3P1VpMdqSA3W4ajF7bCyGPbg9dXh9Vb6itFYFe5oEX07fsYrd/4jlRsfYe5MX8YpHSNpRUhoPaqZjuUxn/QMmFuW/8z6D7o0fskBhWGMKWrMcmP8ZpxeYakWyJxAhkkGShZKRgYyMQD4QB5LgGt/I8N0YGkIJhjup1UoHChrOyFlm7Tv7TOhOtuEz4wCL0U+Ex+X+9wAsCvPocu855kR8dIkPNs89wrpWXqOpTh7sn5tw4MRF8YMV6VvkzjpBGk7jm3HzFDXu3Q6YZ4beRdlpEik+a5yX5aZB0UbjfWvlsFJvEQcz0rgpdT90AdjZa34PJy0r/wb2Sr56nvy5LHM2OTG2FKzHg0ZXjIU9Fndu/GgKEwmt0XI+6DvQwqJFBDDQ8q4xwPL3ChMgcs9w9MKQFv7hEew/T3zrzA4tRbCI8A+bdNvrd89vBaCdSAD7UJAbq434xl6l2V+7oMZl7kOrhGA+sJZf1sIoHqvBRlcUNgy1/bwOXQ83cT7/dPfgnMGxw0We3AsHS/Yptfhoc8E5wjOc/6YivMoxgMGoxVvNrEduV3kiheRKwOKArt00n94pfkZX7eeJsVoAmDOhNEE1JkYtf/gZ1a1YXi4eCZQlHHvy8WvQJHmMKM389AqBqUQnaxxoyR4InCkfOB0bSzFt6VoZGJHepAMmBv303lfgCLg8hAIxPWfamLHPIF5AtcAs+9GU4wo6aWNcBCIC9Cj2MQznzearywSW1qvr+26tuJIjokzJvHUWdzIHPObGuvEN1x8IHexHJekzpNOk0ilzgG5XGDyFpjYuh6GlIVj6Vxy4adJTB6ir3Q9Ox79Fo1vPsBcWxapwSI8uaSHyrF7i3FUl3uk0iebDVXijdWYfG6rNRunM5dU+w4iezYwv/tt5hvf5EDu4xQ9/k3q193L1P56U/zFfFdaFLp2eR4tnxPhIcXTJm0nSSdFsvHJ1yeTNjX7D/BSXg4Pv/gc69a/yN6yDRxt2cjZ9reI9LxDsnczloC9c6spUiNGO30i6yke3YbX14nb143b34M72I472GQsYFQdTl3ABgtgUFa9AKn23WNAYQWBu6zsCwwD/pkmM+c+K0DX+SsxpU9HimF0F4yU+GOsFG+sHHesElfgt78GZ38NKX2fivGPVhMfriQyWMbsQBFTfYVM9eX7o7+A2Z5CE89Od+yAva/i1TyGXfUEx/IfI++p2yh551XOnDjhP/bSYROeWVLyhjgJgbgK9Oh3n+PUwd1sf/ku3njwiwzsfMLksQvQE23bSPeJyJhFtGsH9nAR6dEyk9XgqDKc3OrDe3xvQp++MylQFXgDJXCokjO717PjsW/wzuP/zkhnifntvdQk6dS8eZ4SqTTzyTTxlMI9HklLCkdgemfi5sZ/LCGikJM/Gatc4fAFYi2QO4HAlsySjAzLsYWyK5C9WoumH00YzBV+ksdMIT3j/UuQdhUyi+NzOuKQiEFcBMOkWg2auGrCcZjB43RmTOERMQEyKQRivPieQN+DKGC3sN0EKS/zF8/CcZM+v0ZhEidOWkaBa3ySvhdL1nUmDGgcF4E8lFdDz7RIjtYcWDOYpjf2nGlNq3CfajeoxK5i4L4XT22GfcVFmSS+f9T3bgrA/Ta6ClmKY+RzkBSKEGArhm44AorVKTi/cJgw5LsBOgzW/5HX7wHyjHIg7NHvFx4Bli3EJD0IWh/6jNZAgJ3B2jh3jJDioWsLFA8TS3dcn81+bucF4Px+23XSC11seP/gdbBvMAfbNQc3pxsJRhjYww+APh+A9q+bg4ciOGcwh8/pM9Z9sNRvnhKQB/dvlAIJbstYrq60RwGYH5j2iRVGw1Q8ybeoPds7pxTIpWWGISnIkPddS672SXp4humRAXI/RHgezMNkvIwBYNtyccvLdd4lo7iccp4V25fL2jbDxXf5y0Xvx+Rt49KWW1uarrRmPQg+u17g7RmFwmedSHmQgFDN8XhG25caoOCAqxKqBsQTRjCgeHIshRd3RPo2z4mfAe4TWIznUTEv3ztnlBGFCTTUeUxDwK7r1vWLLONJs077rjIR89IJkd4iYM9zrLeOgpfuofSF2zhW9RqpgULi3bmkB4pwB9UsReVR83EHS43AdvvUL7yQRPsOrPYs7M4sYk0bma5fx2zjOk6WP8+eN+4i57FvMVq7GZwziBoTk3VilEyfsGzbaWwJBoG5rAIpIgpzeDDletQfPcNre7p4OLeUB9dv4rFXX6Eibz0n921gcu+rzLb+knjvVpIDO4n15jLXkUOkXWlV6vjVBENNfh58n2bFqJVK1+jHyQdr8IYrcYcrkVvbgLb5W4Mfe5f7WJXtBnb7oHWuwExQNU5ucbnHG03vdnPc4LWZ1XxGFejKYFRAXgqjZTBWZsDcG63EjLFq3LEa04kuNVKJNVRBfKCUaF8R8z35zPbk+aM3l/neXGJye3fuxG3firf7ZdLVTxCreoYD+c+R9fQP2LbuFbp7RzgzJ8KZb6yJ1G4AS7FmxQdlrXlx0tYEjaVv8/KPbqDylXuYqFmX6Qu/Dat7B8nuHdh9OaQGCkj0FZA2eft1MKzshnq8/lpEjDSeCRW86S40rVKtvlw6djzK6z/6CrW5L4F1As8+g+fOGzKnlbKIiedjyHAy8Py1bK5Ri1tatrEGBOZ+SonB9AyVxJC3LmCsBDJNsi8sCy/0+rzQ99eivEXGZa1TGjDX82yR8uI4XsRcO+l5P+vDnofkHCSikIjjJhMm9PMfLgQAACAASURBVBZLOcw4HpOZMef6BLSkcW/7PAGtbXF0RBZT7fy4kyLupkiakc6Apq/kyoN5Lq1VxpMIawqNicuosKUlr6dhtkprA1spnfPgzPgtaZ1JPGcKz53Gc2dxvXnS+t3NfUluyeXu0358WZcJ0RlOk8DbMddjueIpOSRcEZEl4/ywnr5XQ/w1Cy0D6MqeiCtoL7D3mfz/EeC+0D7/f8E8wD391gFOhfHLrIuMmz5wp2s+B+SZeL4jAlxwsGCRhRdVcPD3m7VvAMjBrOME/4JjB3/THD5+8Dr89+Az4et5v/Mv3B58CeE5DPzaHlyzl6nHrIfOT43IxHSNVSjLULEkC08LULFRYyVmGJIBkBuNT64jDS1Y39I3pPHMZuNuOscGP7/A5Q0wxofc/OEhg0QPgB6IDMFNjoC05ZFKqluYhg/u4t4Yz5VhhXokHI+YwFIPQFCDQ4qKFIGAuBaedV55NEUA9MO/vnvfMHlFwxMZz2eqI8+EJG4sAdEkRGyIpCHmmnKcei7U41ssWukHRtZlmqPotb6T4FrN12UeUMGjSQwxYOnYcazYDI6EkC7IjeLOjzM90kZT7msU/OIOurMfIar0pMFCEl07SairVlcudneeGaYVZ48qrO0k2ZFFrHUr0dZNzO5dz9m6V5lufJ35fevo3/Ejch+/gfqNjzB5SClKMZIm60BuSP96jcA0qYACcg3fShD7Vvc5GndY3zzKD4ua+VFpKz/KqePHv9xE9tY3OFT5GpO1L5pypAK3SH8x032lTPSUMtldRqS/2riDDTO8rxL6KqBXhDIxxGWBC4BEWNtDerQJd1hsc1nyoWHIa/twB/f5MWLjnpeLPjSGMn/XPoa1Lua6X0RHMXJvSIS4alPLXPXMPeNil5tdueSZIWa9YdcrTl5Juq/M1JVPdOWTEAGtM8efu/RbZON0K88+G1reIVX7AomKp5mpfoWhotfZ9MJDvPzyK2wv2UtZ2yFGziSY0zPoZ3qZjC8TYrJl1WiBOhwe6yDrlZ/yzo+/Sc+Wh4g3b8Hu3EFKleF6s3EHckl2ZzPXuo2UOqapz/mIiIZ+u1uvX9ddhXegHkfKXm8+DBVyevfbvPPQN9j50r3MHmkBd8J4AzwnYixDQzQTE1z6uvBbQG2s5AxiKz3NDB9lFYzRPiYbJiMbw/IwkIvBHJZ1gbwLy8hALiqzxmRY+eRxk5xitskCddUoJuqXFXbmTKEjkTJxlFqp9/N4qZgpfCRZmLQc4pZH3MIMPdLS0Q0FQPwxPasZ2aVQg3BPBLWoCxHHJZJ2iWW8FRKDhoQreZT0cOKuGYbDmJFjhppuvJHy5MXxUupUJ4Vp1nTOc1WjnxnSzJE2LB1RhZOZkJ1IyKHoowlhal0IRzLGlzIH0grdCcT17DrENQwZ2c8uUthUQGyY+4Y+L7kl1qDkuSx4/+8XAuYLAfiv2yYjSdgU4FswB79neNZ+wqUAy4J9A5wK77sQzHUdumbFz+WCfxeYBwsqOGBwouBkwfbwCcILMlik4Tk4pj6jzwcXHQBucMxg+/vN+nz4XOHX4evR6/B1By6LsEtL5zTXZVzCyjkUIc2P0ZyLuWTiwgbEteIVJw3SHc6BufywAVP8PJib+Hlms14bvpifweIz5TPgJoDL8ErOzfLcCfzODQGxQnOWZ1z08gDIgpYL2GjpGQEjIRNwy02eZuAR1DlkROgzko3hh0zWkEBcQ9v1d3NcX/PzzeqMJiCvhL4HSQFZ5dF0hnoKMtoVnjKbpPzq/myRhhzErDdKSRjMQw+orHK51xUQ9NKKocnlJkE0izt/nDOD+9iXs47SN35Ke9bjTOx5k0RPFpaxxvKItG5jvnkrlmp29xUYYLdExurOxurYTqJ9G7P73uJU9QucqHiW6d2vMr37Jfatv42sR/+Nwy35ONZZ0uk4ChNIr4npHiTY9J0ZUo8YtCkD5vqKtM+4Cw3jKR6qHOS2wnYebDzIT+tGeTCrkjfeeZOm7Jc4XPYGU3uzmOkoYrKzlInucmb6qogMVBHpLSHSWYDTWwD9BdCX5w8TH1dPbsWv63FHxMxuwxluxRvamyGjiZC2B0/Vzob3kBbgX2iogMqwypxq6HUA8gL/fX4u+bBqvtecB+5z5Di54TMjiLkrb7u3Ere7jFRHEXZ7AXa7CsXkk+rIMyPdvhNPaWrtWXiN60mUP89s+QucrttAd+VWNrz9Kk+se4fHt1fxRN4+trcdZWTOMspRRI+YXNmZEIepAaGlGZ2hpTSL1+/9GiVP3cJ45WukjNKQjdubjdObTax1C7N7N2Ir312hFt2Tmu2MNuL0SQGpwDvUiHewFqe/EFcu+vYsKl69h82PfYue2o2kE4dNzXbXOmseCqmalgEKU/PvXCq8VqtvspiESuNS8AzhM8jSeG8BlLC8MrInY22Fty+UkedloTg8rgFxYzMY2SI5ZxuXtGn2ox4BprXrnGkMpCqJGuKACPCN21oeVYUTZRxkhpIy5I1PJs6LOOPWzjyjxnEnY0FDIk7nlkzLeAeMHMrIFpGJjadPF2mMBl8r9jKGkWsncBRfTylzQNkzssJFs81kwRjyrHJ4xL2RXD7n+PQVGMNuz3CNMmRcE5oxMsbFFnnWdYmZtDOFDzyiJvSn784n/PmpeSlIZMYCMA+K/YQJZgF4h8E+2BbMgaWsOeBGBdj2q2YpWMKmsKF5Iawza+Nc+tu72ezBdZk884UnO7+IzjPqtE+w2DT/Z0b4+AHQ6ibCNxBsD0Bec3Ad+rwW/cJ/wYOw8FrCx1pomYfPqWIlQeqZFpBJDwtIbudc6gKxzHgXmEst9cHc5FzKDWdSwnx3u4DTWN+Z3HXjbtaDkEm9ECD4uY5+3qNyHmMmt1uKhU/2MAAilqmpWZ1hzQq19V2ErQLj+wt/O/q7D+kmSUTkCrnlDRtebHGHuJ0mZqeJStMWk9R4KKRwZfLRZYroqTapKUJipbD4mqzMFLnOlA1ivAiiEygKoSH3WlKaukPKktbog7n5qjKAru9AYbS0UmbEeUjGcOwoeHITKOZ3lpkjXfRWZ1G/9UXqNj1N365XmGreSqovh3jnduKdO3AHC4m378iAuZ+ulOzcid29k3TPTqzOLOyuLAPmxyue42jpUxwvf4qhnB9S/dKNVK+/l7kTnaTTMWbn5wxtwTgq0gozehjSk3Ghyl+YxFVczsQYYSieZmPvND8oG+HWqv3c3zbNj9umeLC8n8c25bN5w1vsLdjOWG0xR/eUcXJ3MVPN6v1dgtNbhN2xg3jzO6S7NuP2byc9sN0nyw3lkR4qxjHudaWT7cMdbsGTO16Wpqxludw1hqsNELsjNSZ3XIQ1xxSdqfEZ7YblLqZ7MIJ88wY8uaFN+1Dli1edH2J8G5KcSuJW+yxwMcE1uqtxuypJd5STai/FbivGbivBbi8l1VGK3VFCum0XtObB7q2kKt5gvuQlJirXcahxB421hbyencXPsop5oHAfd+Ts5cGSDvIPTHLIgTMpOXwEUhnNNFA+XY9Tw91kP30PW3/0VXq2/JxYy2ZseWi6VBFuG4mWTcSbN5HqzsXtKzKV6bwxpaPV4/ap7GwlHKiDww24QyWkenKJdWYzUPAsO5++mbK3f8L80SZIHMGzT2dUNoukHTepk2GHVqAs++VGTCUEzoG5ya8+77EMy74LvQ7LLv09kHmBHDz3XoVoFJYSgTTtmNoW4vQ4ii+7cVyVpfWiBrwVnvA1dIUqLMP1UCqX+ChygyudTMq9jIlICqY1Mm19ZYGHIn2+AmMMEfmlfCXGSOLAQ2FcEZnfy3wxei1mfBzXieGaeLquTwQ3/xp8+azwVeaaTJ63TxL2y7Cqxoe6Ep43hGQQiSTp85F8w8nnGvmcI8kjMeWttM/mV8hvDg/Z/3MG3H0rXaFGnyCX8bKK9xQU/clYuQGgCyQDsNYc3h78LQDxd1nNmaJj7/fbBr+p5gCfwrikzy3ENq0NU68gk6J2IWXjPWz2YBFpDp80WIjhbXqt/cLWb6BlhPcLPhssVn3m/cA8fHM6RvjGwnCl18GXFT6+XoePf+HryHgJFE82zmRBuZ/f7adrZdRWk9CdAW2hkS12qMDVJ1cYVmTKL6Qg9nXKFFZQTDwjC4TYeq7kNtfDo+IIBgyU4yjnks0sFoKRiCGmKbVLRBNBRuiR0pOn4JOqoCnmlIxCdA7mZ2B2yh/zsxCZg+i8iZGZfEt9ztjrehB9l7Y0XiWPyQ6NekmmSTJJkhksoiK76EGU0mIYoCoskVHLMwisQhFGc89kqBmdQUJX96knSImiMXEDQmAe5MULzI1LVQ+qFAx9dzYp5Ren/Yh7bPYwx/vraSt8k/L1j9C46WkO1Wwi3rsLd0j114uwuncSa8vC7s4l1atYeS5xgWNHtrHQ3f4C0r05xioXmEdbN3K69mUOFT9B05t3kP3zf2LXU1/hUN167PnDWHacmWicmEnv8T0MCYU1RG6UW0QpadY8Yu0mcI0VufdshJ9XDHFn5SHubJ7mzo44P+hM8MC+Ce7b2cxDb+bzTlYRlUVVdFZXc7C2jKmGQuy9O6FlG7RtxGl7i3T3W9h97xAf3ExkeDuRkRxiuseRClLDYqirmpkscrmNZXGWLhhleCPnhztahjtSbmLdiLw2UmmqzGnW8EblQq/CVdpbwF7XceUJMAS7qvMg3lMFXZXQXQldVdBZhdNeQaqtHLu1DKtVgF6O3VGJ3VWJ3VmJ016OtzefVMVGYsXrmCp/i5MNO+jeXcSO8mIeys7j3pI9PNB8iDsaxripoJlH943QMJPkpOsxp9xpo0hqTWW8P/KUTE/QV7yBjT/8CiXP3MLp2jeY2/s2ydZNOB1bcbuzcHuy/fS41h2m3KtCBU6/Mh10z7WGIJkeKjdgHuSpTzZvomb9D9j+xLcZrH6b1OwQMGViup4bwbbFbo9nqoWdr1Am3PKrlalWvx+GkbJnij4pu0PrOkTODcs1bQ/LpQu91j4agWxTXNoc09Rmt0wGiypEKtMmlSk05ai2mZfC0zAuNp+HIhB1DZD7GSh+cRWliao+hgqoyMEtVrwIrL6D7rzkyEhdgbZ86kr1iicgEoW5OZid9cf8HMSUuimOSyYezozvHTBSTwE1Xxkw+nFGpBlvYaC0Bd5BGUCyXc7TEXxaQkAulizSvoFXMaO7yCugWhsyTAIwF9nPzynXfYrgp7ThjKdNzHfzvZx3VweAHcwBaIfBPAyk7wLz4AaNvXW+qpxwSr+jfufgd9UcYKC2B79zgGkLZ/39V4G5ruM9YL5wYQUnCS4mfEG6mDBbPUhH0/bwcS50jODvwUUHxw0vem3TZ6WlBF9I+FjB6+BYwRz+orRPcI7gGH6Opkquiqmputt+soMehAyL7Xx1A6mvGqaSjB4Kv+Sp4mmqFpVUrCYz29KeDSPXw4vhD6XNynI1mrC0w5TJ446SIOrzygWrpiaRcY15Iq5Mw8w4nDyCd2AMd3iEdHcn9p56rLoKkhWlJHYVEM/NIbEji0TWdpJZ2VjZuVi5+VhlFVgNjdjNTaR6u3D3D8PJQzB5HCKnwZr0O0YRIcEsc8wSYZ6EsssdxdcSuKablV90Rpq8YmnC96BKk1E1pDk7vtvf6B7GR+3ixVwD5nKz++52MTUz8ThTsSpo2JJpaWq0nQiR0yN01WZT9s7T1G58ioGS9Uy2yFJV6pT6V5cYYpYzWExSHbo6cwz5zR0oJtaWzbxykLvy8PqLSHXnmHh5smMbsdbNTO9Zz+GSpyl79pu8cPOfUvDEV0jurwR7whTrkQsxiA0KQ6S7mYpZYgdbs3jJGVJ2jJjnMuFC8dFJ7shr5876U9zbneLW9iS3tie4vXmOW8sO8P3sFn6+Yzev5dSRX1RLa0UNx2vLmK/PJb17KzRvhvaNuF1vY/e8Rax/I3ND25gd2cncSAHRkRKSQ5WmfKo3UIunBjIjFTBa6hPVRFYzowxvVIS1zCwCm+5rrBJnWMBegTtWgTtaYeLi6ZEKUzrW2V+NK2BX7++xTCEZwwKvMedSfr7vUq/A7a7A6yrH6yjDbS8lLYu8pQirtRC7bRdOZzFOV4lxvadaC0nWZzNfuomp0s2cqslheE8JlXVlvFBYzJ07S7i9tpv7Bqa5s2eSGyr6uLW8na1jJznmuERFbJK2KD5KVMCh1yJiJIjsbyHnmdt458Ev0Zf9GGfrf0lk71vE975FWnXb+3KMhR7d/Y7pre70FZPoKsRSPvxYLcmeIuKqzCfFcGAXqb587P48enIfY9PPvkrOL77PSXEFvAlIT5gObq4zTyodx1ZVQ5Gq/MwwTIlUoyorTi5PmoDcMix8pYVaVsIYOYF8lJETCG/Jp0C2BTLrQvO7ZZcqyCVMHn7KjpOyYqSUWZGpLGcKKwXgJ+NY4bUQiCiF1DOuM6Wiaoj5bh7YjCYeM8WjSMhAOAunT8Hhw7iDIzg9A6SbO7Ar6rCLKrAKS0nkFJLIziG5M4dkbi6JgjziuwpIlO3CapDC10C6dx/OaBcc2w+T4xARoVWCICA7Zr7MAMwlVPRaQ/uYZ9AP+akQi74PkwasCnSGryQScebyVWkmIa+oz4HSWwUaxL4RoM/gnrPQlcpm6oaoZkhQ3Cogkl3AlR1Y5wHA/zowl+NUWBPg1nnceS+Y63dfiE8Brr379393u+7gmsLKxLsarYQPGrwOrOGFFxZoGAsXaLBIg89rDlwG4Xnhdr03P1aoklxwjgCcA6AP5vBDEb7x4DiaFw5dn60628oltRN+2VVHFmnS5FAaJojSoUyOokgbmRwLxX0ybHABskq0+tXdUob1aarAuZka3nIVKhXZEEsUo1JxF2lmylmPkxaxi3mzvLTMcM+CNQ6zR+H4KHQ2Q2EB7suvE3/wYWa/dx+nv3kzhz//eQ7+r39g7G//lqG/+BQDf/pxhv74Txn9w49x8I8/zuGPfYqjH/80Rz/1dxz5u//Fkc99gVM33sjMffdgPfsY3juvQul2aK2Aw+0wM4YXP4zrnMJFSSozeN4cKTeC5SYNI1QgF3FhMuUxYXnMuapy58fPpAFbIirJBybNPaP4OIk0TlJar4fY4KpVrdizXxVLAG8ZwZTpfWmexvnTY7SUbSX75Z9S8dZjHGnIwhoW2PiFPlTsw5QPVUMVkbSGKnAHyvAGynF6S0l2yOWeR6I9D6vT70xmde4k3rad+eZNzDdt5Ezta+xbfzcb7v47yl+6hfSpfUapkWUl2WGiBplYoe5JDThQ1Td71nRI81wV1PEYibtsGjjDXWVD3L1vmnt6XL7TZnNjU5Sv1E3wjd2T3No8yferD/JAfitP7qhhe24l7eWVnKwrI9KQj9WwlfTujbgtG3E6N2L1biY+uJ3o8E7mh3KZH8wnKjZ+bxGWqeOeSbsbE0lNwOwPRgXcVXj7/cGBathfQ6yniDN7t5PQd3SgjvRoNe7+WvPeHq3GO9Jo+r/bB/dgH24ieXAvif27SY7WkxyqIdlfiaVc8d5SUt0lpLuKSHcW4nYW4HXk4bTtJNW6nXT7drzOHWbYzZuZb9jAVOU7TFRmcaK2iOGGCmprynm7rIyHS2q5p6ad77Ud4bbBOb7TP8tN+45wU3kHL3QMs99WmpUURGmNCZ9sGbCwVAApcoy2old584dfYpes87p1zDb8kvHiZ5mpepnkvreJNKwj0vAWydYsku05xDvySPQUYfWXGDBPdItXIYKkSJPKhsjneO1r5D9zMy/f9Vn2bH+K2HgnOOM+oLszuG4UOxXFSitFSxkjLkrxCjDJlHNOJUgp19pJGia+bftx0ECGLZSLkoWBdzEsuwK5GchKX/5qX1ncCcPwd9Mx0sko6UTCVCl0Yw5OzDOhLtkjMhwkvs6LLj2jSVDqmshybsRULsRSeeSTED0Gk/thtB0ayiBnK966V7Ef+jlz37mdqa/cyMQ//ysn/vIznPzk33Ps43/N6B9+nKE/+BgjH/tzxv78Uwx94i/o+4tPMPTpT3PoM5/h5Be/zOkbb2LqzruJP/EUzjuboKIGegbhxBmYU1bMAp9+YJnrizVDD6OAW1lFSpPzPQmxtOLMtqlw6TN9Mw+vlAHdf4brJj0w4snVHlDsHOaNF8KvxqlMHUc+SxO19EvnBuB4oVkAqu3BHN7HgGuQlx4iwC38PcN4FKyJ8LZg/wvN4fOdc+uHvAHvIcAFiyiYw2AebNOJggsIX1D4AoJ9/7PzwmMHD0MYwINtC8E8uKb3m3Wt+ozAXMdT+knS0VAtceVcZ6idll8CMMilNq511U2Xm8azmXUTzLlJk48tt6vSuGJ67ySIO0pnURUjiComHUtgJ/2iLF5aKW7STqd96zg5AZMHYbCZeFk2x159hqEH7mHghhsY/vt/4sDH/ieH/ut/5+hvfJTD13yEA1dcxcE1azi0ciWHlizn8GXLOH7xMsYvWs4ZM1Zw+uJVnFl0JeMrruLIqqsYu/o6hj/8YYY++jsM/cWfMPzPn+bQt/+F4z+5lYnXHyFdtc30+ebMIKj6mTt9Pj1EBRk8lynHZSLtMeXCjIbtMm+rBr1vmetpUFczEVtSIrfYll8YR/huir+orKOLLeskKRJMwsTSfNdFhLPH+tmzayP5bzxK7aZnONa4w1Ty4pAITHIHl2EKm5g4ca0py8mI0o9q8fqrcHrKsbtKsTqLSbQrHS2fVFcBqe58ku3ZRFu2EW3ZylTjm/Rl/Zycn/0LNW98n9R4iwFzWVaSHcYgMPF8KR4pXCsG1jTYUz5L2JMPxaNz1ua1zpPcXTnGnXunuKvT4bttKQPmX6yf4CutUb496PDvnXPcWrOfu/OaeTyris07S6kt2EV/ST7jNXnE9uaRbMom3rqNWPsWIl3bmOvaymzXdma7dhDp3kmitwBnoNS4iFP9ZVj9pdgDZaQHykkPluMMVuAMyYWusrY1cKCe8YatNPzy52ZM7M02TWjc/fV4h/ZgD1eRGq7C2a/Kc3VERuuZHWtkZrSRmeE6ZgermOsrZ66nhPnuXUQ78w0gJjtyjLWb7sw2bUidjm047ZtxOjbjdW7Gbd9Ict8vmap9g5NVmzhYW0hvQxV1dbVsr6zh+fJ6flLTwQ+aD/C9nrP8+0CEm/sjfLttnG+Wd/NkywDDtvKGZVGKo6JwUdTnbEijVJlOZ5LZgw2UvvoDNvzoK3Rvf4TxipeZrXmNaO1rTJW/wHTlS8R2byDZup14m0IvucS7Ckh0F5Lo2UW8u5C4uaccEh3ZJDp3kOzNZqjwadbf93nWP/Bluopewz7dDbZy4TMpU6k5E582GQ0KgsmDoDWjWY0+VCFQ7m4VVFHL3ExjpkAmBnIwkKfBHMi7YL9gfvf+CkklSdjT2FIuPOViJ/EU9lNN1Lgf2jMeQGFkDGJyKCnVVNa63NOyLCR7lNttTUHsNJwZg+YyyF5H9MWHOXbntxj78v/i4N/9JYf/7GMc+e3/xolrP8z46us4vWQtZy+9kulLr+Dsxas4edFijlx0MYcvupQjlyzh4KKljC1ewtjS5RxatoajK6/h6NoPc+jDv8vo//On9H/ir+j6py/QfcvtjD7+DKe27GCuSuWXR2F82i+3py9UbrHZKMzLZa/QYsrIZTvtV6aMkiIm7orc4+IP+ZQFP+ahW4za2DFVR8vQfBQ6M35PP5TghxRUP8My+fkqoG3+BaBojhliFV/gfQDoAfEsmANrOcxmX/h7Br9rsP39ZmGY8MpgVmbWec+BeHBdmeuWsfRrwTw4+fvNupjgb+93Yb9qe/DZYA7v+36gHGw/d7MXKBYT7HOh+dzn5CrPFGER2/NcXd9zlYN8koQKq6iITMKxiLhJZp0k866KqfhAHnESRFMRkrK6VTHNtZnSPmqyYsVwBApKcRN1VLHtw4egpQkrL4fJ557h9Pe/x4HPfpa2P/pjdl/3G+xbeRVdS65kePFVHFl8DeOLrmFi0ZVMLFnF5NLlzCxbwfyylUSXriK5ZA3W4suxFq0mcdkq4peuIbbocuaXXM7kktWcWLqKg0uX079kCe1LFtGyYhGda1fR+5HrGPrY73P8Xz7D5N23EnnxadLFudDbCqeOQlzsWOWx+uzuiO34yonjEVG51VRQ5Ul5n4rbxbBSsyRTsuwt/xmTG17lUMUIVz65pbxh5cNm3HvJs8we72N3wZtseuY+Kjc8yWkV8Dje6gPQUIWJ8RogV9cxNfcwpC0BuZqQ1KHULre3knR3OXZnKVZHCXZHEanOIuzOQqyOXKyOHOKt25lseJOx/CfZ9djXqX3tDtLHm0znLlM6N8P3M9kHJgVG8UUJv0mMBaM4oGcZMG86G+PZ5kN8r2yY2+vHuastye3tNt9ujvD1fVN8rWOebw4k+JbAqmWcm6uG+F5+Mz/eWcfz2WVsyS2mprSM/sYKjjeVMtFSwExLNvOtO4gK2Fu3GY+COADqja7e3XaPQgtyGxdj9ZSS6lXrUX84veV4Sm0T63y0nt5tz7Huti+w7YFvcrz0Lb8qnohzYyK+1ZDuLSPVU05qqIpIf7lJmZvpL2O2t5S5niLmuwuJdhUQ68oloaYpqrfekU2qYwdORxZuxzbcjq2mx7jTvgW7dSOJfeuZqXuVk1WvM1y9nX01pRRWVPJmSRXPl9bzcHUbD+4Z5p6249zePc13eiN8pyfKd1rOcFNJL0/uG2IwKS6HwFzckBlTOldkJZONYdLUBESHGW3czJZHvk3WQ99gMOsREnveJlL7OqcKnmKy7Bck9m7AalMmg8A8h1hXHrHuAjN0X9EOMdl3GvJkrG27SVObb9tqigdt+NG/kvv0rfTueo1JMfvjR01BGbxZ0/bWVD8zir1vPCbUIVEkVdG6VX3RePhEOjsvFwPZFp4FIHoveReWUWH5F7zWsVS4JWJPEXOmBWemtIv4Jo40alm0GWtWYiYqMFdoT5ckYS8QkIEi2XPiKLS3kNyZB75jqgAAIABJREFUxeTTjzN109eZ+X8/xbGP/jbda1fRuXIJAyuWMbRoCfsvXczkMl+WzF68jMQlK7EuXUnqslWkFq0ieelS5i66lNmLLyO2dDmxlSuZXbKM6UuWMnPJKqYuu5zxpVdyYOmVdC5ew+4lq6m9/Br2/Jffp+dTf8v+L36d03c9wOwvXsPaVQ7dA3DiNMzMQFzeA92nUkbjRL04c8RNEaugsI08pEl5O009dCl8GTCPSm772Tuq9yHXvKnFoT4AanSlinemiJaqY2bI1QE4/gdmgbdc7UFFtmAOwFxz8JsGv6Hm8O+/8P3CteAbnT7TPSj7eyEwD1vr/1dgHmiVC+fgYnWhwc38ujn4zIXm8BcR3Hx4m45tNJcQmMviDix2/W3h+d/1edMOz29qIhe6yaEyVYoyAWIFiTNlEFXicc6OGxBXCcSIJ1eNtESLuCMgi+EpR8u1mLFnOZOeIWGSnZS3FYGJMzA0Sqp2D4k33iF22/2M/80/0/eh36dz9QfoX3Etw8uu4uDSqzmx7BrOLLuWyaXXML3oKqYvWcvUpWs4u2glpxcv4/TipefGmUXLOb14OeNLlnN66QpOL1nFycuWcezSpZxaspIzKy5nas1azq5Zy6kVl3Ns8UqOLFrOsaWrOLz8ckaWXcHQFR/gwO//Caf/6fNEfvBDEm9tJrW7Ge/gMZiWIuIz1OMRuRCVU+uTO+RyjKfixFLzJLyIKHSmXpzfdU0FYvxiPPrOlUsnhqup8iR6ijtD9HgfewvWs/0X91Oy/mH2120lJUbx8VacwSpTplW5wSZvWOQsCVeVOQ0PlTTtq8HpqSLVpRKiZaQ6ywyzOtFWiGWs9HwSrVmcrVvPibIXqXz221S/eBvJ/bWmcIVcbQrTSviZIUa/rEO5JFNTITC3TRyu5sQ0D9UPc1vZMLfVnODulih3dcT5TssM32o+y40dZ/lWzxQ39UzyjbZxvr77CN+sG+PW2hHuqezhJ8X7eCa/mg27yqitraRvdxmH9xQw2ZRHvDUXuy3XdFuz2vJItOYRM6MAq73YsMad7nLcngrcrnJcxbE7Ss2gWznqVezPfomc+79B0c9u4UzJW9BditNeiNddClIA2gpRbNvrK8E21dpyiXfnkexWj3Xl6+eQ7s7F6c7D687F684xw+3OwVG2QPsOkm1ZxFuzmG/ezkTjRk5UreNgySv0layjsWIH2ZVlvLirnJ/klHNvQT33VnfxQNNB7us4zZ1dM3yvc47b22a5o2mCW4r6ebJ+iP6oYEoRmzikfY+IqhsaUpYhdikCOsncqXbqNz/Oq3d9nupf3M6BHY9yKOthA+bTFS8S3/OW31dddQY6s4koz787n0h3gVFSzoN5NvH2bKxOueN3cKJmHZ3bH6HkF98j96nvmhoEpxRiiKrv+RS4c1jJWSwrbjxNIsHJxS4wF1tcYG7IZwbYhaI+YIdlW1j+6HUgwwIDY6G8Mu9dlW1Ssyb9FzGQlnBjJJIx7ETKlB0Wy9vwcjIRQq1nA+R6MT2LO3aAZMMeom9vZu7O+zn+l39P33UfYXj55Rxbtorji5dz5NIlnFqygonlazi9dBVnlq1k/vKrmF9zJWcWLWH8kss4c+llTC9ZxtzyFUwvXcLEJRebMbt0MZEVy5hZspjpy5Ywt3gVs4tXM7t0DXMrrmRmxZWcWbaGY4uWc/DSZRxYspr9q69m6MoPMvJfP8r4P3yW6H0PEtuylWRnM+7EYUhN4jBHjKjKOZlZFNSElyTuyViKMWfFiMnjJ++DvnLdt34KEzPTDyRXvTR1P59ORECtKVvVM001O5EERXR993iPBZwBee0XgLmdlKfRHwJ0bTfM+FBxr/DvGf7ttSaC9RHeJ1gHAZgbD3KGb7EQzPU+rEC8B8zDJ1z4WifVtmBxmqsJ/U/b9ffwxf1nXi88X3CehXN4Px0//AWEgTzYHlxDcO3BJevrlJtF7nO/8YgAXelYGQKOyUFUbmYKK604eZp5bKbdONNuzJQ5VRsWlZ5UCULDNI/PkLalPc/guTMQmYDDB6CqjtSTL3LsCzfS/3ufZOTK3+Hwsg9x9JKrOXHxWk4vupqzAvBV13Nm5TWcWLaWI0vWcHDRKvZftoIDS1dzaPWV7F9zJWNrrmD0iisYWXslQ1ddycDVV9J/7VUMXHc1g9deQ//aK+hZvZr+1WsYXXk5h1ZewfGVaxlfvpaJpWuZXnI1kaXXEl16LXOXXcWZi9Zw8OJV9C+9ir4P/A5DH/87jn/jdmLPvIZXvhsOK8Zl46lQjElP86tMqF6z7SVJulHi3pwh0Ml5pRKLcVdALxdkJo9cFXLSESMQVXIlFTnCcGMOm5+6k/yX7uPInixSBxvh0G7sAT9W6yplSmVWx4I0KgG5am6HhljeqlMeAnSBebKtiFhLHsn2PBwBVst2ztS8wZnq16h78buUPv1tproKDQHOrAN51gzhRgJY3H9JBMUYZ31ATynRJWU6Ue06OM79lT3cXjnKHbUnuL8lwgNdMe5oOcttbWe4pfM03+4c56au09zQdoqvt5zkxvYzfKf7LLe3neT2ukG+v2sPP8op58X8Erbv2kVFcR7tlXkcqC9gYl8R8y0lxNtLSXSUEu8sIdZRRLx1lwH0dGcZTlcZTodPRku1qBtcAV7rLugoJlK7lf3bnmV40xNE67bgteZh7cnCbcmFtnzSzTnYTarQlmtaljodfnqX07kNvfat72ycjp2kjVWei9VZQKKziPn2Qs42F3BqXz5H9xQwWp9HV0UWTbs20VCwkcqi7eRUFvNqVS0/K6njzvx6bi1q4s7aAR5oPc6Pe6Z5sHeeH3TMcVfTNHfvOcuthYM8WT1E76ya+yj/QgWDpk2KorgbYibHBWhp0ZhUMWyck10lZD95Gxvv/SKFP/s6Ha/dxUzpCyTq15nYeapjKwlT6nUn8+qu1pNPVOtAbna53bvyjdcj1iYLPYdUT6GpUTC9dyMjBc9S9/oPyHnqFkpef4AD+3bC3AHwxCmJmFCSSG5GZmRqakvWKD3NZI8YuvaF2cyBTJKcupCsCv4enkW2TbpSlaNEiBhYMyVcDSiJMOiQtFKmcUmwhs3yVXGnIydIVzdw9ukX6P/yN9j3Bx+n5coPM7j0Go4tuorTF61m9tI1JJdfQ3zltUwtvZyTi1ZyfPlqjq5ew4HVqxhZvYKB1cvoXbWYwSuXs//aNRy4ZjUHrl7J4atWcuTKFRxes5RDq5ZwdPUyjq1ZyZHVKzmwbAkHFl/G8WVLmFy5ksia1cRWrCS2ZAmxyxYTuWwppy9axJGLl3Jg1Vr6P/xfaf/EJ+i/+UYmNryK078PL37c/OauobDNk3bmsOwZkul5w+tRLXljbSvcYVKm5Q7MxMwUszFD6WsZmW4ykRQOSZpWzWqtGgbEXwXqYfAMAP1CpLjAza7fMPidg996IRbp/cJ9wr99GN/C1xa+ZuMJSKXf62YPA6VeBycPDqp5ISgG4Lhw//Bn3+/1wgsP7xeAePiaAoUhvC38meB1+LjB64XX7YO5kjhclHPudwPJMKAyxWA8MbLVhUxlA/GYx2IyHWHOkRVqomYgizMxD1GlhykerjKKk3BkCCpKmXnyWQ5+8QbGfu8TDK/8CPsvuoaTF13FzMXXYi37MIkVv8GZJWvZv2gVPYuW0bJiOc1rL6f9w9fT/Xu/Rf+f/B4HP/lxJj/zj0x/7rNMf+kLTH/9y0zd9DUm//0Gzt5yAxO3fJ3xm7/KqZv+lRNf+zxHPv8PHPy7v2Lsf/wZI7/3UUY//NscuOo3Obz6Nzi6+AMcvfgqTl10BZHF15Bcci3zl13FxMVrOXLRWoYvvYaBy/8Lhz76V8x87Q6cp38JAvVDx0EpKMoJd5TTKlLQPIn0PLZpIRnDtuSlsEm4fiU6lWBUJS9VfiIlst80TvwEx3sqKF3/EFlP3k5P3gs4spKP7iXdX4bdrTzrGjx1ABuswpVFPrrb5Ax7sspN2dIA0DOVvgZqcXurSXdXkOoqI9m+i1hLLsn2XNzeQhIC86rXmapbx97X7mDXo//GwdoNpEX+UTkYkWCMp1RCWOlGeqMqGLpXVdJSOwsH1QjbMXycO8s6uav+EPftmeChrgQP9yd5oPMs9/We5c7uCW7tnOC7XZPc3HGam9pPcHPXOLf1T3B77ym+23qA2xr7ubuqnXt3NfKz3Cqeyy3nrbwScncVUVdaRFdVCfsbSjm5t4TJlmJm2wqZb8kn1laA1bmLVHeRT0rrKDId4dzWfGhTq9Vd0FuM25GPvW87tOVCZz5eZy6ooEpXHnTm4nXuhLatJkWO9negfQO0vQOtG6FlM07zVpLNWczv28n0vnxO71O+fCkjjaV011fQVFtNTXUtRWW1ZO2qZnNhDZtKGtlY1cz63V28sK+PR/YO8EDDIHc3jHJf0xF+3jPJkyMxnhxN8vOeKD/cN8X9u89yW8EQT1QN0TuTImJSllVKccZYZuo/YJIW3TSx9CyON2Xc3umZEfpL1vPydz/Da9/6G3p/eT/xmjdwWzeTluu/fQvJru3EuneaJjDzvQXE+opI9Bdj9xXjqJZ/X4lZb2rYk+4rISXvRFsW0ebNnKh8hb1vPkDWozeR+9z3GazZYrr2ScFznCjJxByWFTMALplkSJ5itafV6ERZMb5hE8gpySXJobDgXuhFDORUMJ/bN502hN24msCkokaBVu10pVkphqyUUvF+xKg3yoTqUhw7RaqshlOPPMPA5/+Njj/4JG1r/wudl61l8KLLObXkWiKrfpPpy67lzEVXMr30Ws6suI6hS1bSs2w1Y7/5EUZ+/3fY85vXUf/fPkDPp/+Yg//7LznzjX9i6sbPMvH1f2Ty659h7lv/wvwNn2PiHz/FkU/+CeN/8+ec/f/+gmOf/mP2/9l/Y+D3P0j/R65k8AMrGV27lIMrLubE4ouYuOQiZi65BGvpCuJLV3LqokWMXLyEnlWX0/aRj9D0yT+n48avcuzlp0i31cHsKVMG1rPmceIzuMlZP5fdJBf73SVV+U3ta+V2N4+vrHOBuUnBUV6wXztYjZvUayNtmsYovu4XYVkIkGHwDAN5sF/47wGgGpBXU5SMsqbfOBjaFvy2Wg9aGwvXRIBfwd/DGCglQccPnyu4Fm3/tZZ5cHBdSLD4ghMFCzWYg33/M3Nw08FNal74+YXHD94vnN914yGLPTh2cN3aT/98MJdXRuklGTKFZLgqmpi8auU7qtiKa+oTR9JJEzOPGqa3ZUhfJgc5NgcRgbmIGxE4cRx21zH//PMc/eJX6f3d/07Xmg8xsug6Tl56LbOXXU9i8QeJLb6OiUuv4MiiVQyvvJyea6+i47c/TPdf/CGDX/hrDtz6ZY7/5Lucfupe5l56FO/NV2DTetixEXZlQWUu1BVCfSHU5eJV7cAp20a6eAt27tvE336F2ece5+yDD3D6lts4/cUbOP03n+PEH3yagx/4KKOrP8ihxWs5tegK5pZeg7X8g9jLP0TksusZv+gqjl50Lcev+F1O/t4nGf/Sjcy8/BpOUyNMHTdJ5aqxZFvT2IlZPDtumqKk40rLUVzKJ5SZquYiF1pihE+DN8X8iQ72ZD3L1kdvoXnLo8y17vDTroYrSAuIZJEf3GsqeNk9laT6avFG9ph4sKe+3IqVyyI3hU80q8OYwLyKtKqTdZVgd+4i0ZZnSFueKsO1ZXG2+g3Dfm5ffw8FD32VzrzniE2PGAHoKqlVBXJE2DOEOEG3fmO1iI2atB7JhBMObOw7ym0lndy77wQPd0V5ftjh+f0pnhie47GxOX46NMe9fXPc3TvL7R2nuaXlMLd1HuEHA6e4f+QM9w6c4t6+k9zffYK79u7nzuoB7ivr5ie7mngsv46Xc8rZnFfEroIC6op20lKynd7KbYzV7+DQ7myO7cvhVHMeZ1oLmGwtZKa1kLm2QmLtRSQUV+8pxhJQ9ZWQ7CwgKTLgQDH2YDGxjp0kuvKwewuIt24l0bQBq/kt7Ka3Se7dQHzPBuYaN3K2fgvHa7exvzqbweoC2iqLqS8ppqykgrzSerYU7+GNXU38oqCNpwq7eap8lF/sPsUrHZO83jfF68NTvDI6wzMjczzSP8sj/TM8Mxrh5SM2rxxJ89RAlJ82n+WBxjPcVjDME9WjvmVuwFwdyWbBnsZy/dCGCizFPbm3Zbsrnn6cqZ5KfnnXl9hw+z9zMu9Z7Ma3oDPL5JyfA/PenUT784j27yIxWII1VOY35DEcjCo4vBdH/d+7lc4o0mQOqc4sk78+Uf0abRt/zOaf3cC2J29nqCGH5MwRo+ClbOWgq5KZwnqWqXsuyzxlJ0ip9PMFwFzyJ5BFmsPCPbw9eH1ONqp/dTJFOpE07UpVpTLhWsy7MeZRkqtapCi1bBomjxLf28D48y9w+Ks30fU7H6Np+fX0Lb6eY8s/xNmVH2Ji2fWcWnoNJ5ddw+El1zC69FoOXfWbnPztP+DgR/+YQ3/z10x882vGOGj63KdpvuEfOPP0ncTfeRyKXofidXg5L0Luq1CxGQrfxP7Fjxj/wbeYvP9mEs/cR+zVHzHz3N2c+dm3OXHHFzj89b/m4D/8CQf+7DfZ/1tXMHaFrPaLmFi6hLkly5m8ZDETl63k9MqrGFt9NU0rrqBu7TV0/+mfcvjb3+bsunXQ2g7HT8HsnM8/smN45jeIZ+LgDnFHBXXkMg9Z5xcCcxF21U1ShWz+L8Dc1/4zICIgUcndoLOZ4ukXAPMA1AMc1e+8EOuC9wuxTe8XegECYA8A/YJgHhwwPOviwhfxqy4k/Llf9zq46WABX+i4wY0Fxwreaw4APABoA9Ihd3/4uMGxg8/p9/bDK35BFYPx2mgA3Z+1KFQ9LZq2mElGTStQU/pVFY7isxAVWSPqdyY6O4s7MEp803Zmbv4u+z/2CZpXX0v74is4uvo3mLnyt5heeT2nLlvD8UVrOLLiCvpWraTnw9ew/39+jFPf+ByzP/4u9is/xct6Acrfhj07ob3YFOygsw66G6FXRUSaYKwFDraBaosfaoEDzTDWBPubYX8LqAZ3ZwPsroTyXbAjC95Yh/PQ48Rvv5OzX/xXDv2PP2fsI7/Fwauu5rBiZcuuYH7FNSRWXm9c8Wcuu5Khi1fRfsX1DHzqf3L6ru8Rz92Gs78fImczRWwSeLEkbkK5sCraYOrGGKVYyR+qUuWpRKsnEtlZDneXkP/iXeQ9/V2OVr5Oui+fdE8eDJaYNCu51r3RRlM33BloIDXYSHq4EW+sAVe9vofV17sWz5Dh5HpXw5Aa3L5KUt3FpLp2mWF35pPqzEFgrlreSmOabVhH78b72fXwV2nY+FNmx3vMKjClMU0uj7wwfoFJuTJVwUp5uSJBRh04bMO6rsP8e1EH97dO8OyIwxuH4Y2jDq8cifHysTjPHk3w8P4YDw7McFfbCe5oOsgD3Sd44sAczx9L8NShOA+NRPjJ4Cz390zyg/bT3NN0lHsaRrivupeflLbwWFE9zxVW8EpeIet27mRj7nayd2WTX5JNUWkOZRV5VNcU0lhXxL6GEpobS2nfXUrn7lLa6grobChksLmMnt2FdO8pYLC1hP7mIlprdtDZmMtgaxE9e3Lpqsuiu3o7PdVZdFbvoL1qB02VO2koz6WqJI+S4gIKiovJ2lXGxsIq3ipu5I2yFp4vaePnBW08UNDFD0tHeGjPaZ7ts3j1IKw/7LHhqMs7J2HdSXjhiMvzBy1ePhxn3XGL148meXpwlp+0jHNv4zjfKRzjyfqD9EXFOFZlQBVl8LtqSdjGPL8ekWUCYvKWzOHOHeJYUyHZD99K7TPfJ177Fu7ed0AFZLq2Y3dsIdGdRawvh9hgPomhIuxhdVWrwFXLVxXKUYvXA3uwRuqx1FHNlIFVGt4O7LZNpNo2MlX7Om0bf8L2x25hy9N301efiz2vnvcy+5TmmiQamScRjSGXrXK/FT+VcJdMCssqvQ5k2MJ5oZzS+3Oy0bQxVfjPByhVmlRarbgqfmAiArFjOP17iG1bz/6bb2TfH/4Rndd9hJHl13By8dXMLP8gMys+wKmla9m/eDV9K9bQd+21HPijP+LoX/8VZz7/OVJ3fAce/iG8+hTeW88z//yD9N//DQ49dxdexTrYs8X37qj+vTw9Xfkwqg58pSQLX+XoC/cy+titTG5/CtpzoSMHmrZCzZuQ/wvY8DDp5+5i/u6vMf4vf82Rj3+U/R+6nkOr1xi3/qnFaxhffCWnll3N8dXXcfiK6xm7+oN0XP0BOv/oz5i580fY24ugZwym/OJYbmKOlDVH0ksYT4VqssuDqkiH+b7e5Wb3Y+cqoqOWzUpNS6ky3q/ILQ+AMmwNyyL/dWAe/v0C7FwI5toeYNF/ZK38KjDXNb0LzIOFF15o4UUWLK7wrL8H+wef/8/MwWcvNL/fccIAHn4duPuDbfp8+EsNKyNKHZELWPW49XvrOZGr9V2pDgL1TDtD5Tiqc5DpIZZKkJibxJocx43M+l3Exidx6psYf/JFOv/yH+i84gMcWn29WZSnLr+e8TXXcXTVWsZW/R/i3gNMrrM8/zYukqxu2TK2MYbQgmMwJOT//wgJScgXCAECIX8IBmwwBvduS+7dcpFk9bbalbS9aHvf1fZdrbb3Nm13dmZne5ud3s/vu54ze2DYyKR8fNen63qv98yZc84UzZ77fZ7nfu57KwPXbaHjo1vpuuM2Jn78D7hevBf/qZcIlZ1Eac2CviLoK4sab/RWQp+YbjSugnQz6JtA17haO16NUHUN0X3ynNg/qhaXAnKaRabsq4feWmirhLp8woWJ+E+8g3PXb5j4l7+j6/bbaLlhIz1brmF860bmt29jeetWZq7djHnTVoZu2KmmwLq/8Q9Mv/EGSkMTzC+raaywK4zXI+1qiioCt6ICuoJX7FlFnEJ0oyWiCk7SXXGG9LfvoynheRYaElSdbZHXFKETzHVERqoJ910gLO9X30pYd4ngcAMRQz1hQy0hXTUhOUYnEbuYaohS2gXCfWX4uwrwdUZb00I9eSoLO9ybQ1iU4JrisdcdR5f6PCVv/YTSY0+yMN6m3piltUglOwaiPcTCjZD2laC0AKmtRworChj8cLhjlF8WdLC7bZ7DowoJFoi3hImb8HBq0sWxaQ/7bV7eMtp5qXuKl9ptvD+wzOnxMElTCvEWhYP6EO8MuXi5Z5FdXbM81TXF4x3jPNE+ylOtBp5pHuHZpgF213XzfFUbL5Q38lJBNa/kV/B6XgVvFVTyTlEV+0trOFxRz+GyOo6W1nCkuJLD+SUcLyrnTGUNp8sriSsrI76ygtMVZRwrKuBESSEJVRWcvlDF4ZJKPiis4lBxDYdL6zhS1sCRiiaOlDdxpOIihyoucaD8Eh9UtHKwto8jF3UcajGxp0HP7op+Hivp5elqPa91zrN/NMiJSThjgySLQpIV4ifghBWOWSOctPqIs7o4OmbnnYFZXmiz8UTjJPcVmXi3eZx+v/QBS3JECKjSwmlHdL2FSCl6+V5Ffk9RBX3nnJ62gtMU73+WgaQ9hJpToTUF2pOJdIrdbBq+vky8g7n4RgoI6EtVsRyxdBUVPFUKd7gKd3cFnqF6IuMtUbnXwSKUfhEeOg9dybib4lhujKcr4x1OvngPift2oWuvjnoISKrb68a5soLH6SLg8aqOb1rEtPaetvZ+pt3A1x4nj2Pvu5LCD/sUJEkkVR9RmFSlo6V3XDou5s2EaguYfmM3fd/8O9o+dgtDG7cwuX4rK+u24b56GwtXbmLsynUMbLyW/k/cjO5rX8Zy1z/hfPMxAmfeIZRxCMrOQH0GVCXiTH6HkXcfpOuNe7GdeYlwVRxcTIL2TJASTWcWdGX+1lfAXRuHMfkVmt77DQNxu/HWJUBHFojXgCg3DoqFbzH0laBcPE8o7zSBI3uwP/xrpr/5TSxf+HNGP/oJxjd/lKmNO9VWuJmrtzF11WYm1m9Ft/1Wuv7kf2H4/q9x7T8Ljd0wvaD24SlixaqqaHpZUvwIQVmCNLVsJhsaCU5IcqI6qZYopHNCNEJEwCqavr4cqK/dp4H7bwF91cFMA3sVcGVxsEbj5LeOnFq72WpwLMfJ72Lt8drj2N+B9tofNv9BMNcupIF3LDDG7tPekPw4YyPjtT/e/zePY6+tgfWHzbGgrr1nUWD6PRWmkNwkxLv3d8Kpgt1SOlcVUOWBCubRzyQBu9gCukVoxusg6Fom5FhCsS+D3oAzPYfBR56h7n//PU3bbsUg7PNrd7K09Samtu5k5NpNdGzaQPetN2D+uy8xff/3md3/BIGio9CaCn0CZqVgqgDjheiKV4BqoBZ6pZ9aQKyOgL6eoF4MOGqjkanUk8XHWjPFEBDvrYCe8qg857AIrIjn9wWC+mpCYw2ExxtRzKs93F2FUJeGN+sQs+89xcSvvov+rz9Hz22b6dt2JabNH2Fu20YWt2/BunEjA+s20b5tJ71f/iq2h57Bl1UM4/OqiYuU6pxeP8v+AHZpYRP7xKD0lUsKUAxUhEinpyrpTc68+O/o8t7D3iSSnKmE+3JV60357MpQOZH+ctXWE12L6hgmhiKKsUFV8gqqYF5FWNqt9NG+88hQZRTMO/PxtOeoph8RYWa3ZxAWUZPudHwtCdhrD2PMeIGyPT8hd/8DzJqa1aWcpEslxa6oZg0hHEpA7VgIRAIq21UqLyJOOeyHA+2j3J3bwrOt0xwdi5AwDnGmIPHjHuKsTk5MuTkxF+ToVICDJjcHhxycGPKSaIiQalJIMsC5UYgfD3PA6OaNkWVeGJ7jyQEbD/dZeLB3nAd6rDzYPcGDnZM81DbBYy0Wnmoe5+lGI0/WjvBkzTBP1Qyzq3aY52qH2FXVz9OlnTxR0Mwz4uJW0ckrVd28WtPFa9Ud6nirros9jd28Xt3KSxWXeLGmm8fKe/lN2QAPV+l5qnaU5xssvNps4+21xxS2AAAgAElEQVTWKfZ2znKge4GDvQsc7Jvn8OASJ0ddnBj38P7gIs81j/JI9SBPNhh4rW+e/eM+jk9GSLAqnDOGSdCFOKEPcdwcIc4WIX7SxymrnYOGWfb0T/Fih43HG23cV2zg3UvjDAZiwFyapVX7W4lQRQxOwRESPQeV2459TkdN+iFy33uCobT3UdoFYGSkq61zgZ40fP2Z+Iby8OuKCRjKVeGcsF507KvUv4nIUBWB/mp8Q/UEdA2EpWNiSORyxUM+F/oyCfVm4OtKxVZ1kpr4lzm0++fkntrDsmVQ5caEPCv4PS78Pj8uh4uAT+qxYcIicqNKugbUPnSx0VXdvtT0u7RqCrCsEoZVPXfpm5YsltREQ4TVm76mxy4ypSAfXRFSgUgVCkiJsI7JgCstEf19P6f9zttp374V0/prsW/YjHfdZpxXX8vMR65idN3VmG6+nsmv/wWLD/0U54GX8GUehNqz0JsFgzko3QLUmTgqj9J/+BHqXvsphrjduEsPE6yJQ2lJRmlJiS6aOjKItKfib00m2JNOqD+L+YYTqihT9f5fo09+BUfNKZSBAlW10acrwakvwztah2JuBimbdVSjVOTjT4zH9dprrPz4Lqa++BWM22/CKCB+5UaWrtmEc+N1TG+8id71H+fSjjvo+svvYnv8NSiqhqk5VQteLJq9Yddq+5oEXdH2MLW3VvNTF+BVI/eIqrkphixi8/phYB4bCcv2ZUFUi+pFiW91SG1bdDUiMdbesq2BtoZJWqSuYanMGubKrAG6yF7LubE1em079j1d1mhFu4h2Qe0FZL+2HTtrx2tgrT1eO2vPq29s9YPG7tO2156nPdaej50vB+ixYC7Hyvlrv7BgSKRYJfry4ZBVnfQsStn8P4C5qJcJa1va0cIs+dwq+UXVaJWbTWcnrrf2MPKNf6LhT26nfvstGLd+DMf2j7G0WVLX2+nfvIXeW3Yy8rUvY3vgx/iOvwZV56IRuLEKTNXR9PJIBcpAKUp/GYjhhQrYDUSGxbqxmsBwFb6RGgL6OrXOFxaWtzhDid2jmmqOAfVBaeMSoKsmMlJFaKiS4HAFAf0FgsYqwqu63fIchgYwNUFvOZQk4P1gFxP3fQ/j332BoU/tYHDrVRjWfYSpDRtY2nKDKiIxuOmjdN7yp4x9799xx50FnR4cS/i8yzh9dtziQhYJ4nd7CIuOs5DmArO4bB0Un9hN6st3YSk+hKM5GWdLGr7u84QH81GGxPWqCEZKQL6HgVoUsf7URWvoErUHxIZzqArFUKMCemQ4as0pSmVBIYd15KsEMEkDCpEr0p5GpCsVETWx1xzEfP5FKt79Cdnv38e0UcBc/qBXOxlWrRX94oss3u+r3sjS/yxeWj3eEHtbh/lFbj27W8Y5bPRzZhxOG0OcNvo5Perj1ESAk9MRTs9AwoTCmdEQZ0cCJA35SRn0kzIUIM0UIM0WIGHSy2Grk/fGl3jFNMsu3SRPDtp4rG+Kx7unebxzjifa5ni6Y57dPUvs6prnmfYZnm6bUsezbVM822bjqWYzj9TqeKCin0erh9jdPMorHVb29M/w3uAcewdm2D80x6GRBfb22Hi9xcTzrWbubxrjp41mftls49G2eV7qdvLukJ8jujBxBkgwwtkxiDfDqfEIp6fgxDS8b3LzQvcUT0kJoc3C28OLHDR7OG4JkmCKkKiLcG4kxKmRAMcMPk5ZPCRMuTk1scJ+/Qxv9th4qdXK07VjPFlm4GTPFIagSG4K8VhUv3wo4tIXDKtKik63gktEZVQJUh+LU32UnN1D9nuPocs5CD2F0FNEpDNHVaULSKq9/zz+oQJ8I2X4R6rw6+oJ6RsJ6+vV301QyJW6OsIjtfhFq0BS7ZI2lgyRRJMjxeoCW7wAVpoTsVXFUbDvUU6/cA8teacILY6ppE6p20rLk9snqpICxGEiPj+qh3hAWlcDeISRHpLuDqmtRohIy6vc/MMCOwFCio+ALHzDwtOQliNRT4yomS4p+XqEt+PzE5Z+cSHYLS0RaLqI/b29jH77O7Tf8jG6121gcuMWPFt24JK21KvXYdy4Hv0nbmTiG3/J8iM/I3L0dSg4C00F0FUK4nA3mAnDmfgvxrFUupehM89S/94vaTn4IAvFB4g0JxJoOqd2Pigd6UTaRfVPuh0y8LelEhBd/JE8PD1pmEv3UXf4QWr23Yc5Zw+hzgwYLkKschfbMnD1FqoZNkwXo74DeikHtkJTOaQl4Hnleab/7QdYvnwnpptvwrRlM+YNG5naeB2z226l/8odtFzzUXSf/2um//0B7McTCQ/oVLlfAXRfaAVv0EFIMjiKALDI2Ipyjpi3RFSCnCusMgzUNkif6hEhC6tom5dKMpPFmCympO79eyD9O7cyeS4Ua8yiPRaCmkiQq4s1SetG6+qycFOxKiZbHPAHokJaq61nAu7R6/5O7lcc2ATD5Hw1dRzTIieA/ntgrq0OZL7cyiAWOLVtDVxljgV12Y4FTW1bO0aOV9/YagQvoKtdU2btutrx2qxd58PenwbosSAu+9b+k33a6wiYe8Me7IqdRcWOPeJTZaDl/z0q/i8MLmk8FjUzF76wlxXCOEQgJeRGcSwQaLuE96WXGf+zL9J39bUY129heutOFrfcyMzGHYxvvR79LTcz8pUvYLv7X/EdfhWqklHkpmEQsK2KgraaEq+JRuEDkhYXxnY08g7p6lXwDuglMo+6XoVjZqkba0PO+f0hdeXfH5Ka1oZE+n5dA0FDM4qAmqTu5b20FkLxGSKHXmb+l//C4J2fpHvbBkwb1rO8eQe+LTexuG4nuqu203X9LRj+/u+xv/0y4eYSsBsJh6YJBRdQgh7CK14iS+IH7ycUWsJmaqLw2G7y37wXW9EhHE2pLDelqSQ4f38uocHzKIY80OVBbzYMSH1TzEZkRL8XMc4IDlWrmQqRHJWe9PBgBZ62PEKSaegsQGnPQWnPRmkRU5N0wu3JeBtP4Kw5iDX3ZS7svYucvQLmrerPRKKmqFettLbIkJVwSE35uiIiBwlTQJvHz962Hh4oqOalViMfDDtIsIQ5Y1Y4NRImwSRpdDhuUThpiRBvjpBoCpOqD5Ax4iVrxE2mzkm6wU7q2DKJE8ucti1x3LbIAdsiey3zvGOa5+3hBd7sX+StrkXe7Fjk9fYFXuqc4/mOWXU81znL891zvNizwPM9szwrUe4lMw/V63lYUuDtVvboljhiDXBqSiFuMsRJa4CTZh8njS4ODy/zRv8sj3ZN8PP2cX7RZuXJzhneGnRzXMDYBCl6SBmJzolGOD2mcMIChyxh9hicvDI4xyu907w9uMAhk5NTZj/xowHO6sOkGiBzDBJNIU7oHBwzLRFvc3LS5uT9kXle7pjghaYxnikb5PUqHfmmRaySzVHJx5EoK1w0H8QpzBf18JAWrLC0N+JgeuwiGYefoejw00xUnYX+qBd8sD0fX2sGgc4MQv05hFTS2wW8Q3V4hy8RNHQQMrYS1NXiUxe4Io9bpXIw5O8qpC6U64kYhLch5ZsKlMESQj3ZOBrjMebsIf3FH5Px5n2qch7BGVXuVxQQpVQnAUFIers9ATVyDgTFwCgaCIhDoTcYIegPE/YECHk8BAJuAhHRfnfi9dtVBz8lElKdzfw+Id5GPYwckRArXjshETGyTxKovcDU408weOdXGLruJqwbtjF39UbcG7fh3LiVyQ0bMe7cwfBf3o7t/v9DIO5NqEkFEWVqL4eLJXAxH5pSUVrPELoUx1LZ+wydeZqm/b+m/eijmLPexlEbh/fiOXzNyUS6slR723BnFmFRAuw+r+oPhLuz8HeIymISruYEdOkvU/PePXSdeIz5kv1EOtNRekXrIQufZM36y5HvOjh4gdBQtbqYEv8B+uXeUwZ5Zwm8uQvrD79F3x2fomvnNgzbNrO4bTuz12xgdsN1TG//FL3bPs3QV77J4luHCPcMqcZTIe8iAc88StCBEhG7VTfiLiee5uIUueL14QhIm3HUE0qYDxpSaPigYcSH4ZmGRxo+yaxhlzZrIKtF0LGzpO4lihduhRbNa3NsWl+7hjbHXuNy279ntPJhgP7bN6j28f3O/lTbr82xH+7DtuVYDcA1EF47a89rs5wTez3t9WKvJceuvY48jv0nj+W46PWkd9yDI7SMS1pNRFNJ2hFFdEGMQjwBFJ9HbalSItIAIgQLcVaTXLIdd1UNxvsfpu/Tn1ej74UNW1hcvxH7lm1MbdrK8KbNjNx2K7Pf+ls8rz9NqDQ5mvoeKCfQV4RPbhKmaFStCIBLfbi/MToGGlGGGgiPiORmPR5jPT6D2Fj+Drg1AP+fzpGROgK6RtyGZlymVnzGFsIGiYCl5Utq6xVQk0Y44R28Lz3I3He+jv6WnYxdu5GF9dvwbLoJx9ZbMG66jubNW+j48u3MvPAQ4Yt54DCh+KaJrMxHe9O9UVtVr28R69glsg49RcaLP8aWv4+F0hMsVJ7GLVrag7kEhs8T0eXAcDZIHX1QwHx1gTO0qvpmFEJcHe7uUny9JWrmQTTE7U3p+FrP42vOwFVzFl9DEpGOaH0vcukc/qaTuOsOY8l9mYq9PyVn3/3MmDqiYC4AvqotH7V9FUMIUR8LqeYqS4CIe3YHIxzp6ufxompea9Wxt3+eE2MBTo/D8RE4bZL0OZw0hzllDpAwFiDRFCDd6Cfb4CfX6CHX5CJ3zEmWeYWU8SXOWeaJn5gnzrbAiYlFjlmWOT7m4LjJzQm9lxM6H0d1fvbrvLyv8/CuDL2Hdwwe3jF6eUvIdAML7Oqa5PFL4uJm5sWeGd41OjlqCxM3jQrmpyzyPgPEj/k5ZfCwV2dn19Ac9/dP8VDvFM/3zbN3xEv8qEKaCTJ0kD6skDaikCxR+hjESf3bFmH/uJc9Rjvv6pY4aHQQN+4jaTxIymiQJF2IFJ2ignmyKUCcfoUTJjunrB6OWNy8ObTI8+1TPNdk5snCLt6+0EfV+BJz0s6oljjFE1qiILHFVKJaTtKtpi6yRFZmGZu+ipT9j1B6fDdT9SmERQFPouv2Qvxt5wl1ZxEZzEMZKVMXr4GRi/hGOvHregjo2/Dr69VoPTQicrjlqiSuuNT55W9O30hA30hQrGOHKoj0F6viOcGWcyxVHqR6772cf/knGCrjCCwMqQ5rQpQUYJAiQFC0KlbBXJzO3JEwLkWJesYIoTagoPhDRHw+tZXTKwSuoJ2wtHcGHAS9LsJ+iSpXyaTitCwRZGgFZWoYf8l5ph5/jP4v/jmDG69nZsMOvJtvwL5+E1NXX8PY5muxfuY2lv7lG7hfe4xgzhFokVS6qChWQlcZNOQRrkzGX34SZ9kB5vLfYjT1eXpOPkbniccxpL3GQuUxvJeS8bak4mlNI9SVTUg07TVp325JzeeidOcQ7MjA15qKtyWRxQuH6T/7FNXv/pT2ww+wUHVMNQhSBktxX0xnuT4VZ2cBvoEynAOlOAfLCIrfgvgwiA99dxlUpRGIfx/7U/dh+cevMvzJj2K49mrmNqzDteU65jfsxHDVjQzs+Cy6r/4zM8+/TbjhIizOqKZIEe8CXu88vpBTLfXZ3R6c3gC+kPB6IrgCYdzil6ESpX4n7nM5zNHAOxZ3tG3teG1WMWg1ytdA+HJzLGj/V7cvd53Yff9lMJc3q4Gh9sbXztoHjJ1jQVi2Y5/Trql+AbH1hTWLBu11Ys/VtrXnPmz+0GvLoiLoJ+gVL23RVZZAXMHjjeBX7S9DeFWwt+OLiCmKiLeK+cMygYoaJn7xGF233EHnlSLssp2lbTuZ274d/cZr6L9+C6N/cTtLv/g3gkfegLpMEG9lS5NK8AoZKnGPlOMauUBA/JZHGmFQouLfgTlDkl6vJ2Coxys62hIx/JHBPKhrwKO/iNNwCZf+Iv7hesJDqyxxeb/SItaaC5VniRx/neV7/pXxL36OwU0bMV6zifnrbmbq+lvoWb+J5k0bGfzzLzD16K/wl2fDrBlF5CN9EdX3XE0bhlxM2XpJPvgE8c98B33K84ycfApL0su46k+x3JXEcq+k3DNQpP4poi79FYT6JQUq3t21BHrKCA1UEhyoxN2RT2iwlKDcJDpycLdm4rmUzlTpMcYy32Gx/DhhIeF0ZxFoisfdcBxX4zF0mc+T9/b/If/wo8yNd6tgLnaQyqoznmr1KFGhqv4XUW+kdmAa0CkQ3zvCE7lVvNwwyJsdkxzUezhuhUMmOG6GOEuIOLOL02PLJIyucM7kIs3kI3s0RL45TOF4iCJLiHxLgPPjHjLGHaRZ7aRM2EmcsHN2YoUzVhcJEx4SJvwkWIPEWyLEWSXal+hY4bhV4diEwhFLlCm+Z8TOy70z7God57l2C2/0z7PP4OSoJbAakXs5afIQb/JxbtTPGZOfY0a3StJ7Xr/Ii8Pz7Ble5qjBS+JYmPRRhXR9mLSRIKm6EEnGEAmmIKetIU5Nhjg64eOg2cXhUYnIPSSO+0kbC5Bm8JE84iVZ5yd9NEyKKcAZk4e4UR/Hx4PsM/l4sX+ZpzrmeLrZysOF7bxX20fzjEMlGKq1xVAQ6QUW7fGwgHk0URI185HuAmWe8b4izr53H5VxLzDfnEG4t0xdLIc7pMwifvZZRAZyQZz2JBulbyYw0oF3uAPvyCWVexI21qq2sJGRctU/XgVznSycGwnI0NeppalwfyFKbzZKZwq+hhP0n32G/Nfu4sKxZ1gwNKrseiFhCf9GyjHCxYlIOtzvixqERMJRETJpu1uVs1CNidR0bgB/wEVAtQD2E/Q7CXidalZIQkafJ4DPI5bLYZi24M5OwXL3PQx++osMrd+J9SPbWFy3nblrtzC6ZRNDN2/D+vUv4nrip0ROvQ7VSaAa5OTh7szB1ZWLtysff3M27qpzLBYewJr+Krozz9AX9yQDCc8ylvUmCxVH8VxMJChWw+2i+Cf2stkEurLxd8jIUbdDXUIuzVWBXto/va0peC6dY7LsfZqO/oayN/+d7rhnsDclqv4KoZ5iHPVprDSJJn4JnqFy3CMVBPXyN15MoCOHcEt2VDPhUj4UJODf/yJLv/g+5i99Ct0NmzBt2YRl0w7GNuxkeP3N9Gz7FIN3/DWT9z+l3ptxLBIKLrHomsQRdOCLhHD6AjjdAUTeVe71Hm9QLVtIvTwW1zRc0eZY/NL2afPlMEfFmxgwXwvUseB7ue21x/93Hqtgrq08tPlyH0DeeOyHvtwH0T5k7Bx7rbVgLsdd7jravtjryL7Yx9q2dmzsvPa5WEDXjlNrEGo6LKTaLCpehaBHvNmjTEiJEMTjey6ygkvl2DpheRx3ZQm2ux9Ed8MdGK+6lcktn2J828cZ2Xwd/Tu20HPbDka//VVcrz4CGYehJQ+E0DVUQnC4FP9YFf6JetzmWuz6C3jU9HljtH6kAnoDDDTAUD2K1Mr1dQQMtQSlJeuPCuaStq/Hr2vCq7uIZ6QRz2ANXmnvGqokYpBafhUMl0Xrak1pcP4Yzt33M/q1L9Nz0w0Mbt/B6I6bGL/uJkaF5Lf9Rvpu+xSWX/wCf1kpzC+qzkiqo5NEJISYndeTHvc8J5/9Fs0H76Hpxe9iOnAvrsq9zDSfYKb9HO6WdJRLudBRitJTgb+3jMCgiMdU42rNw9Gchbczn0B/EZHhUhztmay0ZxAaLmK25hQtJ5+m5dgTzJYcJCQM555MvBcTWKw6hOPiSVoTHufcC9+l8tzL2GcG1USbaPRHxW3EfH3VcsovFrCi7RxttZPoXDrs0/uNPJFxgaeL2thdq2dP/wqHrXDQBodtcHLCR7x5njOjU5wxznDOuESqyUOWOUSeFQqtUGSBAotsRyiYCJI34SN7wk3mhJPUCQeJEyskTKxw2upUGeCnLV41nZ8wHiFeateW6DhlDnHU5GPfsJ23e2d5pd3C61029g4tcMTg4KTZS9yYlziji9N6B2cNbpJNXpJHfZwZ9XJszM3+MSf7DXYO6+2cNrpJHhMg9pOq95Kic5Ns8HDW6CbO4OCU2c1pYe1b3ZwYdxI35uKc2UPamJcMg4e0YQfJQ3aSdSukjnpIGfNzbkwWNxEOjim8MRLkqW4Hj7TP89glKw+XdnC0w8CgO8pZUdluPinL+MDnU8VYJOIVvpfKThWp1+AUIy0ZxL11Dw1Jr+EUlb/uEuguIdKZr0rOhnszCPcJoBegjEhtvIngcAvewUt4hxrUvydMtVHHOdWBroqw/C0a6gkZGwlJ9kdfQ3i4DEUY2X3Z0J1CsPkUltw3KHn7HpJe+ilmSVsjfgNefGLqIU6c4kMQ9qnCJGKZHK2fqirIquSoBINqKXXV9zqiSJDjVy12RXRJ9YmQTxz0EXS61Swhtmnc6RkYf/Izum7+LPord7J41c041t2I9cqN9G9YR99nbmb8h3+DZ9/jUHYcpMSkCgUVEGo7z3JLOrNtMtKYuZjCVPVpxvPfR5/8IsNndjOS+CLWnHdYvnAcb1Mi/pZU/G0ZBDuzCXZLm6coKuaoqXJvh3geCKDnEhQwF+2Cjmx87eIvkMLixTjGSt+j6djDlL/xUzpPPMNKbaJaNot0FeFvySHUW0RQ2toGS/EPluDtzsFzKZVAQzJczAQRQpL7QE0GpB3EvftXmL7xF7R//AY6tm1Ff92NWLd/nNGNt6h99EO33sn0vU8QqK4B5zTOoGjZi7ROtHImi6KgS9zWJM0dIigkRbEgXa1LXw5jYvFLw5X/bJaauQbUa8FY2y+zpMpjH8v22uP/O4+vEACPfcOXA1x58/JBY0FR29bA8cNmOXft9WMf/6EvZu1xl3uNP3S+9tzlzlPBXP6X5U7hBMURrWOJepM/ImYpQVbwq+xI6eVUFsfwFKVj/MXP6P/YZzBfIX9Mt7K8/U8x3/Ap2rdfR9tnbsL2s28SjHsdahJRLmUS6SlAGSwmPFiEa7CAxaEiFvXlOMfr8Fmb8JkaVSatGp1L+9mgyJNGVc0kEhUAl5uKemP5I4O5pPHDukbCuosEdY34R2rxDF7AM1RJQPpx9WVEhgqJCBu88zxKRx6UniG47wWmf/Rt+v70T+jadh0m4QlcfxvzW29hZP0Oum/7LJYHHiZwoQZmROBDAFFBbGMXHeOUZ79P3K5vUfTCP1L95FexHvkZ/qo9zNYdYLr5NM6mdMJNBYRby/CJnGlfCYGBqNWppy2XleZ03BJ9DRYS6Mtlsfkszu50vMO5tCXuJvXZf6Z6370sVR0hLIpmwkhuS2TmwiGWmk5RcfDXnNr1XXrKT+JzmFWoCCjiUy/udmK9tCpw7RdtfqnfRhV+JYUq+mMVehuvZDfwWHotj+Z38OKlSd4zBTkwDQen4YTNy1nzLEkmG4mGKZIMC6SOOsiyBMixKeTaINcKuQLoNiicjJA/GSDXJoDuIdPqJM26QpLVzrnxZc6N2zlrdqgR7hmTj4SYIZH2SYObIyN2DgwssLd3hg8G5jhusBM/5uacxUei2UuiyU2S0Uma0U2myUvWmI8Ms5cks5eEMTenjQ7iDXbOGR2kjkomwUGKwU6yYZlEo50zxmVOmxaJNy9zxrLCWRlmB0ljTjLMbs6PecjWu8kcspM2tECKbp6UUTvJZj9nzYqasXjXCC8MhHikw8n9l2Z5uGGUZ6q6STfamFrVbMLrAbdTJTQJW1usRD2q+qIwU+UPVmw/LXRVJ3Dq9Z/RmvkO/r6oGp7SVRj9jUpttzedUE8aob4cIkOliHJgeKiZwEAT/iEBbXGYWyW7iU+81M31NWqtPKJ2TUgm7EL03AHhb2RCZyL+phNMF79H9f7fEP/sDzFezJabB4riU528hGjuEWMU+T2J4ZBotksoqPWdS3SucZmEHyUfS3wBxP7V41StSqX+rooseURN0kVkZgZXVi7GH/2U9ls+Tf9VO5i/5ib8Wz7B8uabGN2ynZHPfRzrXf833mO7QNrCuqPlJaU9C0WTNO7NY6YtjbGG0+irjmEoP4Sp4H3M2W8zkfMuc8WHcNaexn8pGX9LGp7mNDwtGYheQ1iAt7sIn9r6mY+vIx9/Z4FqZhTsLkAdnXkqwDs701npSmGlMwlz8V4aDj5I5Vu/oO/k89jL4wm3ixJhEUqX6D/k4erMwdGRhaMzE0/3eULS+taWgdKchnIxLZodbM6B3BN433mKke//DY2fvYmBT9zCzC0fZ37jjdiu2IHt2k+g+/idjN/3ML7GWrXbQBZNAelYEr10X4SQw0fYJSRCIcVJNk54GFHmu4YXHzbH4tEf2lYXCGuAWWriAswaeAuQq7+JGE147bnLgbp2/h8C98uy2S8Hfh+2TwP1y81yjnwxf+iDr33uw75IuZb2GrHvJfb4tdfSHsceE3sdtQVNWCuiFylLaonUwz6crmXsLonLxf0rgOKaxVWei/6ef6frtlswXLOJ5at3YL9yJ+NX7WRg2y0M3PF5LPd+F3/6u6qgQqRXVrGZeLqyCI2UoIxX4zVXsaArZWawFLuxloClGb/polq7jojeuKiaDcnQCHBCVqtSR0RXvUpm++PVzWWxoL6mCLKoLN8GAoY6PIYavMYqfMYKPLpiPIN5eLsz8XVmoUgP/KVs/CfexPLjb9P16U/Qt/U6pjd/FPfmW1naeDPD195A+6dux3T/o/gbWsHjV+1ml/0rOALTtFUlcObZb5Fy/51UP/3nzCfeQ6D6VWyFrzJetJe58gRcVdm46vOxN+ey0p2HuztPbTkLdRcQFqWurmx8or3dnoyj7Rye7iRs1R+Q8cr32HfPF6nc+zM8l+JQelKhN00VEZmrP8lE9TGy3/0FyW/8nJn+EpTgjDSoqBKZwYg3CughfzTNG5S6uYLqER3dVBmwfbMuztSN8HxmAw+lNfBoWT8v9szz3oTCvilJgXtIHl0gzThDqnGW1NEFMsbtZNm8ZE0FOD8VJGsySOaEzGGyJ8PkTAbJsQXJtfnJnfCRO+Ehd8JJzsQKuTYH5y1OUpcpgq0AACAASURBVE0uUkweko1ekowedQhInzU5STA6STA4OK23c8bkIHncTdqEj0xbkCxrgKxxH+fNXnLHfOSb/RSO+ykw+8kZ85BpcpJhXCHdaCfDtEzGmJ30sSX1faeMzZMkwzxPsmWRFOsSqRPLpE+skGFxct7iJt/ipXDcR4HJS67eQaZugTTDDCljwgcIEmeBA2Pwqg6e6g3zQJuDX9VZeaBigNdqe6iamFOJb2q9Q1VRFDlkjwrooYAHr1gUq6zUKJh7lvRcLDpM3Os/oyd/H+GhEkJd+UQ68lXSo9r/3JNKpCeFsJpul1azapShJiJDTYREdEgY60YBcakjR0VkpLNDyKHCTVG1DMRiVrI/vedRutMQ2VtP/VFmSiSF/BiJz/0Yo5DKgvMq2Urq42KNKul20aOQBinVsEd17wlFlQUVSblHkJ+WGKPIb0uyghFPVDVMGNhB3zI+uw3FM696O6wUFzDy47vo/NinGZDe6/U3YN9yC7ObdzK6bQfWL/4pzl//kGDcS9B4BnqyoS2TcHMawZYswsLyHyrH21/IzKVkjNXH0FUeZLTqMBPlh5krP4qjJh5/UwrhtkxC7Vn42zJV/om/I5dQbzHKQJna+hnsKyXQK9K30RESI5re6JDXCfQU4B8sxD2cy1JXCsst55gqO0L3qd1Uv3EfXQeeZqnklOoREGnJItQZdeZbakllqT0Nz0AOEZ28XoHaVuoX4l2rLKTyo5F6WQL2D55l6GffoPPLtzG0bQOzH7kG31XbVfXK0XU30/zxOxh8YjeBgUF1teQN+bG7hY8gXRIRFOEzSBkkIqItEsz+1wJaDU/+s/l/CuZrI/U/BNyXe+6/BeYaKMaCqQDs2sexoCvn/KEPr11Tm2OvFbsde83Y/dp52iyvFbu99rXluej5q6GA2q+5GqHLaingwuecx+MRoxQfOJdxXaxH/8hDtN32MfTrrmJl3TrCG7fh2XgDtq03M/VnX2bloV8SyDqgpnT9/edxiEjJQC6e4UK8+lI8oxfwmGvxmOvxjDXhMTbiWWWTh3RNCJirEqWrjG3Vq1tXTVh/IRohSG+sykz/44G5ynxXFw5RIl7E0EDQVI9vtA73aC2u0WqcpkqchjIcg3ms9GTh6c8j0lsAFWfxfvACs3d9j9E/+zxj225k/prrcay/ken1O+lct42mT/8Z5udfJdDZQ8QttSs3IcWOvjWHpN3f5eiPb6P8qS+wlHE33tKn0cXfT/fxxzGm7GW2MInZ8jRm65JZbEvF0Z6O62Iawdbz0JNHsCMTx8UzuNvO4u9JYrpmH7VHf0n843/FwXu/QPX+nxLsiIdhse5Mwt2WyHzTGXpz3iV9z71UJLyEb7ZLLaYIFyKoCGB41WhK0u0imSkrZCWkqOIT0oYu2Xfx4BE/9zbLMkcqunk0sYJfpVXzRO0Qrw4t8vaokyMmF4lGB2mGZdJHl8kYXyZzwk7WlJPMGRkuMqbd0THlI8sW4LwtSPZEiLyJkJp2L5rwUTzhocTmpHTSQfGEi3yzhxyzX42qM0e9ZIxKetuljnSzm/RxD+kWL5lWD1lWLzmTfvKnghTaghRaAxRa/BSN+yg2+yiRMealZNRLsclN4aiT/NEVcseWyR5fIsuySKZlgXTrvDoybAtkTy2TM7VM9sQyuRN28q1OCic8FE/4KbEGKDYHKBjzcN64qC5kksaWiLeEOGyBt4ywa1Dh0e4QD11a4r6yIe4/38C+mg46ZxZUJjjhMDidUWlktS1NFPjk/8RLRMy61aO82Gf6qc3ey9k99zBcelCti4e6com0ZxNpzSLUkkSwNZ5w51k1QmcgH4YEsGXB3IgiC2N9GeiLQVcGqvKbsNovRFPyI8JuryQ8WEykN49Il7RiJav69UKgnCl+j5aTT5L+8s/RVZwFlxUlLPKuXgLSBosoSoocsAbmMgu0C402hFeOCSgSN6AIn8+hoHii7UfhkIeAd56gVzQZrATqSzH95pc033IrQ+u2Mnv1NtxbbmRpx05M27Yy8smbmf/JP0Hca9Ak7a6y8MiGlmyU5mxCrbmqlr+3u5CVjmzmLiUz1RTPTHM8Sy1nsTeexdUg31cmkY5cdQQFwLsKCPeVEBksJyLdNwOVKNIOOlSF9OcrgzIuEBn43ZBjQpJBM1TiNZQwIwvtrkwifXksVZyi+8izdOx9nOmMfQTrU9R0urQSRvoLcHVlYe/KwN53HudQnnrvdPZmqa534uKn9BfCQAnBxjRCJcdZOvIkHd+8nYtbrsBy5RX412/GvW4b8+s/Stf6j1H3+a9hfm0f/r5Bwh4XvqBPbRmTAE7x+om4nGoGTjKxlwPzWBzR8OS/M2tR9lrQ1fbLvDYyXwvmscfK9tprrX18WTBf+6Y1QNT2x4Lp2m0NdDWQl3O08y83rz1fHsdeY+322uO196TNsf8Jl3s9OS56jSgRQlo2Q7JIE4ZpUNKrKyiBJSLyV+ZchuYWLE+9QMfnv8TIpi3MXH0Vwc0bYPtGfDdsx/OlOwk//iDkxavyhf6+dFY6k1nqzcKlK1ajW7ek1YfL8MpNwiguZC1EjJfwDTcSGm4kIoIowxqYC1jXqCpoIm4R1leqI6LeaKLktP8pg33teQg7fHB1DNUSGakhqK/BJ5G5oRa3oRq3oQq34QIufTnLQ4UsdGTgvJRCWOpx1efg1Ns47/0RE3fcjnnL9Uyv287yphuwbr6ejq030HDHlxh94UWC/UI0k5qGm8WhWor23Mvef7uN3CfvYDbrbpwFD9Oz90fUv/ojhk6+zFzROeYqkpmvP8NcwymWGuJx1Z1jpTIeV20CzvrTzFcdZqXpBPN1B+hKeoT8N79D3uvfIv25v6P+0M8Itp8CXRbu1gQWGk4zUXWKCyd3U3DoSfT1aSguczRFGvYQjvjUXl/Ra5YoUPW5F7WosKK6qclvJCgOrhIcAnPeEAVtBp6Oy+FXJzN4sqieXY29vNI1xr6BRVUkJn7ET6LJS6rFSYZthczpRTJn58hSxwLnZ5c5P+0ka9K7CuZhci0RCsaDFI0L8LopHV+hdHw5Olt9FFsDFFj95I17yZH0ttnJebOLbIuLHInmJyWq95Jjcatz4YSPElkYWHyUjHsoMXsoGXNTOuqmbNRN5aiXC2NeKsxuSi1Oiiwr5FmXyJlYJHtyQR05k4vkTS9ROG2ncHKJAusShePLFFmclMiCw+qnyOInfzxAzpiXTNMyqcZ5zoytcMwS5l0z7B4O80i3j0fbXTzZaOPBrEYePJnJqbJ6THNidSmp5gARrxfF71fJiAKAirjtqZJnopgigO5mztLBhYw9ZH5wP6bKozBUTKQrRwXy8KU0lioPMVX4Fis1Bwi2C6BHM0rirKdmvUYqYaQQZVhaIEtAL9KuEqXL/goYKUcZKiXSn4+0XYU7kgm3nyF46RSuuoPMFL9L84knSH/1boZFctkxjhJaUZnpolcgNj0S8UlUHon4CStRu023qioYwiuReUCJisCI5J1020mGMBwh5LYTCUh6fZZIRxXjj95L2yc+xsDGzcxv2IZn/Vbcm69j9obrMN52A6ZvfAn7K/dB4SFVzCUiYi5tWVECWXsxSnsJwdYivG3i456DuycHX+95/F1pBNoknZ5KsC2bcGce4a58QqtArkh3gAgySYueSCUPCH9G1BbroroWquKkSCmveiOIpoXaTltD2FCFR1/Gcn8urr5cwn2FBKVmXxnPbP5RVopP4qtKwFt3Bp/UyHtyCAzkqQI/jsEcFvqymO/NYEmCogEB9jy8/QX4xfWuMRl/dRwryS/T+4uvMfDVW5n9/EeZv2ErU1etY2n9jcxs+jSdWz5Lw+1/w8Qbe1EMRvlxrbYZ+wj7PIRdLiJeH+FA6EPxScMUbdawKBaDtOfWzhoQrwVcbb82C4DHDm3/5ea111r7+IrLAd7afWuJcf/hjf8n7PO111t7vjyO/YK0L23tHHuMtn25a8Xuu9xrR88VEQHwhjQznTABvxMlKB3Fq7aXPV14Xnkf3ee+hm79jTi2Xo/9mmvwbVmHb/s12G/YQPibfwVn94G0SIl6Ul8ay0PZrAwX4hBji6Ey/MMi2FJNeFD0w2tQ+qUmLn3dq/rpQnwbiqbZBXAjv+0Fv0DIUKGOPzqYyx+mCubS3y76ytVEpHdbRGl00eEfriagitVU4xu+gGOglLnOHOY70nH1nFdX3DSkETn9No5f/xjbV76Iacf1TG7czMp1O5ncsZP6a6+l8c47mDm4F2wismFHmRmmM2kP+3/+JZKeuBNz1j3YCx6he8/3qHn6W+iO78J5IQl7bRJLtScZz38TS+4eHJUnmc8/xFzhAeZKD6hEJF3mczQduYeqD35Ex7lf05X4ayre+xdaTvyCQOtxGEzH3XqG6eqTDOTsI+udh2hIeR/3RFfUp1zkMAMelJCfsGgIIJrNqxGUtCuKtWIoot4LVLt66V8UklNA4WKvkecOnuaRQ6d4raCEXYUlvFB9ibdarbzf6eNAP5zQhzlj8ZJss5M+NUPmtJXzs+PkzE2QNzdL7vQS2TYnOTYfudYIeeMRCsZCFI4FKFKBd4XSsSXKxlcom3BTqkbCXoosbgrHXeSPO8mTYXGSN+GmYNJLwYSHfItLHYUWN8UyzG5KxlyUjrkoG3NRbnZTafZQZfZSbfZSZfVQMeGiZMJBgUTek0vkTi2SN7VIwdQiRVNLlE3aKbUuUWJeomTMTsm4i1KJyicC5FkDZAqjfdRLislJkmmFuDEPBywKL49GeKzXyQOtczzVMslLohp3OptH3/6AtJwCZmdnVOEeUWgUKVcx5wkoEUKK2IqK9JmsokQSWLjiLqZNzVSmvkHBsccxV51QpUKVzhxVCjncnIwx5QUufnA3xoznsNccwtd6jkBbFsGOYpS+iqjK21AuEdE0GCqA4VKUoRKkdUr4LSJBGumVUk4m/tYkApfi8TYex1H1ASs1HzBbtpeGI4+S9OJP0FUlgs+GErIT9DpWHdPEtEfqsvKb8hHAhzSuieOiExEjirbbqX14UuKTIb8r4WgIX8A1R3jgErNvP0fr7X9C11VXsrR5C/6NW/Ft2MjKxo1MXb8V0+23MH7X13EcfgLKDkF9PJHmVMKt2UTaC6G9FNrKoaUcpb1UJZyFhoqiEqxie9ucSFgi8u5CwuJU2FNCWO5jA+VqWUIVpNLXq10kEelykXuGgLfoUYhstIhNqW6GIiUtwF6HoqsnOFKNV1dJwHSBwHCZavYTFOc+KdF1FxC5lEGwMYlAcxKupnM421LwDWQT0BXg0eWzPJDNYl8WS/3Z6oJguTeH5e5cVjpzcEqbXM0pZuKfoeuxf2B2978QeOaHzPztFzBu28bEldtxbP4Mkxs/R9OVH6Pnr76N43QiWMzgWyYcdqi8BPmuI74QYen5X5VYXYsVsY8FUzQ80rBH5lisid2+HBjH7tOAOHZf7HYswGvbsc9fblslwGlgHSsgc7nt/4wsp33I2A8l27FfimzHPq+9duwxsc9r1/ywOfZYbVs7Vh7LdbXX0N6/SCaGRYlHLG7VHk4htAdxqb2eC8ASWPrxHD2C5a+/i/Ga25i7Ygf+DTuIbNpEcOPVLFx1BbbNV+P/+zth/zNQl6hKsobHy3EZS1jqz2NFnJoGpYdVUuRSBxemen3ULKW3CfqaoP8iDIieehTMRaY1KupSrWpJh0SG0lCmRud//DS7SMFWw2BVVA5WFhKGOjV7ENE3oozUo4hX+GAtof4LOHtKsPcVsdifz1LvedxSjxSDlJYsIil7cT7wI0Zuv42hjetY2LSJlet2MLZ1My07tjL87X/El3w2Cuj+Rcz12Zx68rucePQv6E+6m6XCJ+h8+58pf/SvGTnyCN6qeFYunGSqcA9tR35Fx+EHsBcdxFF8lKWCA0zl7GEw4Qku7Pkh8fffSdn738fedRhz0XPU7v0BvWfvJ9QRB32p+NuTmaqOo+nM66S++RA9lakQmo9KzKoa4OJFL/WzaHLUh8g9KriIIMan3oiIx0jmRiHkluxNhLA/Qk/vIC/teZeXDn7AiZI8Xs9M5JX8Al6tHuCViw7e7IywfzjCcbOPhAk7SbZpUifHyZoaI3/GStHsNAW2OfItywjoFpmDFI+HKZFhCampawHvsgmnOkqsEgnLENB1q9tFEy4KrQ51FMj2pIsiGbI94VCj52KLQ426y8ZdlI87qBh3UWn1UG31UmXxqOOCzUv5pFtN6xfa7ORPLquj0LZEkW2B0oklKm0rVFrslI/ZKTc7Kbd6KbcFKZ6KkG0Lk2IJctbs58yY9Kp7ODbq5z1zhOcNPh7tmOHhRiMvNAzyXnkTrx45ybPP7aIwI4mVKYsaOfkCfjVqFaKhS5G/SXGwk4jKDQGHakOL4mRC30BFyuuUxT2DteYUDIiaWTa0ZhC5mETX0QfJfPJvaT50N7bCN3HUn8TVmIi7KYtQRz7058NgFkp/OoqkpXvzCfXkEuwSdrZIAWfia0vB03wWd8NJ3PVHWSx/H2v2KyyU72W2fD/VBx8gYfePMDZkqK1ySmiZkEei6lWFNpFa9Utq16dybyQqj+r9q27t6r0nKskqkXkEHNJVE1TPUQyDzB54l5av/286rtvM9IZ1+K+9lsCGa/Fv3IRz00amtl6L4RM7sPzrX+E+IGB+BBrOEmxOw98uveDFhDvLUNoroaUCpbWEQEc+vs5sQh0Z0JkRtcHtyUcRvfT+CjUCV+9T+t+ZFykiFS0gLQRCsRlWtR4kGhdLYs0fQrMjbkDRNazKTtcQMtQQEflc0dToL46q9HXlqRlMlVDbnUlQiKs96bj7MnD0ZmDvzWK59zzLvdnYe3NZ6clnpScPR08ezs4c7M1JBJvimU15jguP/A3jh38NlQdxvfMwA3f+KQMbdzCz4TaWr/k01qs+Sd+OzzH6vR/jS0uG+VH1r1pdIAoXRkpoQenfj3p4xGKQth2LHRq+aLN2zH/AmDVENw2MtVmAXAhtmmjM5YBZO/Zyqm/ac2vny0bm2gdYC+jam9eel1kTmtH2yTECptoqRmZ5rH0BHzb/Z8dor/1h58v+WBCXx9o5se9N9qlgLuxGSaHKvSIocsdhHIqTYGQGHGa8uSmMfvd76Hd+lukrb2HlihvwXrUDdn6M4NbNTF9xBeZrrmDqk9uY/96f4933GAhRw9ZIyFyNd6gI71Cp6seN6KcLuW1QHM/qoLsBehqjQwD9/08wV4Fc9NCrVL13sYMUmdgou74BJIvQV4/SVYWvvVgVe1jpL8QxnI97IBt/n9TEzqv1ushpUYz7ZwyfvZmJzetxbd+CfdsGxjZdRf9NNzD6gx/gLy1VyxcrYz2Ux7/Gvvv/irpDP8FR/jL9B/6N4ke+wuDBXxKuPoa7bD9jKU9R9uI3qXrl+9jz9hKujmcpZy+6uKfpPfYAbQfvJvmhv6Dy/R8QGknAlPM0de98D0P2LiK6TMJ96bibE9HnHaTkwC5qE95lVtciItfgW4lKiwlA+6Ka2H5FHNMiOFTvepnDuMXactXvXoQ+8AdRPB4M3R3sf/sVjh19l8q6PFKKznHgfBLPZ1fzRNkYz15y8tZggA9GfRwZt3NqfIZz1kkybJPkT81QOjVHqXmOMtMClSY7lSYPF8wBLljDVNjCFE8GyZuS2rdTJcEVTUjtfIViAXWrk2L1sZOiiRUKJ1YosDkpsK1QOOmkyBbdX2R1IEMi7lKrk3LLCuUWBxVWAXQXZeNOStR0uYtimywEnBRMOsi3yfXsFE3YKbEuU25ZpmJsmcpROxdGnVSavZQKic4SUFn6SSJIY/FzQhTnJsKcsITZZwjy0oCTXf0LPNs2ytOVl3ijpJKz5cWcTTjMBy8+ysWsBPyTRhClrlVxFZF0lb5+p0SwqgGOOGQtRyWBcTE6WE3xmZeoTXqJ2cYzRHpyCLWlo7Sk46+JR3/2GQpf+EfOP/t1RpKfUmV8XQ0JLF04g7M+BU9LEr72BCI9iUQ6Uwm0ZeBtEU5GkjqcjQksVR9jufqwCuRSJzek7qLmnbvQpz6POe8tit+9l5TXfomlowjCc+ATxUOXSpxUyVVe+Z1IzV9otH41MhfpKTcC5orqsiw/KZUAp8qRRcAdhOl5VlLS6P32P3Pp5psZ27QJ97XX4rv6apxXX4V780Y8mzexsH4d1q2bmPzSZ3A//jPIPayanzg6M5hrS2elpwj/4AV8XRW4LhbiaylSe/GFQBpoTibQlgSDwiUoQxkUIBc1ymjkregktS5+EFVqel22BcQjgzLkuTqV3yMcH9HCCA83/G6M1BMariMwXEtouFrlJyBiMEOi0FeE0pOn1vRD3ecJ9EiveSbe/kxcfRk4ezOROrmrJxtXbw7u7mhPfKC7EH9XHs7WNFYaEwg0nMJy5mkyf/O/aD/ySwKjOWqWcPGVx+i4/c/oXfdR7Nf8Ca6rPsnUNbcycvOnGb/7LiIXiyEwp7o4+j3yfxOVf5PWNMExzbtDw41Y/BMMicWYy+GVdp5E+hrQrgVjAe5YMBdA16J07RyZY8/TtmNBP/ZY2ZbnrtAAMHbWAFPeXCwQagCp7Yv9ArQPLs/JtWL/aYB+uS9gLehf7pi17+O3X9oaZxrtM2jvU47TPkvsrB0nKzNJdUlZzqvqtDsIKVME2yuYe/xBhj/1WYzrdrC07hZcGz7B3LpbmNl0E/NbtrGwZQPTm6/CvOkKRm+9hskf/CWOk68Q6SxWxWEUYxWhwbLoH4k+GnWHuy4Q6aiEXgHJi9ArIjH/lci8/P+7yFzAfEjMWKoI6aRmXqtKXYaFVS/97r310F0PnTWE20rwtOTh6pF0WBGe4RxcPckEupLUth0qjhA6/DS27/xfjNywmemNV+PefCXOTR/Bsu4q9Ld9muUnnyPc1UPEtYC5vZyTu35E6u7vMJ61m7Gz91Pw6Jfpev/foOYAgfJ3mEp7kordf0/F7m9hP78HpToeR95erEkvMJX1MvP5r1L95veoeOs7TJW9TOvRu6h5+7tYC18hNJSBrz0JZ2MSven7yH7nKXTl6YSXrVG3KbdDnGGiN1FvWBXm8EfCiHe2HYVlIiypwC7O5kEiEiWKaYzozDvmsXTUcfrtXWQce52RSzl01KeSV5zEe9kFPJ7XzsOVozzbPMnrvfPsNS5zbHyF+IkVVRwmx2andMLBhTE7NcYl6gzL1Bkc1JlcVI97/x/a3gNMrurK9icI5YQECIxxtsdh3vO88dieccA4YRswYGMbZ5MRURJIIKGcc865pc65q6tzqM4555y71TlUzvf3//apLmg0MP6/eR5939G5Fe6t0LfuOnvvtdciscdOTJ+NkBtWrt8wEzJgIqbPqIA7fhqgBcAF4D8AcwFg34gTUJ8Gef8iQN8zRYKMbt/QdxuJ6zYS02siRgh2fRZiB8zEyOgzEdcniwCJwM2kdJlIbpsipdVEaruV5HYHcR1CxnNwtdOuFOBO9Ng51u9WvfaHO2FXg5N3SgZ5p7CdzTkVbNPpOB0XQrohkvSQQ1zZ/DzVkWfwDjSpv4dcNaSELO1/0tMvLnVOISvIokvAXL57r4nOunT0lzeSeWU9I7lXVHbIWRCIO+8a1tTTjOl2UXTkD1x47p9J3v44nRGbGNIfYizpDFMZFxlLP8lg0m4Gk/YwnHyEyYzzmLOuMJF2lr64g7SGbqUjbDNjSfuxZh3FlHGIirMrCVn9I0rPvk5j2Fbi9jxH5IHX6RcZUvc42Md8pArh3ciCT8DcLv7jdtVz7tAcyEJRsj4+truvd16u24qoL2n2cQue9Hx6nn+Doge+TOOiuxmdvwTz7LkM33YLXbNuoWfBHYzPn4d51lymZs1jeNESJr/zLdw71+BJv4SpMZbh+hiGq2KYrEtiqjqZqRId1mJpMU1QLWFuEYEpC8QlzHHpoxfQVWZNGT4QFyCvm7mdPn17GsgFzOsNeOsNeBoEvLNnjCzc9QbcAvwqNZ/uk61uTIUG4SLocEt9XHzmKwW8QxSQW2rCsNZGYK+OxCE1dFGVK4vCI5mUslhFbhQRG3P2OczJh6k58jyXnvsGqUf/zGRfHLhqoVhH2yvPU/Kpr9J7xwNYb/8klln30DF7keo2Gty5DkdHhQ/MzeJlLrYrPklxP5b5QVuwQ8DdLip9opn+EVjixxH/LBjj3/4oQPaD7s1g7m87+7h95H7/vn5AV/dJu+OMmvuHwHwmsP5XAOwHUz+o3zzLh/IfSz7cTCCduS2PzXwd/xcx8zmy7X+9m+/3P98/f9Rr+h+bOfufpxo+xR5PRAS8FhzaCN6xBoaPbqPtm/9K74r76bptIcOz72Xk7n+m7p6vkrvoE9QsW8Hg/fcwcs98RpbcSu+dt9D42aU0P/Yg5pO7lNgJzXIyJyuQFB9uUVZzlSfhqUjBWyciMXl4a7LR6iTFnqvkW2WlK33lfu106XP1NCer8Q+vmau2NEmzSwlAGPPpOJszcLQalISsqMN5JfUvYF5ugLJ0pensKY5DFKSE2GKuDsVUcQ1b5XW8lQFoOadxB2+n/6UnqfinT9GwaA7GRbNwzb0V0x2zGF12Hz1f/w5TJ87DxDjOwU4yL+/j7OuPkbn/b/SEvIVuzb+TvfVhzPrNuFJ3YIp7j9xNvyB5zY8ZDtiIS38cp/4o7tRjaFknmUrYQdauJ4hZ9yA5+58k+p0HMex+klH9DlwFF7HkXMaUF0RV8BEi9q2jOy8ZbOOqTq5cpyS1aRXLTXGi0nCJd70Cco0xvIzhYRwnFoQgJ4IlwqcYB1Mf/UUJXNn8EtGHV9Ofc43evABqs4OISdexV2dgdVQur0bn83Z6LTtrBjnSZedkn4ezPS6udDuI6HGQ0GUlrcOEoW2K7NYJslsmSGubIL5jgqieKYJv2AgacRA6bCOq36gAWqJzXyT+AWD7QfyjZgF2AXwZsq+AugwB+dh+M1E3rEQN2Ii6YSfm9BJ3BwAAIABJREFUho2YASuxfRZ0ksqXWnq3jdQuO6kdDpLb7CS22tG1OojqcBLc6eayqML1OjnW5+BQv5vdHW621rnYWmVhY34XWzIqOJCUxrnYIJJSr9NcHEpR6DYCNjxFbeRRGG4Ct3zrvozzuHQMCJhLc4kywLGoxxVjzGOkvymb1MDtJJ17iwHDBRCAKApWtpu2jDNMJOym4sSfCXz1G1x88f8Qt/Exqi++xVjiSSyGi0ykHaMtdB35x5+h5Mzr9ETvx5RxgbGkk1Sdf4u0XX+k4sxKplL2Y8k4yGjCDirOvUz4uocpvbCKutBt6PavRH9qPYNthT4RV7cRzWYEh5Rs7CpzI+11Igntcdh8Lmqqn1n8tn2yrz7/N3FQEwF2OzR0MLHtCM1ff4j6hZ+i5467GJm7lKGFC+i5ZwltX7qP2k9L6WoB1jsW4b5tMZO3zGVk2QrGfvp9xna8jqssHFdvJmPVMYxUxmKsSfJpoJfrceRF4BaWe20cnsY47DURSshKDJ0+7Onw925LyVBErXzDK5F5Y44asq3uly4ZlZIX0pyMdJC+/SaRbo3H3hiHtT4Gc20EJhWZh2GtjMAuWRYhM5ZFqvY1JRxTHI1WKCqOl7FmnWY4Zju5u57m7PPfJP7Ucwz3xAPicV6PNSGCjt//lcZlX2B8zieZvG0RA7ffQeM9yyn96XcZCb8Mk2OKcCjNE/LVe73a+xglOCH4IFgjIC5gPhPg/Vh0M7j78eV9bPk7xih+QPcD+YdAegZA+++XeSZwq2hdrUT8ogUaKs3uB0n/B/G/oZmzPOZ/3sfN8gHlg/s/6MwP7t+Wff0f/OPmjzv+Rz1/5nv8e9szswW+bekrlwu5Bc1tQjP2Yk+NpPmpR6hYsoj+uUsYmXUXfXM/RdX9/0r6v/2c9Icep+DfvkftZz5D512LmbxzFiNzbqFl1m3U33cfPb/4OdYTe0DSb+2Z0JqOuzoBV02isvDU2vNwNmZhqzPgaspF2tKUcEujT4tdwFxY5VqjpKhEq1gYtjKkbeYfy2aX44mNqLS/uVrTsbVlYuswKJtCAXVXowFvTSZUpkN5CpQmoim5TOkNDcdWHoK9IhBHxTVcpZdx5Z7BFX+Y7s0vU/GLh2j++lcYWDYf86xbcM++g/FZC6idfzddf3geb0E5TEwyVJZL3J63id7yV+ouryJ16y/Qvft9Gi4/hy19O7bEreRtegzdygfpOL0Ku+4wTv0RnMlHcKUfpS9kHWnbHiN89XeJevv7XHzuf5O993fYM0+gFV/HIfKuyZfJPb8b/cldDDdW+CIou0TYUqMU4oSEgKLm4RP0EJqVROYC5GO4GMOOGask3ME7CZoo2/UwXBxH4Ht/Jn73c4ymn8SYc5bhvCvU5kUSm5bAkeg41gfH8nZ0JutzmtlaO8n2Vi+72uFAh8aZTo3gLjexXVaSOycxtI+R1TZMevsQCe0jxHRNENZvJXTIRfiQXYF5TN8EsdND6tqSChcAj+n/mNEnKXMjsdND1dF7ZVHguz9q0EL4sE0dP3zQRuQNO9F9dmJ77eiEPd/lJKHDRWKHm8Q2D7oWF1HNDsKaHQS1SVQuUrMuTvU4ONJtZX+XlU31RtaWjLMhr58tKZUcis8gQBdFYtwF6g0XGSu7SmXIO1xf/yh1sYdhokWR2zRR2hPrAzeYvWAWHpmU6VQuero1TbPT15xH8vVtJJ5/m77Mc8rhzF0SgjH1NNb00/SFvUfB/qdI3PQTrr/6TYLeeJCCoy9yI+YgpvSzWLNP0RG2Dt3mR0nY9lsar23GlHGO8aQTFB5+ifDVP6Xg4J+xph/CkrafwbjNlJ15gdC1P6Xk4moKL79D6I7nyQs9zNRArQ+aXWa8ViHQOvF6XLhFyc1hQRM1O+lrFscUQW+HLFCUZpwq4Qg9TpMHhgbwhsXR+sOnqJ79Kfrv+BQjd9xH5+yltD9wH2NP/Ajrey/Q9ddf0PSFTzE2exneW5fjvGUxY7ctovOee2n44bcwntoMFTE4amOZFHOTKvEQT8ZbkYCtMAprSZQyn9HaxBJWj7spBfFpUADsN21SZUGplUvafcbw36/mGS2yDb79RYRK0u7KS0GAXLIWKnU/7d7YnK7cGl2tyThaE7E3J2BpiMFYHYGpIkJdU5yl4XhLI6E0CoqFjxOldC1EPMaZdQ5j2mE6gt4hcfPjnHrx34k98RIDLTqgS3EXGOvCeOUKrd//GY2LP0HfrHmMzrmD5rm3k/eJu+l+4Rm03ELlXiMZWY9DyIhe5ZqoKQUfHzIIBgmW+aNywR4/vs0MXmfimuCP+jcDZP0A7Adlf0rdf3vm7H/s4+aZz5Xj+tPv/vkWxSAVq7cZIDwTNP0AKff5QXbm4zO35fGP+sD+Dy+PyXNkn5nHnXkM2fa/zs3zzc+beRw5nv9x/7Fvnn3f9Mz/p4tWDjPYpvDUV9D1zioqv/gZ6m+fxeCsRUwt/QINS79C8td+RPwzb5G4dgf5L62m9Ac/oezee+ldMAvL3NlM3j6PjlvnUbf8k3Q8+Simy/uhUiwU0/FW6PBUJ0BPPvQWYm5MZ6o+HUdHHvbW3GljByGOSK1afhiyMpYfU7pPH11SVI3/+D5zIduJOIarWQRi0rFOg7m13YC1NQN7cwbOujQ81Sl4yhNwl+jwlsTgKRWbyXDEPclbEYK79BqWvHMYM49jTjpO7b63KX/zZcZffYme//Vl+ufPVt/R2K2zaZ61mLKvfovuHYehqQvv6AgNSVHEbH+VmI2/Rb/lCYLWfpeUg79kMnMHzowDVOz+E3EvPUjlvuexpJzCYziHLekwzvSjDES8R9nJZyk8+hfyDv6Rqyu/TfK2XzORfBSPWC7mhVJwfidhO9+iIPwy5kEhW0ldRaI9j4rGVVuQ6A2oVbqqvKhuIV+qXRzTHJhFeUxox5okgEfA2c1khY6wjX9Ev+OPynHKknoQc+ZxBej1eZGkpsVwOS6GXZF61sbm82Z6K6uKJ1lX52FjM+xuhePtLq60W4jomCSxc5S0zkHSugZJ6holvmdKiceE9TkI77MSrWrZE8ROk9N8JDUhq30MkMv902D+YUA3EdtrUscLHzQTOmwhZMhK6A0r4VKj73UQ0+NU+vG6Tg+6di9x7RoxbRrhzW6Cmp1cbXZwuc3BxU4nZ7sdHOs0s79ljJ31w2wo6+ft7E7WJ1WzOzqDgDgdGUmh1Caf5YbhBFN5R6m49hpBmx6hIek4mNp87WdCRpVSs/Tze8Du8a2zpNlLU2wx+SM56WnJJ/7KZnSn36TP4ANzV1EQlvRzWNJOUXtmJckbf0LW3l+SsOmnJG1+jKqzb9AftY+xxGPKcOeGbjP6LY8Rt/FJ6i6vx5JxFnPqSSpPvEL0mp9SsP+PODIOYMvYT3/0eopOPkPYu7+g/Opako+9xtXNf6MzPwq3uQfcEpGblG2r9Mp7RTDGa8PjtaGJOIHV62s/kxY0i1AupITjYlwq6ZoQ+8bxVBQz9to6qu76Es233IVl7hcYkyBi/nKaH/ou7ksHoFqPLe4kA08/Rt9dD2C+/S7cty7HMesuBubdScWKu2h69PsYT2wE0WSo0SmGurcwBldhNM4KPY66RBz1Cbiak9A6MxF9ek9DpnIu8zZkKPc4zQ/a6voj16CPG8IFmm5JaxCPCbl2TUfkAuR+MG+QIERULNNxtmTgaEvD3paKozUFW6MeS22sEoWylUaorgNvsWizR32g/JYXhpYdgC3tJKMJe2m6tobErb/i3OsPEXXkJbpqYvB6etViWxZG3pZGhrftIv9zX6Jh/jwmly7kxoLZ1C2eT/k//RM3dh2GPqPqItAsHtz2D4O2H0tuxqqbsU2Afia2yX7vg/k0oAvoCgjfDNBynx/oZz5HIvWPGh+1/83HuMVms6lUgqQT/MDuX23I7AdImf3g6r/PD5b+2/K4/wPLB715yGM3f0H+fWfO/te5eZ75nP+bbf/7vHlGQgFZ9QsL7kYv9quXqP3ed6hbsIAbs+cxvOAuuu//X2R+7rtEP7mS2EMBXDl6ldj9pylc+x6lP/kZLffej3HuIjx3LGXyVjFduZOyz36W+j88yuTZ7Wh54gAmKSY5oUUmVXq20zC1GbB05mBpy8GmTB0EzP295j4FOKSOJfvKj0oi9X9wZC5ZAOkrdzSnKzB3tGWiRmsGtuY0bI2pio3vqEnAXhGLtTgSpwhLlInpRASI7GJ5KO6CqxhTjzOacIhh/QkyDm0iY88ujJevMPTcczR87jO0L1zI8MIl9CxcRvaiFZT8+AlcofEwMol5sI/auGvotr9E8Lon2f/Cv3J0zbcpDV6FKeMYvVc3krLmCVLW/ZpR3SE8eRcxJh7AmHyA4fid9EZvZiRxDwNxO4l+7zGiNjxBR/ge5dA0nBlE3P53CNn1Dt1FBjyWCTSXDa+AuVLmEutTj8/+VAiRktqVlkXNx6gWtyuz5lFStGJT6XWNgDYErh4mq/VEbv0LSbv+xHjCXuxJe3GkHsAugJUfQFdBFIUGHYG6OLaH6nkjIo9Xklt4s3iCt2sdvFvvYGuThf1NU5xpHeNa+wgRnUPEdY+S2DNFYp+F+B47UR1WIjsEgCXCniS2XwDcPz4OyCXyljr7B8NHkJuuj/daiOo3ETZoJGTISPANI2H9ZiL6rET1CJhLxkAjpgOi2iG8HYI74FqbxuU2Dxc63MqB7XyXg9OdFo42jbKnsputhc1sym5gc2ole+KyuRgdT2ZSDC1ZIQxlnmEy/QAjKdspuPA8QdufpCHjHFi7fT3koopm9/0c5acpfxZJmDjxKvU0pd6jORjvryI1ZA9Xdv6FJv0RtJoYRYBzFwdhSj1J1ckXSdjwQ/QbHyL23QcpOPRHbkTvYDzxKMPxBzFnHGUofjMZe35N4panaLi0HmvGGWxpJ2i+uIqU9x6lcP/TWFN24s4+QHfYWxgOPE3stl9TdOktove+SOiBNzF1l4F3As0+jmY1qTcsOuwuzY0Tn0+5MkiRVI8AuTD7TLJY8TCp2TBqU3ikq2KoGeuVczR+47vU3bac0dvvx7bgi/Qu/AyVn/8afRvehrYi8HTAWCWms7tp/9a36FpyH8O33ol99j2YF62gbdESyu4Vb4jv4jyyATKCoSwBT04ErizRqk9QTo1q8S7qdq1CdjWodlSliqfAPB0fmMs1R+rcM4f0ms8Y0ls+PZSapCrdTafo5dqlhm8h4GnIUC1rjmkdC9GycLZIaS8Vh7TvVulwlEXjKo7EWzwdmRdFQn44Wm4QbsMlTKknuKHbRXvou+QffZagdx8l/PCLtFRE4fEMSt+Jai+VMoctN4+q3/+OivtXMLR8MZZ77qRv8ULy586n5pGncOhz0YaE2yD9/g4cjg8IcDMx6kOh33QLtjwuWObHNz+gf2i/GWB+MxDL7ZuB2A/4AuRCivMz3f3ALvv4t2fOM4/9n8Dcv9qQN+sHXz+o+m/7gfRmcJT75bny4fwfdOYs98/8wLK//9gzZ//xb55nPuf/Zvvm4/hui4G8XD184ZhWkM/E3/5Kyyfuo2/WbIzzFtGz9D6yPv0vRDz0eyI2nyMoIp9915LZdyaQqDOXqd+1n8FHnmJo2QNM3rII5x0rGJ+/guqlyzF87n4qH/8hpmPbpmvoWXjL47BVxuLsyMTZm8dkWzqmVgO21mxluSh1pw9Juk7XnHwg/o9Osft03xWYqx+WrJz99fo05RZlr0/EWhuvVs6mqihM5eHYyyOUkYVWJsIUIVAciCvrAlMJhxmJO0hvwhmiT+/nytFTVEUm0nPsDAU//RlZK+6l895P0LVkGUW3zaf0ga8wvuo9tPJ6kHNtqIeejCjSzm7mzPan2bvhYS7sfIqSy+vpDd5P7vYXCHn5J9SfWYUl9RiTKYcY0u9mKHEvE+mHsYsfc/oxUvc9Q8g7vyL7+BoaIw5TFX6ChOPbyAs6h62nBTxWZYDhkbqm1+0bSlDCpVbKAuZySiggmQZ2qaNL/7PTZcFtG/Wxl929jNYkEL7jGZL3PsNk8kFcaYfQDEcg6zha7jmshdfpzYskNzWagJhYdkWm8o6uiNUZTbxR2M/r4hxWM876hjG2NY2wv3mYEy2DXG0fI6LLjL7PTlKPE32blbg2Hytd6t8frot/kEL3p9J9s4C/+UMjpk+IbT6iW4yAtoC3gPigqNNNEtlnIrrHSqwSpvES0wURHRDUDlfa4UIHnBWr1y6RrHVzstvByXYTxxqHOVTeya6cWrYlF7E7MZ8TSbkEJqWTla6nIzeWifxALIbjWNL3MJSwmawzzxGw42nqsq8pu1yVf5Z2IV8h2Zclkb+DAnNNSaCKKp/0mntsvUqb/ci6J0g9+xamwutK/lNa1Ezpp+m6vpb8/b8i8LV/4dwzXyb/4B8UgNuyzjKaeJiJ5H30Rq4lY9cTpGz5NS1XN+DIPIs1+TBN514jZcPPyd/9K4z6zVBwhNaA14jf8igJu58m/sBzROx9ifyo4ziVrr8Fr30Sj82izh+314vN68KqFAvE/U3E2qfBXNh9ZlES9GBVHuYTaNY+PAWJ3Fj5NyqX30fPrXdimftpBuY8QP09X6L9d3/GnBYPjn40ZcJ7g/GcSOr+/BT1X/86bUvvY2DWEsbn3cng4jtpWriApvvuZuRnD+HZsxESAyFfpFBj0UTJrT0bt7gwin6E0pXwXQdkYe8TlZLrjAC5gHbKh4fKEEqWcHqoOrgvUPHVxWek5JWIjO84Qq71NKQjrnTOpkwcTQbsTQZc4gQpQzQ4apJwV8QrwpvygCiLQiuOwFsYgjsvAFvWBSZSj9Mfu5uB2O00XX+b2J2/JfTgczSURvqKYpodj6R1pIw8NsJ4cAB1P/oeLXcuYny5WFPPo27ufCo//8/0rt6Ku7pTlT5kwSXuaY5pRrvgnGDEzH+CVf5/8pjgjx/E/bPCzOnMs6S+/RG3H6j9IH4zkPuf5wfs/zaY++n4M0H844DSD+b+xz8aJD/6g878wP79P27+r4578z7qC/z/0fT/n967PxqTzN2YCdP5y7R+/et0zJ2Daa4Qt5ZSuex+Qr76Pa6/tI2ga1mcTG9lp6GVVdcT2HMhkJLgKGx7jjHyvZ/TNu9uRucsY2L+croXL6do0SJy77+Prid/juP0HsiJgkoxLklB68zC2ZnFZHMK5pZMZbkoRidag4jHiNlKts9sRTmn+VLvkhK/WcHt//W2/ICdrT5XNmGyC6uVulSfs1GN1Pl1WKtjMNVEYayJxFQdqXrLnRUheKVPtSgQd/YlbKmnmdIfZizhKJ0plwkJvMSO09c4fz2e9KvhxL64koiv/TMVDzxA5/LltM5ZSM38u2j9/sPYAyJgYAzMZjyTg5iGGxkZyKcw+wyn9/2Ns2ufJvfwegoOvkXQaz8nafNv6Yvahi3vDOOZR5nKPomt6CKm/AtK1z331CoC3/kdV976LZE7XiH20LvkXD9JX1kW3okBfLJbopMtyVAR3BSeul31M0ufufywBEE0Nx8MSeCIRa+oezmnwCMEmj6GahMJ3vkc8XufZSzlME7DMbS8U1B0ForP4y24xFReIO05kRRk6IhMSuS4Lo3NuhxWJZTwSnodrxX38GbNMKvrRlhXN8LG2iH21Y9yrtVEmKi2dTtJ6rST0GlGWOw3g7mQ2IR1LuODbWlLmwnkFiUko8Rk+qwIkPuGmegbRqIGxxGVN1kkCOktvteFrlsjqhOC2+FSK5xs8XKoxcX+Dhf7upzs67Sxt2WCvbUD7ClpYbehil1JheyNSed0XCrRaRkU5abTX5GGrSIWR/5F7Bn7cWTsZjh5BxlnX+byjj9TlxsBrjEfpVty6zbhMEx7qrh8yRPJlNjd0j4kfdu+UkdPnZ7z2//ExfVP0Rx3GERrvSoau+Ec5sS9tFx5ibBV3+T0n79Izr7fYUo/jNVwhqnUE5gzDtEZuprELT8necuTdAVvwSsKgwkHKD/8V+LX/ICC3U9iit8EhceoO/8CYWt/SNzO33Fx7S+JO7qKIZE3tfaCZga3Fc0pdqcSlQt2uzFhRzrMvX4wV/4PvvK6R/QKPHY0xyj01TF+dh+13/4/NM5bzNTsuxifcx91s++h+n9/h/HT59BGevFqYzi1AWCU3sI4ite8QNdffseN732P9mX30HzrLHrmzWX4zqX0LV5Ez4p7MP70R3j3vgeGCBDFttZsXE0ZOFSUnIVbeDpCdG3Owts8TVQT1Tfh6giQN4puvYzE6eG/7dez9wO7z4dcgg5/FlEdQ47TLNK56TM077NUBlKudxK8aKpXXTpn0tCqEtEq4tFEStbf718iHulXMOdcYCz5GAMxexlNOEBXzBb0B/9E4P6/UC0ui8Jw8biU/oPy4xFQ7e1k4L23qXngHhpm30bf3DsYXLqM2iX3UvmdR7GFJMOw8GB8LnYC6H6cmgnmfvD2A7rM/vs+Cn/EuEWuI36QFvC+eXzU4zOj7I/avvkYM58jj32IACdAeTOQ/lfgefNjsu/f+6Af+eE/psXM/17UhVRF8V6fXZ3UIeS9+pnuoholYxrUfX+QD27775dZvWevfLkSdvlWzNacOrpfXEXdihV03XYL5kVzGFy+hMwHPsfVX/yRy4dCOJPSzNaCITZWTrI6pYa3r8YQEBBGR3AExh27aXvw+9QuXUz/wgVMiPrZguXUz1lCzf2fpPexn2I/vA1yRD7SAC0ZKvI1N4qGsQFns48NKqx21XMuvuYC6NLHKX2bTVm4mw2qD/z/FcBn7v8BmMvqOAOq06AiGaSFpSwOr7ggVUQotTdjrWgmR2CsCVEiD+4KMXG4ijn9DBOJx5lMPMpoykka0wO4GhPBqqvxrApI5lBQPGd37+fqLx4h8zOfpmfFXUwsWUrrbXOovu8zjK/agFZUC2aJuty4tCm8DGOxNdFQrSM7+DhlV45RcX4HsRueJuC1H5F3/AWG0w4xln2ciZxTjOacpi1+HwUX15F5cjUFFzdRGXSAytDj1MRd5kZNHi7jALimlFWlWLHacWP02jBpVqzYsItqtuZEk7BcrshybgioyJBtkXGVxboS1JYL+CAD9alc2fkiEXuepz/lKOasU3iLLkBVAFQH4C65jK3oClNFIdwojKI+K5oUfSQXI6PYGa5jbbSB19NqWVnUx0uV47xUY+Ll6ilWV0+wvcHEmXabAvT4HqvqEZe+cl8bmo/AJiQ26TnX9frGB9uSnrcSNz1ie0QVzkdq+2CW+8zEDUyiGxhB1zei+sn13WYSuh3EdXoIa/dyucXN8UYXu+rtbKgz8U6TkXdbpni3cZR3K3tYn9/AxvRSticWckifx3mdAV1SOlU5GQyXpeESedS6MNz5x7Fl7MKWtZfBlL2knnmDSztepKkgwScGIwspp0NJbGpOyZj50iIisywJNJfDi91mwyMCMkxhGS4hJ3wXZ9c9Scapt7CIMUhuAM6s87gNxxiOXkfu/scJffPb5O5/mpH43UymSJvZSRy5x+kMfZOYdx8ifcdTDEfvhbwrmHT7yN32K+Le/C61R/+ALXEzjsxdFB/5PddXfZ+Y7b/hyvpfkRd+AO9kE1j7QRZ3It0qdVG3KNdJ8O1mChvicC4AryJzic6FwyfnkxIsccLUIBj0dD37O0ruXcbAgkVYFyyje/ZSqj/xeQaeeRF3UbFyZHN7J/Fok0rmtU5/nfR3VjKxbxOO9W8w8NC3qV6+gKb5t6sI1Lh0Cb13zKHj7rsZfuwnuM7uhwqxNM7H3pCJuToNR2MeWlsx3tZ8PE3iEDed+RPdekmt1/kkbanTQ62oxok2uhigfDC8dQl46xLxiDBWXRLu+hQ8MkQkRiRxG5PwNkk3Tqpqe3U3SkpfrnUiX52HVp8HakiLrgGqU9GqEvBUxeGsjMJSGYKx4hrGiqsYCy8xkXSKcd0xTOkn6ErcSfyJv3Flz+8py76smhnFCVPOFaWmJ9+12Y4jLpLWhx+kcN7t9C6YjXHZMtpnL6H6E/+Mcc1OqGhW4jHy01ZDiG7T/DGFP7LoF5Gx6Q4tf3Q+E+dm4qBbnQcfgLcftD9qFgD2A/LNQP1Rt2ceY+a+cgy5rVrT/GDpn/0gKrO80fdBcEZN3L+CmflB5PlyDPk388POBFPZ9u/rv3/mMWR75uv7jylMQxne94ewXCVN/wHAS7O+DHEvkjFTQN8lQO9fNCjrO1nuAzc89J+MovKbP6Zp0UIGZ9/K0MLbqFuxhNR//x5h6/ZwOjSfbdl9rCqd4vVKM2tLhlgbV8h7F0IIvh5Ma3Q4g3u30vTj/6DhE3fRt2Axxvl3MTbvLprmLKJqxT30CKAf3wk5kVCTrCQT3Q3SEibyraK45PMwV73dAuT1vvq5R+QRm2UYFElFgbEilPgidWGbyn3CgPcNfwTvk18UMt37w89WVbV3cWTLwNWapURiVJ9pZYpPArIozufDXiRqUWFYK0Kw1IZgqQ9lsvo61uogtJownOJbnHyKAd0R5bx0I/0cJakBHIuK5sXwHF5OqmVjZhWHwnWcf/UN4r7yFRrvXs7U0kUMCcN00VJaf/ALjFejYUSiGw8m2xTjjhs48CnxOUfbmagr4UZJEg3xJ4jZ9SeC1v+StOMvUxq4gbKgjeRf20DulfUUXt9GffxJJmuTYbAG7416PMMtaKYBNCEpiZGKx4rD68SiuZjwWpnSrIqpLpDuwuFrExIwl3NDUr7+MR0tCltZaYR7xxlozOLi7pUE732ezuSjTGSdwVMWgLs6EHv1dZzV1/FUXsNdchVb/mXGDVfoTAmgUB9MeHQERyLieTvSwMrkOlYWj/BijY1na+y8WGXm7Voze5vtXOywE9ZtJbrHTJyIuijg9kXh8b2m/wzmPWbiJbru8Q1djwWdgHqvTY3YXgFx35DoPb5/HH3fEPruIRI6x9B3GInvsBHV5uZ6i5tT9Q721Fh5t3KK1ypGeKV6mNfrhnh9HY0eAAAgAElEQVSjsoc3CmpZk5rPBl0G++OzuJZWQFp2MY1FhUyUZeGWRWFtJFRdwV1wCGvWbozZ++hK2EPCidUE7HqTjuIM8Io5gkhrWnBYp/A4Rb7VheZwoknLoHzl4itvd+J1CypOoDk7GG1OQn9qDVfe+S2FZ9YxlXEBT95l7JlHmUjcSuPVF4l/78dk7/sdQ7pdTKUeZSr1CBbDIVquv0LYmv8gd98fMCYchrxLmHR7SV3/CElrf8RA4Js4UncwEP4Wuvce5tzL3yZu15/IvfIe/TWJ4B0Cxyge6wROmw23S65bIg/tYcojam+yPJT3O30u+YFcnVfiqeuA4T6Mx/dT9y9foWbBbCYWLWZiwWJq5y+h7nsP4QgIgOEBVAVepGw1K9p4DyXXT6N/dyXGgCMQcgLbllfoffgbNNy/mLaFdzC6aAGj8xbQMmcutZ+8j+6nHsV64aDqSHG1F2JrzMZeLwFCvoqS3aIxIdei+hRc9Um46xLw1MTjronDU+1zKfRUime8+JZH41EjCldljM8lrTIOR2Uc9qp4bJXx2GvicdXF46yPV2Q7Z0MyzsZ0XEpIRnrUc6EuH2rzfTobNQLmIk6VgVadhLtah606EmN1CBM115mou46pNABL2kUcaZdx5F2kO2U3yedfIGDv7ylNOwPuIRVeK0K6rKjEBXPSAc1NjO3cRM1XP0fX0kWMzVvA0KzFdCx6gO4HH8celQgWO17xAxCMEaql24PD4VLD7RJMkcDRhz++zvTpTN20H70fN4Uv4RXVQsEwOR9mROiqDVr62m9qO1Ng7pyuoUuAeVNL20xQ9z/mB3JVO3dI54RL1dNvef+NSBpxevjBVN6UH3xlnnl7JiDL/eoDzADzmwH9o/aVY/gB3X98/3H878H3nqZZ5yLcofyIvO9zW1VpQ1Zj8qNRX7pLqS5JGsvl+QDQxc3IIbVPWXkpRywXmJxQ3k3ba9sovvfzdM2fw+iC22mefxvFX/w8Bc++QuTJcPbp6liTM8RLZUaeKzPyaukIqw0trIo0sOlaNMFROuoiY+nZtYf6n/2C2nvvp3vuQkbnLWZgwWIaFy6k+lOfoOuxn2A/uBEMYVCXAkoDOQlvvaTfk3wtaGqFnKEiZVnJeqR1rVGG+I5nK+D2Md39aTFfC5u7JQ1nayoukVBsmmaZSs1dWsv8o26a1KK8yn3uRp5WXwrMW5eKVpmAVhKLVhSl+jq1omDcJddxlF3FWXUdZ10QlsoA7OXX8JQFYcu7xkjKefqTztOffpWWtGsk6wPZER7LCwkVrCofZXPjFHuzajm96zgRP3qE7BX30714IVNL5tG7cAFln/wivW9ugYo2RUaRP6URKxOMYRP5EI8RrKL+NYbH3EpzdgC6Y2sIPfA6iec2knhxC0lXtlMSd5qBykTcQ7Ug6U/nMHgmwWvEYxnBbRpDk3PCbcfpkeS64r0iMpsSQTmUaaVogUu/+YyoXEXnYo8rEbqGxyYmIAI+ZoaaC7i6/xWC9/6VjsQDTOacxVMRiL0qkMmq69jrQ9Bqg/CKSUfWaezpp7FkXGQgI4iq5Ah0umgOBEfyTkQa6zLqWVN6g9crx3i1YoJV5ZNsqbVyrNXJpS4nQdKX3mcnptdCnAi6CBmuZxJd9yTxotLWN0VC7ySJvaKfPoG+e9wXafdMEq+GpNBFCEZU4sxKKCa2e5K4nmF0PYPEd4+g75okrsNMVJuDoGY35+tcHKi08V7pFG8Wj7KydIiXywZ4pbST1wtqWJORy+aEJI7q9ISmpJCXm01HWQGm6kLc1Rl4SqPRyoOg/BKe4uPY8g4yYThAS+xO9EdXEbz/LXpEDVEMVDx23HYzdusULmnpcjvxOlx4BcxVNCtZESmiC3FROgqG0SwttBeEcXnj3ziz6knqw/YyaTiPKfskRsNBOiPXEbfpYZJ2PMlA3HZsWSexpB9lRLeV0hN/IHLNd6g6+RyOtMOQfYrR6G3Er3uYjK1PYEzcxWTSHnIP/43Adx4jev9zFIXtZaQ6Ec3Y7tOo81pwWo1YzWacctHXNCwuN5MuJyZRe9NcSir0Q1keYVaq/rspvLXldLzwFyqXL6J7/lzGFwiBdiGVD3yRrtXrcNfWqhS+ELucsqoUM5eeegovHUK/cSVjYccgPQBijuHc8yq9j36TsvsW0DDvdiVsdWPBEmrnzFddN51PPYLz6mGoSUVry8RZr8daE4+jNkGBt7tWj7M2DkdtDI6aKBzVUdjExrkyBodSYIvDURKNS1rbSiJxlYThLA3FWSpzhCLGOsp02GRU6LBVxmGt1mGt0WOvTcJRl4KzPg1XXTqeWgOaqEpW+9QllcR1nUH5Q2jiulYbj702CnNNKJN1QUzWB2KpCMSZew2tIARvcQAjqXspurKSkL2/o1h/FGy9akHoC6+F16yhiW/51CTO9CSG/vRHWpd/gv5bFjA1Zxm985dR8ekvMLRrL1p7BxinVKlHaItWjwe73YPd5sZlc6M5fL7nbs2ljG09iI6KAK8/nFfRK5ryEhDgd6uI+0NgPg3SfjD3g7SAuYCyzOoxqbXPAHT/82fO/n1cQjJ3+IZsK9e0mYD6j9gWIPb/EzD2A7Mf0P2vcTOY+wHd/3z/4kKTL090kzSpRtn8TUIqeFKSfJIGldWY2+1b5Ws2fLaWNhwuAXUxzNAwy4pL03A4bbhkZTw0DgFRdD70S+oWLWNk4Vz65txG6ZJFVD/yOHWHL3PhYgob4hpZXTTJSyWTPFMywZ9ze3k2q43Xs1p4K7mKjZE5nAvMJPtqKm0HLtH4+FOU33MnjXNvp3/JQobvvpvmxYuovGsZAz9/COeJXSC1wrJokB9OVTDWqiA8TTHQmYyzNRGrrGolAm8uRKsrQqsvRGspwCP1LRXJZ6rFgKcmFndjPK7OJGzdSdg7UvG0CIPU4EtdVRqgPNOXZqtOArF1bI7F0xqNpzUWZ0Mczpp4nNU6XGItWh6Bs0x+pIG4Sq/iKrmIq/gcnvJLaDUiDnMdZ94FplJOMZxwlqH0IIby4+nMTaAgKZLrUWFs1aXzRk4Lr1VOsLrGwnpDDyfOJRH90ib0X/sPqpfdzejS+fTNvZ2qxcvpefg3aMEJMC6IKd07HkYxM8kUHq/IrhrBaVLqXy5jD0Ot5bSUG2gszaC1Ipv+ljJMQ214bKK3bgavXPAtPpDQBHztqqYpLlxSF/dq6ueorCpdiGWl3Patyn2SUNNpdWXlJQRJKQEIkHjx2oXU5Aa3nYmWEkIOriRk12/oiN+BLf88WnkgrppwLPWRWCV7URGItyQALe8yWtYFXOL4lHKBG2nXqU8LJyEmiDMhQeyNimNbSi4bc2tZm9PGqpxe1hVPsLvRzckejYu9Xq73uIjstxN3w0pMr5HIzlFiu0ZI6B8jqV+000dJ6xsmqXsAfWcfSb03SOofJrFvmPieIeL7RokfmEA34HNGC28fJKytn+iuYfT9JvT9TqK73AQ2uzhX6+JwuYOthWZWGUZZmT3I64WDvJrfwSsZ5axOymBrop7zKbEkG+KoK9AzXKLHXhaPszQBW6kOu1z4y0OhOhhvxWVseSeZNByhPXYXKcfeJOrwW/Q35Pr6tVwmvE4rLpdDZe7copctutnis6IcDWVBLxdQEWURNbhR1VfsNrVRmXyVC5ue5crmv1AUuIXBrDNM5p2mL2EH8TueIHbzY7SHvoMz5zje4nM+ieD3foxhx6MMhL0NOYexJu+h/vyrRK39KbmHn2E87RgtkbsI2vg0KZe3MNlXivioaxZfuca3qJDI26OiclETk4y6XGesmobR62VCdfS4UA/IqS0qbyJQJPoG/T04hcH+7X+hae4sphYvpX/2UopvXUrDT3+DMy4DbVREbQVARAh2Es1xA2NjDlknN5Ow5UXG4k5CUTCUBEL6WRzH1tDw2DcovncR7QsXMbpgGYOzFtN861waP3k/g79/FOeFbVB0FU9jENa6QBxVYbironBWRWKrDsVaHawyb5aqEEwV4Zgq4rCUJ2IrTcJRnICrMBZ3YSTuwmDchdfwFF3DWywL1gg8pfG4y5NwlCdgKdNhqYjHWqnHVpWAvToRR00yjuokHFXJOCplCHALW16uVzKLY50o0ulx1cdgqxFBmRCMlYFYygOVFS3lwVB0EWfqPlqvvUHY5ifIidgNNukzt4kCjMJYu+bF7rb5TFV6erAcOEnTp79B3y0rMM1foQK3smXz6XzyEZyxMT4hGTHD8ToY97pxqpS9hsfixmty4rE7cHol22JH1PzEOtXXBePTeFdlX82pVCI9XgkiZUyXdf0Z4Y+Y5TkzcdCfXRasvDmw9d+nZpXO/6CULPt9pDa7H2z/u/N/BebyRm4+7ofe5Eel2RWYi6exERdm5Twkp7lkUuQ666tFSfQkF115nlStzLg0Cw6XDadbzDJ8PzCVLXU78bidaG3t2N7bSucXvkrXnPmMz59Ly5xZFHz2c9S++jZVoWkcCynireQu3qqw8mq5kWdLR/itoZ3fZbWysmyI1WWjvJHSzrvhNZwJqSb5Ujrl63dQ9fCDVH1uBY3LFtK/fDmDS++ifcFimu+7l55HfoTp2GbICYbaaNx1IdhrrmFvCMbWFom1NQZbkw636CWrdFQJ1JfiaS7E3ZyN1pKNrTiW7uhjNIfvZiT/Ip5OPbbeJCydiThbUpT8ItWZPvW2kkwoTYVyPYgbVF0Y1sYgLHXBmMuDsBSHYCkLw1IRiq0qFEdNKK6aYDw1QXirr6FVB+AtvYQn9yyenAs4Ms4zkXiO/sQAugyx1GWnYkhOIigymoNhsWxKLeLt0l5eqZhQtpfrciY5FlZD5NarxP/szxR/5kv03bmQgXmzaJq/iM6vfQvLrhPQPa4iYHEqE7GWCaljCzgLmNvNUjhVzeCax4XdasZsnFSz7ySQZYCkyFy4RbhDIjvJwHh80bZKoalSzXQZSD1bslq+co1v4Sjps2lVKFkXesRZz4Hba1Z+2rI69jqktisLRxfGljIiDr1E6M5f0hG3CWfBeSgLwlMdia0uBnNVBPbyEN9FqDQI8gPwZp7HmnKaiZTzDGYE0JIRgkF/nethVzgWFsqu6ETWx+ayOqGatdn9bK91c7QbzvbBlW4P4QNu4oacxN2wK0OV+D6JzEeJ7x4isfsGSV39pPQOkNY/SNqNYVIHRxSYS/St6x1Gd2OC+EEjuhtGovuniFata1ai+3wa61da7Jyus3G40squUhMbcsd5I7WHlYktvJ5cx+rEUtbHZ7I3Pp7LKbGkZ0XTXBjNhPhSl4VCaTDu4jAlTmIRzoW0MVZH4K2UTM5ZpgwnaI/eTerR14k79hYD4r6lKN7iZmVDao5Oj4ZDqAuyZpLyucuL1ymRi/y+nXgcUziNg7isklqdwDbeSlXqNa7ufZWzm/5IwqlVlIdtIefc6wSsfZi4bb9mIH477oJTGDMOqhp6zNqHaL78Kta03biyD9J05Q1CVj9E5IZfUnVtA3URe8k8/x6F4UcYaikAr2QDBCzsPs9klxPNLR7kvnNG8SalIiCOekLFEUAXQpVc9KVcIP3mQvCz2MBuw1Nbzfja1bR85pMMzp2NbclyuubdQ8k9X6b71c1Q3a1UCSWQ8SqBYflt9DFclUzKobfRbXmBG/EnkXY8b1Wor5xhuIDp8CpaHv42lXctp3POnUzNvpup25fRfcci6u+/h95ffR/7uTVQehZPcyCeyiA8hYHYiwIxF11isugsE0XnGC+5xHhJACOFIQxnhzGSGY4xMwJLZgjWjKtYM85jyzyNzXAaW7YI8VzBnCu6DhGYC6IxF0VjKYnBWhqLtUxUI3XYK+KxV0g6Pg67pOZFJ75Kh1tS+hJM1MbhqovFVRuLsyZ6OjsQjrUyDFtlKC6xsq0IhuLLkH6YgetriXzvVxiCd4Klc9pZz+cnP6V4C+IgLwY2Njyx2Qz/4K8MzfsKY/PuoWfxLGrvvIX2b3wZy4E90NWm9p/UnIxKa6FcJoT4avGiGX1gbtNsmEULUjBGeSJP82sUB0IY8GJ3K+1xdh8ZTwBZ0u7Tqff/hH0etzo//ORzAXWny6nG38NIOZY/6PXP/2Ng7n+BmbMftP/eG525j2xrmqQ1bHi9U7g0o0phidyjOCvJb0sRTCR9JW0JHgse7yRObQq3ZsHpcSApdgFzeb6kcVVxRSQWc3PpffpPNC27l/7Z8xiaM4eaBfMo/cEPqD14HENiAfuT6nkzb5g3qmysLJ/i+dIh/pDXwR8LO1lZM8qqGiOv5Q3xekIHGyLqOHTRgO5EMBWbtlP6xBPkfPqzlC5YwsDy+5ha8QDtcxdQs3QhAz/7PpzcDoZgnx9zawzmxiBG664yVReCWBUKuxNxParIQasrxNWYj0sufu35jKZdJ33nSuLe+yNtkXvQWvS4O1OwtidhaUnB1iCCLwbc1dl4RVu9PMOn4lYRj7MqQlm1TlVeVytee0kw9rIQbBXBOKpCcVWH4hYDlSoBoiA8ouOcfxVH+nls6VeYyghiMDOKlmw9hVmpRCYlcyJKz47IJDYl5bOhsIk15f2sLB3l1TI7G4ocHNV1EnIkDsMrWyj55ndpvnMRNxbNo3P+ImpXfIbeF1ZDaRNM+Va0Ep1LPCI1bmknEztJTXT/xSBHVs2qXqX+mO//J/wJm92O3e5AOBIuSWHNWOH6Afv9HVR27IPyklyYJZMrmOEWGXanF7vLis09gcvjaz3ySspNEeLcmNrKiTr8MqE7H6U9dgPOfAHzEMXEtVVGY62MVhGPViM8CcnEBOPJv6IY1xNpZxhNv8hIXhht2RFk6wMJCw/keFAoW6/H8nZIGm/pKtiYd4MDTQ7OdcO1bgjt8RDaZSe804Z+wE3igIO47il0neMk9Ygt6TgJ3ROk9JtIHjCR0C+GLCZiu41EdRmJ7DErIZqYfgexgx5ihyCqH653ejnX6uBog5l9tVNsrxxlY3Efaw0trE4oY3WEgXeDEtgTouNSdBz6JB0lWXraC3WMlUZjqwhXF1pPZTDOyghslTFYK2KxC8hXRqgFjS3vPFOG07RG7CT58CsknHybwZY8H5i7TSqK+s9gPu1qJelE8TqXFKbbjt04gm28H49duBVGXJNtNOZHEn9hCzEn3ib1wjqi9j/Pydd/zPX1j1MRsJbmsE3kH3+RSyu/w+VXvkP5uVfojtxE/bW3id36G44//x+Eb/0DhQFbKQzaR1ncWax9lT7tdcuwLzvkFjB3qlWG1MNlweeTBFVBoar2qUz6dKVGZYFsFlyiDifAbrUoKWNbSgrNv3qS1nvuxjh/PlMLltJ65/20f+cRjIevQvuIWtgKmPua1I1onkHaiuKI3Lea6N1v0Jt8EXtJuMqmURMNFZGQeQ3L7nW0P/hdau96gN7Z9+KY9xnMc+6n+ZYF1K24m+Hf/gTtwkZlmUphIN6sa1jTzzOZeoyxjCOM5hxjOP8EgznHGEg/xmDSCYYTTzGedIbJpNOYEo5hTjiMKfEQk8kHGEs7yJAIOGWcpD/jDCNZl5jKvYYpNxBLXhDWAjGyESe6cBySkhememUUzkpZ7EWpc8RWFom1PAJLuRisRGKtiMJaGYOtKgZ7dSzW6lhMsl0ZjVfEqrLP0x+6nbDNfyY9aD+eqW6VLZPIXIxsRpUMs6Y0ChSZsqITz6rDDN3/H/TevoT+pbNpWX4LjV+4j9GVL0JOptL/F5OlCU3DJutGCRSFomER3wYXHwZzf8ZFgkjf4t7rFhC3ql53H2ZJVvoD5vvNYK7Ae1qPxeGUXnfH+y3d8tjNw4+f/vlmnPwfAXP/i/1355vfpK8f2IrmmcLtNapalETmIvn4AZhLbU3sB824PRM4vVPKn8jtdak6uZTe5EfmLwBooyNYAq5R+a3vUjNnMUPzF9M7dy4Vdy+j6flnaY7VEZNdxpasZl4uHuPFchMvFA7zYvEgz5X28kJVL683jPBG1SgvZfXwfFILbyQ2sjm2irPhBcRd0JP6zgH0Dz5Owj2fpWrZJxhd8WlG5i+l69bb6F+yBPvPf4TnwBYwhENTIvbWKIZrA5isCMJTEQPiSZwXC4UJeCozcNRmYRNiXEsegykBJGx6jqg3n6IjYIdyJJI2EntTIhPNyQw1pzPclMlknQFrtQF3ZSaa6KuXJeGq0GGpisJaHY6nNkJZt2qV4Xgqw3BXhuMsC8MhZgyFwVhyAjFmBmDKDMKUE8GwIZr2tFgq0/VkZKYRnJbFvvgMVkdn8GpKMW+VdfJO3SBvlvXyUl4frxRMsaHIzsGEboIupVF15BrVj/+G8uVL6V28gN4FSyiZvZTaH/4Sd3Qq3JhQUa8wzh1C/fHa1YpXpcglyp4u4fhLMPJjkW05Z+R8k1Wu9Iv6fwj+haNvUeiLyj8OzOXQSkdGwFxkN4VB7bQoMHeKdriQV5xepTMkqG/uqCT66CuE7HiUtpj1OATMS0OVHKWjLAZHpUQdOmiMhyYd1EciXQDWgitMZV9kNPMSw4brDGSH02KIoTAphuioSE4FRbDtagRvXdPxVnQ223JbON0wRVCnRkinxpV6CwF1JmK6vOh7NWI7HcR3O0gd1FRbWXSHnZhOB9Hd4jPuJqbPo0aEWgi4COl0EtblIVwWB90Q0AHnWuFoi5t9TWa21g7zTmkrawwlrI5PY114NDsCAzlz7RrRIYEUxYbRmRbLRJ4ea2kCjgodzmqREI3EXh+NrU6HTWqllTpluempCMdbFoxdxH6yztAYto3Egy+Tcm4Dw+1FvjS7x6y4LrIgk3S1tKNJ96hyNpQUtsOFzWJXKW0phXhcNhzmUbz2CcWLUO2Clh5s/VX0Vuipz7hKWfxxoo68yvl1T3J1w2+I2vlXonf8hStrHuHSqp+RsO8Z8s+/jeHUGvRHXif5zDpSz28iN/gQrXnR2PprwNznS+tL2UbId++DuUul2KUrRkBdU+QmOQ99CsHSYSdYoOHFYTVjNU/iFXEqlx16e5g6e56if/k3mhYswjh3Pv2z51Nz76cZ/dsroM+CIRGhkTNVeiRFccaM1zlISXoIV3evRn9yM0N54biq9HjKotHKRMwpCsp1kBqCbdcm2n74ExqWf56ReV/AueDLTNz+SbpuuYveB76E6alf4t75NkSfRUsLwB5/AlPsYYzSh284ylDWAfrTdjGYtB1jyh5s6Qcwp+zDnLQfe8J+nPoDWBMOMCmWsGn76cvcR5dhH92GAwxkHGY09QSTKWcwpp7FlH5eaeLbcq7gyL+Oq0hUI8NwlUXgKvUJUTlKoxAFOEtpJJbSKCSrY6mIw1opZDg9pppExqqTmKhJwVGlx5kfojKT17e9jP7aEWyjfeqEkcya9DuMTJv1OKR8Jj/7vim4qKfvXx+l5daFDCyZQ+eyWVTevZjOhx/Gcz0AJgbV30wE+6w+O/ppAqz85l3YNTsWYdho0iIpLRbTXBqJzEVDRaX1rb6/8zTSyGvPvD75r0cyzwRzvx6L/7r1UfNMPPVjpP86KPP/CJjPfMOyPfNNyLb/jXzcfPPzpX9QUxGaEa9mwoZLuStZ5OIrUZKsnlR/qtQyzArInZpRNSBJNdQldXKvCE9MkwukxN7SSu/mbRR+9p9onrOI8UV30jl/IZWf/zxDe/fQXl7B+ZwyVmU38WzxCC+UG3mlaIRXi2/wcnkPL1d382pNH6+U9PF8ZgfPpreyMrebDQX97Ehu5VhIOcEnE4h8bRcR33uclE99jcZln2J80b3Y5y5h8pZZDNy5jLFfPozr8FbIDMJbr8fcEIelKhZ3eTzeUj1ecTsqisVVpsdanoi5LAF3dTLjmQFUnHqX0r2vMhyyFwpF7Ulch6IYqYujuzGe7gY9N6qTGCtPwlyciKsgAa0wHpeQVKpjcdZGQ7VvRa+V+n5Y1tJITCVRTBZHM1YYxVBOJP2GSHoMMbRn6qhM0ZGhiyUyNo6LuhT26rP/P+reAzqu8zzXdaLCKooURVHNVW6JncSJnWOnKsWp106cxN1WJEsWKVGiKEoUSYmiRIpN7BUg0UGA6L0OMOhE770MgBn0Xqf3ee76/sHQMI/LyV3HdyVa2msPgJnBHuLf//uV93tfXs+q5JmsWn5Q2sOO9ln29izyWtMYO2+PsKtigQNVVo7m6Am/VYE+qxL97jepffIxBjdvYnLTVpp+eyONn/syy2eD8A2Ko5mfxOj0OVVJyyHENa9LzYYH1owsdolkRbkw4Gwk3/tVa09eu3rxrwZ1eRwosd8BdDFe8dhweo24vXKTSla+sktLBjDcTuaVV4n/4Bv0pR7EWRUG9cn46tNwN2bjal0hNuryYSAPdFm4O5OxNd/CXHeTxYpIJvJDmSq8yfTtDAzlOTQVZpGfk05EchInomN4KyqGA4lZnClrI7rHSLzBy81eO7d6hZHuI3MEEvudpOidZE9C4pBb6b0nj/lIGPWRMA7Jkn3P+M+J4xAv3x+BuBGI0MO1PrjU5+NMj43j7TMcqu3mjYJS9iQnc+BWJB/G3iA6MYSSzJt05t5iUpuI/XYaPpl6aMzGJ3LFrZk4urKw9+Ti6M7H2ZWPSwC9IRm3ZFJ3wPw6HbcOk316ByWRR5gfbvBn5l4LPq9TZTJC6hVAXw3mUmqX4EoONX4kLROR5VUAK5KoQnYUYJ/Da9LjWOjGNt/JUGMGmhuHiD22g7ygA7RnXEaXF0xL8lkaE07TlXOdseoUlnvLMA03MNlezExvFU7jqDLUcZlmcAkBU8YW3Q48LoeamAkQmBTJSWlWBHoC0kb0iXeTahUIuDvtNmxW2buElu+Gjk5m9r1N1Uc/Tf99G1m8dz26e9bQ8JnPMX/iFHT1g1FIllLqlSqATGIYcZuGKcm8QfiJVymLPslyQzo+cWZsTMNTE4+9MgZPfbJyQaQsFfORA+j/9Gl0Wz7N3IbP4Nz4O5jv+wTj9z+O4cmnmPz60ziO7YOky/jSL+PNvoL5PN0AACAASURBVIYt5zLzuWcZF0XF/OMsFh7HXnQCd9EJHJoPsOcdx5V7ClfOWex55zBqzjFbdJaJ4lOMlRxjvPgYkwUnmMn+kPmssyxmnWcp5wJGzWUs2iCsJSE4KiJwVkbjqrmFtzEJX5MQJdPwNKUqpzQVCDdl4FCHCG1lY2rNZ769iPmOEoyteZiqkhjMDCb66KukR17AND2q4h6PGg30u+5JwifsKankseiAknbG/vVFejc8zJgQcLesofXBdXT8wR+wcPIE3olhRZlxeWQMUqYn/I6a2Dx4HNIrtysrW7vPiYgDqXUoEZuatpDRRFkbVhWUBjLzwH4T2Lf+d2zz98YD3w887+6z/Hz13vaLnv8bAfPVUcWvu4C7L1q+Dlzoz84C5jZFbvJJ6dwnHXG/5LGURFXPXI2wyD+muJ8ZET6p5HZKKVkCKI9/jE3tEC43xsoa2p95gYZHP8b4hodYemAr/Ru20Pu//hRHYgr9Q6OcKK3npyU9PFs/z6udDg52WtnXNMuuhiF2NPSzs2GAXTVDvFI5ys6aMXY0T7GnbZH9VbMcyRvmUkonEWHFxB68Qsrf/YCyR3+HgbXbsK97GO+aTSytWcPUxx5l/htPYz/5Nj5NMt6229i7bmNqL8HcocXRqcHdloOnKR2vYpKKlGoK7vo4TCXXMeZewFV4BaojQFjmrbGYuhKY7UtmpieVhfZ0LM3pOOvT8FX79Y7VjdOWildKc03CXs/AVZWOsTKNmaoMxqqzMFRl01eVS1tFDg1leZRrc8jLziQ1N5ebORqu5RRzWlPDuyVt7C7p5ZnSQb5XNcEzLYu81mtkf+ccbzRM83qNkf23rRzI7Odyaj3jbaPMXwmh/g9+n+6tW5l88BF0922mYfun0L+0B0dzh7/HaLPg8cgN5MLscWN2u7BLNKuCw5+frAiUpwJg/rN14w8c7/569Zq7A+gSQUv/U/hu0i+XhEhKZKpQZ1U9cwXmgWjc68M23k1O8OvEH/0GPcn7cVaFr4B5Jh5xyGvX4u3W4tNpob8QX38e7t5MZT3paEnAUhvLXGEoc4UythbPuDaBgcIkOkuzqCzJIikzjgs3g3kvPIjDccmcKmwiqGWKyD4RlHGoEnnymIdonY1YvYOUabg14SN6wsfNaQgfh9BRCBuHyEmInoSocYga8RI17CZs2M0lvY9TfS6OtS9zpG6Y90qaOZSez9vR0Ry9cZmgiIukJ16jThPOcGUcCzUJ2Oqk+pAE4mwlFaTmTHySIXYU4OnU4u0qUp/b05mnwNzVkIBvFZg3RR0k/dSLVMefZnmixV9GXgFzYYTLYIqAufKSkOrbSvtDKDEOGVHz98rUn87rceJ1+l3VfO5lXNYZvJZJv7APS3hto0x3l9NflcFkVxm26Xa8i33YpztYHm7EPNqCb2loZfJhGZ+QKF3CbLZjsSxgWpzDal7G4ZSqgPAxZFOVjdvPWPbJxSgylMPP6XD7lQSFvGdz+GfPZd24XcL/kJ6gG2tpGYP//kNaHv4EE2s2s3jPBnrWbaTpz/+EhcQ4xcBWpQnJKOX9xXKXZdwmHUVJp4k5/jyN8cfU+qElWfEUvLXROKtC8TbehL506M6C/HCWD75C7x//MR1bnmBi/ZMsr32Smfu2oV+zhYGPPcHkv/4V9uO7IPEcaKNw5IYynXiWseTTLGguYSu7gqnwFMuZh3FmHcGTdQxn1ims2ecx51zCmHsRY+45lkSJMf8oi3nvsZhzlIXMkyxmnmYx8wyLWWdYzDmHMf8i5oLLWLXXsBVdx14Whq8mRlWzqE+ChiQlE+0V17SmNLxNqepwN0l5PYfljiIW5GjIZL78FgMZ14g58grpoecwTYrngvpfZeYitifqucJfkGqP8orvnWTxwCkMT32BITHSenA9PQ9soOWTn2L4td24ezvUBiDVFimgSCFFUnVhs7tXgzlOXD6vquIpDyBVkvfiVVwdP+lOEtDV+4zsQau/Djy+s/+sPAiA/91neb5gaQBbA7i6em/7HwHmQmTyg7mo9VhxiVa2YHhgYk2ND8k/pgOXV8ogJnW4lD6yT434SW9L3XjCJF0yMZuUTu3X/x/aHn6ChQe2MbN2C72bHmX6Wz+Aqga6pxY5qK3jueJedrYaOTQIpw0+PuhaZn/rGHtaBtnd2M8b9SO8VT/Jq03TPN86w462Rd5qs3K0zsypijkulo4RltZI0qEg8v/i36na+ikG79uMbcMWfA8+wPLGexnZ/gCjf/s0S0dP4s4twtxYz1hzOYY2LeOdGmbas1luTMUtTkJN4u+bokrj9GZARxLURfr9xLvicXfEYu66xZIumaXeVMydGTjbBFzS8db5tY+tDYksNyawVJ/EcmU6y6VZTBdlqfJ5uzaTuqJsJcOZp80lOT+Lm7lZXM9M52pGNiFFFYTXtnG9sZ8LzSOcaJ/l3Q4jr3dYeKnDysvdNg4M2jmqt/B+t5mDTQ7eum3htbQ+TmW1MD5uxplXRNc/f4PW7Y8xtmkbk+u30fLgozT9wzcwarRgNIFZGOx25ZplFEtMlxuLUwgiIgkspLaflcxlQa9e3LLw5eeBG2b1gg88L3AOPEd68aoHqghXPwNzMfiQITYxrlQlfQESCSClbTPZR17IPuKOfoPOhLeUyhkNEmxl42nT4ukUbYBSpa7l7SvGqyvA25uLrzsLrxAfRR636ha28hiWiqIYzwnBkBvOSFki+ppMGssSyckIITL+KqdvhvD2zUQ+yKvmSl0f4e0jxPROE9M3S3TfAjEGCwlTXuJmIGoKQiYheByujfoPIdCFjkHYqIcwvZUQ3RKX++Y51jnDgaYh9pW3sT+7hMOJ6ZyKjCY4NIikiMvcTgqmvzCS+epYrI23cMiIUHMsrpY4vK1J0JauDEBE8IM2maAohw7xFhCdA40qszsbRDEwDltlGEulwdSG7iP1xAs0Z1zBIqOEUmfzWFR50u3z+auXvwDMRUvGLtXNlV6ZJFxKU9tu92fpXhsu6xJOk5Tf5/G5FbMGPDLa6O+tI8Ir7nl/Fi9C6T4ZgzPjFtcz8UtfYdUIEclkMmKxWrBLP9PpwiGiMIKtwrRfEfxQfXDpyShClN0P6Cpr82GzCvj7L9bnc6jfIcA8HRtHy1eeZvChT2Fcv125CfY9sp3eH30HU03Jil+EVBHloUrtQThA5m5K4t8j8fgP6Eg4jLn8GtSFQ0MENIThqwvG2xSCo/EGtsYQPA1ReNMuMPfGc3R99Uu0b91G/5pNTN6/mdl1Wxjd8iC9T21l9N/+GOeZ1yD9Op68GIzpESxkRGLW3sJSfpMZzSUm005gyzqDJ+u8yt6X8q6zmB+GKTcUW3YwzuxLOLNP48o5gT33FJbcs5jyzmPKPc+ygH3uOXWWx8a8C5jyLmHSXFEyuqIi6bkdia8qBmpv+cFdeT8E/B+S8Yg3RFsuS83ZzFXGMVsUwmD6BeLf20FO8CksowP+aRNZE6rU7sPo8yjveFUStzlgahlXVAozf/vP9G/eysi69eg3bqLtsSfQffe7OMuK/ERb4UL4ubZ+EpwEcC6HKq9bcWAV3UgRk1nZKyShFFU/mXIRYpzbLbapfu5PYJ+5G8wDYB0A88DXq8939iY1v+69A+QBQL/7/P8rmMsHW72x/rLHd38IIb0o5S1VarcpMJeIS9wrJTKSOVQRHBFijNNnweYzYvUasXmVbIOikEi/U7Hd7Q4YGmPqQhBVX/oaPQ8+wuKGrYzes4ne7Z/Gtudd6B2ldWyZfbl17CwdZH+vg1MjcGnIx4V+C2cGlzhhmOW9njEON4/xTsMke+qn+GnTDLs6jBzuc3Gm18vZDgdnWk1crh7nVlIV2Qcvk/v171D2xFPoHtiIcdM67BvuY/yej9C9dTuDf/9t5o5cZiIxizZNPpVlOdyuyaSyJpWGyhR01TmM1xUyVp3LRE02i62FzLfkMladxHhDCtNdueibUuluTKGnJYvelhwGGvMx1BcwVKvBUJVHX0UWrRWp1JUlU1ucTEN+Og3ZWVRmZVOQnU1Gbh7x+QVEFBRyJU/DycwcDqWk805qJscLyghu7CZ2YJZYg4mwATNBAw4uD3g4Nwin9HBqGM6MeTkz6uREv4NDLQ7eqDDyUmofR7PbGZ61QVsXIy/tpvHjn8SwcSsLDzxC94aHqP3Sl1kKC4exMTCblLCGtEhMPlj2+LC7/XKLIgYkayew8FevI/me/CfnwDpa/fPAzSVnuRkkMJBDrU2xQpTMT3iUEm0LuUnKq1hXwNyfuau5YQHz6QHywg5w68g3aI/bh70yXAVa3pYcXJ1iLCFymRVqlNCjhHpE9lL0rmVE0D9ZQHMq3vokrBUxzGrDGNeEMF4cwWj5TQbKo+koCqNOG0l2TgxBibFcSMviSo6WqzmFBGlKiaxsIr6ln1vtI0R2THBTt0yEzkJQr5nrAw5uDDq5IWedhdCeRcI7JwhrGiCoqo0zZXUc1paxLy+fA+mpHI2P4VJcFPEJUZSlxdCTH8dMmfAnhKmehEs0BxqicTTF4myVwDEVn3wOkQDuLIN2UTCsRM0NC5j3FmJvkp6okALjsFSGslgSxO2g10k5/gLdmnAccz0KqITrItmM6OCrToZkWStZuWTmcij9FQXo0v4QSVSwO9zY7E7FCvb/LZ3+LNhhwuM04nWa8Em/W0baRHhFFNusC2AX5TYbPp8QjWzY7BacTocqybrlGiQ7k4BCCbZJ2VxGnfylc2Hby+iczPt6pVzwc2AuKZ3MGvtw2IWstxJ5+Fz4ZLxydpzhk2eo+/jvMb75k1g3PMbUvRsZ+OxnmX5/P86BVhVQyPSFkDG9UgkSJrx3CfdyKyWx+0k98V16kw5hKbkANcFQFwy116DqMq7ycywVf8hc0WksIi9cGgxJZzEe+Cn9f/EV2h/ZhmHtJpbXPsTShk30P/ARuj6zianv/DnO42/iS4wAbS62Ei3TRXkMF6ZiKIhntOAW04UxzBfGMKONY1KbzGRRCnPaFJYLErFobuLKC8OXfx2X5irWgkuYCy9hKriIUXOB5fzzLOWdYzE3cJxnMfc8S/ny8yuYtUHYSkJxVojAUCze2gS89Ynq3pAWoEdaiA0JmKpvqjW0UHCOsYwTpL/3nxRePoxd36H4CFJNk3tZhKGsXr96hGKe262wZIHyOhaff5neh59g8N71jKzdROeWbXQ9/VfYbkbBzKQ/npOsXP74UrHziDaJE5vqmUvf3KXCexlOuAPoanxShGL80zRKX30ViU3tL6uy88DeFTgH9qrV59X7ljy+G7zv/vo3CubyAX7VIRcY+JCrL3z1B5LHivSkKMYinGBXDGWlJSE3m2y64kvrdON027D5zH73aa8Zs9uMTTZr2d1lZ5Cs3GqD5g4m9x2i6hOfQ79hC0vrNjN0zyZ0n/tjHBejYMxCfd88b6XV80bpKCf6PVwahat6D0GDNkIn7YTMWLlomON0+xTHGmd4u2GWvc2LvNPr4LTezTW9k2sDds71mjjTNsfVmmEiM+u49eF1Mv/t25R94jG6NtzL8ob1GO9Zz/BvbUL3+BfR/f33aX3rBCWhcaRnZHJLm0FYSQqhRVncLCohXnubxLwyUvKKySgsIVVbSGJhHinlRaTXlpNQVkhckYbkIi2p2iJSC0tIKSgloaCUW4WlRGlKCNNouZFfSEhOAeEZ+USkaQjNLCQot5Qr2hrOVzRxqrqV928381ZxHa/klvFqXgXvVbZxpWuMmCEjcQYLN3VmorutRHc7ienxEdMnrGjJ/rxcHHVwfMDK/iYTr5XO81J6Px/kdTM4Z4OJOeY+vEDD7/4+Aw9sZWHjVvrXbaLpqc9gPHwYOtr8rF8BWxHikEhbkUZXblSHn/kpi3n1+pK1EgDy1etp9ePVz//Z2nMjSk9up0fJhjrtQriS6qmMptkVr94rJg6K5OTvkUlmbp8zkB/xDrFHvklr7Bt+MJe+X1sutp5ipbnv1lX4rSFFsCdwyMihCAa1ZUFbJt6WVBwyGlgXx2JlFFMlNxgtvMaYNoipkhAmKyIZqEikrjQDjSad9Kxk4pNiiU6IJSU3m6zSMm7mabmYkkdoUT0Rt3sIKtcRWjdMaMMIQbd1XCxs4mJ2OZczCriaksnlW3GcjQnjTMINzqfeIDj9BnEZYWhyb9JSnMRYtX++2NuaC61ZeBpTcNTGYa+LUxK/rvYMPN25+MSQo0cycfEVqFLynL7OUr/DX58Wh6iGNSYoNrv5dihzxUGUXNlN8okX0Zfdwr2gU2xxn9OoZsztErTJxM8KmEvbI7CpSiYuLGOjxYPFKnuLzw++ApxOLxaLDbMIuDj9al5ulx2bzYzDbsElZXKHFZ/UT9XwulR3/IRJtSlKn9TtwebyKuBWNvcSQEg7z+liyWzH6pSfSWZ+F5jLYpH3DRwiTSvtAhmpkwhEGrnyQZxmfF2tDO5+g/qHn2Jyw5OY1m5n+L5N6L/6NRw3g/HN61XpR5m+rrR7/DN6S7jnGymKfpPUU99Fl/ouptLzUH0NKi7hKz4DReewZx/HlHkMU+5plnPOYC+Sn0fiS7nE0js76f+rr9G37TFm79uC9b5NzK39bQY2Cat7M8P/8nVMHxzFkZbDlLaKlpwSKtPyacwtpr20gobiQuqK82ks0tBaWEBHYQHdhfn0FeYyXJDJXH4axvx4lvPDWdRcZb7w4spx6c55ruASswWXmNFcVsd0/mWm868wmx/EfGEICyVhLJVFYSyPwXT7FubKeKxVCdiqYrBX3MBWfB5zwTGsBUdYzD5MwfvfpeL8Xty91eBYVPbGPrsZj0M4Cn5VR5eYK7msYLdD7yCLh47R+7HfRX/vFibu30zPugdp+73fZ/HUCXz9On/pRyJK2U6EZ+Vy4/I4VtjsMp4mgkD+ZFLAXMlQSFKpRtT8Eq0C5kJqWw24q/ee1XvSL3q8+rmB97j7eXc/5zcC5qt/yX/1sVxwAMwDUYuqNwlqyx/EJT0JjyKXqFlUKXEI89jpwuayYPEacfik1G7F7LIoNR+1xUuYK1m5SaKzaqae3UnNQ48zsmYjy+s2oZcy+9f+EVtKKcx4qWic5EBCHQeLJ7jQ7+WGlCnV+I6FiBErUZMWbhgWCOpd4FqPhXNddj7osHO638v1YS8Rw1ZCDEYuDxo527fM8e55TjSPcK2gisTTZ8n8x7+mYLuA2GZs6x/HtuZxRu/bTtO2z1L2d9+j+OhlchIzidTkcaogh3e1xbytbeDNzHreSa/jg/QGPkiv5f30Ko7k1vCBtp4j2jqOFtRwUnSys2o4l17N6bQqjqdVcjirmnfy6jlU0MR7Ra0cK2nnw5J2LpS0c7mknUsVXVyoHeB86zjnuuc42bvA4c4p3mwwsLOknZdL23mvaYiLujnCDEaiB4zE9C6T0GMhpdtOaqeDlA4nib1OIg1OLo7YeF9n5PX6OV4tnWZ3roEPtQP0z9iVcMZCbAr1X/sL+rZuZ27DZobXbqDnYx/H+OILUFkOsvGq7NmndDYkeFO9VGGV2u3qRgmslcAil7Uma0e+/kXrLvC81WdZY+o1Iv5xB8xVhR/nCpgLQ8MtZdIAmK+U4Ozzw+RFvUvMkW/SEvsGNhGGaUrD3paDpacIqxhb6MRAx69uRXuxvwTdKYI/BSAe9525uNszsLcmq7lae2siSzXhzBZfY6HoKubiYBY1V5jQXGeoKJbOglg6tPG0FcZTnRVDfUEKFXkpREdc58zFi8Rm5JJf20Fe4wD5rSOk1/cTkV/Fxdg0LoRFcy0sjJjoMFLjQkhPuEpW2mW0mmvUlofTXRvHcGMysyslTa8EHO15uBozsNUKmAtBSSQ+81CKgSIjLL4BPeW4uytw91Ti7q1Usp0e0fjWFeFokXZC4h0wl8+lvbiL5OM/ZbgyBd/igDJakSza4XJgW8mApZwtmbcCc9lXBbAdHuUFLn8XRYZz+nDJ32gFYFUp3CGiM+KCJXPqbiXJGQj6HHanv6Ijua8i2PnL5XaHE6vdXxWQyoCYulil5+32YfP4sLo8WIRN7/St/H4pefo3bZWZ3wXmomHhkuxcAYFEA5LSu8BmxF5RzOCPf0L7lk8wcd8jzN0rxkOb6RdGdXEmuGbugLl8BhWfKplPC56FLjTRh4g7+Z90ph5npugqlts3lETtcs5pPNqrOHIuYsw4jzkviOWicKZLwxmriGK29CZLSVcw7HuJ5j/6X3Svf4LZNduwPrCB2fUfoXvDR2j+1Cfo+pfv0Pf+ORrC0ymI1ZAWoyUloYyEjEoisssIzSkmOquIhHQtaWkFpKXnkZmRS2FmLjWZubSkp9GRHUe3JpLuwlD6isIYKIlAXxrJUNlNRsuj/UdZNONl0YyVRDBaFMaYNpwxqUxpw5jQhjGpDWNKG86UNoLZonBklFMsjy15R7DkvY1Dewhr/mFKj36bqjOv4OkqA7uoPlrALhr2QoY04/CYsUsLR8iH0gSfmmLpQjADX/gzJjZ9nNn7t6L77XW0ffxTzLy5D29rK9jlbyVVFx8uSRKlX64SRZtMmSvtfQFz2ZMk6LwD5hL5STVP7SX/+2hZAJQD61H2qMBeFNi3Al+v3r8CrwvgYuAszw08T57z3xrM5aJls/WDuYx1iPqTTZW31L+36DDYhXXoU71Uu8eK3WvG6bPi9Nmxe4UNvWKfqEQbHKof60zJYuQfvkXrpkeYXrMR4/pNDGx5jJ5v/hjb7W5RDqWgcpS34+t5u3CEc11ONecbNQzhAzaiBkzE6JeIHFggvN9IhN5F6CBc7fMRPCDiHm6ih4yE6+e5bljissHIyaElPjDMcKFrkJuaYtJOniPnG9+m/JFPM3zfYzg3fBzT2kfpXfMIpR/9IoX/8Rwl56+TkVPERW0l+4rqeLm8m+eLunlZ080bOV28ld3Fu4X9nKod40zzBMdrhzleNciZ23oulg1yRtvLEU07b+U08WpeIy8XtrKnvIfDdcOcbZ0huGOB0I5FItql/GokTGcjxOAieNjHJYOPk30O3mmZ57UKA29UGTjRNaeCk+sGI2H6JSIGl7ipN3Jr0EyszkR0r7yHiesjNs6MWjjQNcvu+ileKR1jb56eoPJRhmflpoKlggpavvGvdG1/jPE1oga3Fv1jjzH7r9/EnZfpd6LyenDZfTikIKMctPyZuUS8spADwZ6c5evATRK4IX7dWdZXIJOXUppkUcrRSpaaJFuSgXnFVc2Cy+cvwSo3NSnByQjS0hja+KNEH/kmdZG7sdwOV8SdO2CuK8WlK1sBc5HVLfZL63YImEt2XgBdGqVjbe/IwNGVgas7DXtLHNaaSKVB7Sq9gSXvEgvZF5jLD2JKc50pbRgzpVFMltxkpDiWHk0MGSEfcuXYO2hzsxgeHWN83sTovJWBiQVqWru5lZDE5fOnSYq8QnVmJB15kQxowxkpDWW6Jpzl5hisnclYu1Iwd6RiaZceZSa21mwsDVlYRd2rpRCfCBGJjnan2PX6ZYadPRVYeyuw6Cqw9Fdg6yvBLWDep8Xdmq7A3NUQi7HiBtPaqxRc2EXqqZeYFCa8SeaDl/C4LDiF5CigrcDZD+b+sS8vHrENtbhwSW1TOilqtFc2W8mA/SNhARaFgKAQ5ZzCgJcquNp0fdjlewFbVbcIDInXgwQGDmxW0bFQ9njq+/J66ZHbXH4BGwkk5bWSlcvrVMAgEq5SZhe9flXKUSVCZczhEKEQ2bqkgWtyKYDwLS8wnRRP9z/9C31bPsrk/Q8zef9W+rY8xuCPfoCrvVrxB2Q6WjTApbuoAhp/NoLbOElh8g2iz+6nMvEaA8XxjN9OZrg4hpGCaOaLE5nXJjKcdZPerBg6ipIpLrpFUl44GZpoygvjqYm+TtnLeyn5yj/S+NgXFWdlecNaJjesp2XLNko+/XsU/NP3KHzrFJrgVJITKghOreFURi1H8pp4v7CF9/IaeC+9kg/SyzmbfZtLORWcT9dyLimXq6m5hGXlE5mTw83cbOLzs0nRZJNemEOuNgdtURblJRnUlKbTWJZGZ3kKuttJ6MvjGS6NYbQkgvGiECa1wUwXXmNac5npvPPM5p5mKe8ky3lHWco/hLn4fZYLjlJw5DtoT76MRe4t+6xfBc5pBJfwMMw43UbsXosSAZdxV595GVtcGtN//R+Mb36K6Xs3M3rPerof+ygDP3wGS1mFn5hhd+NyeFQLx+6w4fTYFJvdhkMpVAqYywibJJSyN6mZ9P8CmAcAOrCPrQZo+V4ApFefA3h4JwG563n/7cBcLn71Jqw+gJLSlJtGUnDxrHVhdwhbVLDdi9vu//BCeBMGu9NnwymZlOIig9XlxmGT8ppfq3fx2g36//DPGHxwO0trH2Bx/QP0Pvkpen+6B3vXmGrX5lSN8XZiAwc0Ok62mrg2CBFDPqINLm71m0nULRGnWyJq0ES43k7YoIdwAfIBiBqwEzW4SOTgHKGD8wQZFrg8vsjF2UWuTswS0j1KcmkXJVeSKP6b71P34FOMrXkMy8YnWHzwSVo2Pkz+Jz9LwQ+ep/B6Arc0TRyv6OX1+iF2yshXpYHdWh0HS4Y407RE6ICbyGEfoYNuQvusRPRYiOwyE9w2x6mGUQ5U9vFKWQcvlXeyp7afo62TBOssxBrcxPa7lA73LR3EDEK0AcINcH0ALnT7ONFi4VD1NO/XT3Oxz0yQwcqNEQsho0aujywSPLLANTlGF7kytsSF0SUuTts4PmZmb/sEr4mWd4mefTk6btXMMLugmh5Y6jrofe4FWh9/HP299zCx5n6GtjzE2F/8OZaEm/6bUcZKpNUpZF6Z1BHqhIjGrAjB/LKzCgBX+uarAf/uG0Zef+fnkkWtZILq9wgISG/U51Q8DLFJVWpxgRtXqu3mSSrSzxB99JuUXd+BsSIMr0wOtOVi79Fi7/N7xPukDN0l2XmJMpNQWvmSnXcV4+sSkwsNrt58nL15uLpllXCzNAAAIABJREFUfC1dkcu8DXH4qqOhIgJfeSie8us4Sq+xmHuG2ZwPMRZdZbbgKpNFodyOPE7I4VdoLEzDYxG1MkEAP7yZjEuU5GVw+cgbFMWcY7j0JmKKYyq/gadaGPh+AqVXyG2tcVjaElluT2WpIxNTRx6W9kIc7SX4RI1QjvaVo7MSb3cFzt4KzP0VLOvLWNaXYu0XEx+/D4C3TcYqE7DVRLFUdp2JgitoLuwi49xrLHYVgWNS/YFlzMzt9ah+uWyQAuiiAOcRwwpptzhcuOxiKuHPmIQcFgD1wFm2CQWAK6+VDF6BspTHnX5gV4HCyuib6snLGlA9b78YjFSD/GNn/qxdAbcCcH+PXlotckjPPADoMmO8Em2qfrlbMSxkVt7n15aXGVqJYWdn0F++RPP/+lMGNz/GzPptjG7YRt8nPsP43j24h7rUnK3XJyQg/2dR/w5SSfDB5NQCmel5BF8JIiUunsriIupvl9FQXkxTiZbGggLq8zWUZGaTlprBzexszuRnsD8vibfykzlRnEOEtN9iMkh/8yw5f/1Dah/9ImNi37zpEXRbHqdi28fI/dxXKPjWs5R+cJXs1DJCKro4XtXP29Uj7KsXftA4O28PsKu8j4PVg7xf3c++0lZe1NTwvKaWHflN7MppYU9OG/ty2ziY28y7OXUcy65UhjxXc4qIyNMQn59DTmEWpcVp1BYl0Vp8i56iCPRFIYyVBDNTco354svMFpxlRnOGOdHV115gsug00+VnGCo4RdKRH5N8fDcTzaVIq0Y1RiTpk5FFrwi4yPSTiLCKELhfcIjSKqzf38Xgpk8y+pH1LKx9kMFtj9P89NeZTctRCC3EQ6fLg01EXWTkzCcMdsEWJ3afx9/6EzBfGWZQYC6ldtUa8TuvBQD7V50De9Ld51+0t/265/xGwPwXXcgv+97qyOOXPUeILeqGc9pUX0ocaVRALNmaqp6sZGYyMiD+1ALkIhYj+rwiSaFccORmtcHcNPMfnkX/uS8xtn4rxvs3MLlmHR2f+x107x7FMTKnxGiyW6Z5K6mWN/M6OdG2yFWDmxCDm8hBJ3F9FlJ6jCRKNmqwEDbsINTgIVznI7zPQ4TOQdSgkajBBSIG5wnRzxE8MkfQ1CLXp0zcGLER12ulrHiQtpPRtH79hzQ//BkG73uIxU3bmXr4UeoefoTMz/8haT96HU14AWl1o5zrnFEAubN6gD3lgxxumOF8j52gfg9BvS5u9LmJHfYRL2phg25C+i2c7ZrncMsYbzboeb1+gH1NQxztmOKKToIQuU430QNeoiUQGfQf4YNwYwCu9sCFDienmoycaVniap+V6wYroaNWQsdMXB9d4troAlfHF7k2scSViWUuTCxzdtrK+yPLvN4+psRjdml7OJTbQ3bjAssLfoCxd/Sj3/smLZ/8BAP3/TbT99/H6MYHGPnylzFFBINVZB+kNeIfQ1YzJoqU9uvBXBb9HZBeRYS7+2YIPE858f0fgnmAoyEZvdMyTXX2RW4e+xZFwTtYLA/D15SOpy1HuVC5eoqUk50426m+shjfCNNbyGJSFuyWrF1MdYpUJuvpLcTbo8HXLW5jmdAio4NJUB8PdTehJgQqr2Iv/FAZgZgLz7CoOcuc9gqVYW9z/eAzNGviQNTK7riTSOXKSE1ROlffe0nNdk+UXGeh6CKO8stQHQZ10VB/E9G99rYkKaMNS2cmlq5crF2FyjbT3SVOftXQWe13uxLHqy7JzMtx9JVhGShlWV+MUV+MTafF3VuIr6cQT2sGznpRAItmuTyE0byL5J59SZnlmHQV4BQ9fSGpifa1T5UuAxmPknMVYqtTxs/EG9ypxDn8rCNJe1diFgH2lbFCxZWVDVUyJgHtFWBX7yWld8HVlUO1TYTtKC5t0sKT/cVp9xPOnC686ve6FB/HveJsJYQ2pRt/5+xPJESbW6o7Hq9X5h7UfLNdfAD81GqlWOUdGWPoxAnafu8PMTywjal1WxnYtI3eL/wBM0ffwzspBi4yPSEfwP+ZhP8mHPsRs5v8JgNnb2k5fD2F8wkaIgtruKmtITr/NjF5FdzMLCE0uZCgtGIu51fzYWkDB6qb2FFdx/OV1eyubuCD2naCituJiy0n71AoZX/5Q+o2f5auNY+he/AJeh79FDWPfQrN5/+Igu8+S/7VCBJKGzhf389bdaPsqJ/ihfZFXuxZZkf7IjvqJ9ndMMnezjl2ds/wnVoD/15q4D9vz/HC7UV23l7klfJpdpeOsFfbz35NJ+/mN3M8r4azeeVcSM/hWnISkSnxJKbHkJ0RRXF2BDWaKDqKo+kri0ZXFklfSSS9xVH0lETTdzuK3uoI6gquEXZ6L+Hn36etoRqzQ0aRpTUhf3gJsBxqvFUSO7/HvAtJ+Ghswf7iW/Rv/SxjH1nP8ppNDG3eRvNX/pSZmEQwyRrwKLExh5gyuWy4PBLMO5XRl9PnVdNU1pVqjdoTZIRtJRkQASE1HbPCQpfr+WXYFsC/AOAHvr77LK//RfvX6u/9xsB89S/5VY9/2Ydc/X0ZLRBGoi8A5lIek384WfCBbErm8FTkZFdRlJBbhJWqwFxK7YL6LhOMDjL37nsYPvY5Zu7fjOWetYzcey9tX/kywzduYFtYVoI0mQMz7E65za6cBt5vGeeCwULQkIOwQQe3eqykdFlJ7LMSabBwY8zOjWEXIQNeQgTMBz3cHHERM+ogdtRMzPAiNw2LxBjM3DI4iRv2kWaA8i4z3aX99F6Io+4fvkv15u303LeWme2PYnjiY5Rsepy0j3+Fsh8fpCGhgozmUT5sGWVvZS9v3NbxfusMFwZcXNV7udzjJrjbTYweYoZQ1xAy6OByv4lTPfMc7Zrk/Y4JjnZOcrJ3jgt6I1eHbaokfmPIxnWDg2C9i2C9myC9lyA9BAmg6+S9HVzpsRHcbyNUbyN82EbEsJnwoWXCDMuED5uJGrESMWxTgcq5EQuH+ufZ0zbCnoZBdhU0c1zTRUWnGZsoOUiJdGCMKdnYvvB5Btbey8L99zOxdj2Gz/8OS5dOw9Ko2tgUJsluJuMLErgJi/jXZOa/ar3d/TOfCMEEjpWe+N2ZuZTZxWdNxqZUSU165nI51hnqNUHEnvgPCq6+wHxpiBLw8LVk4+vU4OsqwCdz5r3iZOe3sHV3l+ISj/qecrw9fptbrwJ1fzne1yOOd1q/8EeXBjpyoT0T2pKhJQrqr+O+fQFL0SmWC08yX/ghM9oLlN54g8v7v0djYQw++7TK8FxeyUWcuDxG6iqzuPT+i+TeeIth7QXmS85iqbiEqzYKd2OyGl30NWdCazbetjw87Ro8HVo8XcX4r68cuuV6/dft7SlTY3fuvhKcuiLs/Vrs/YU4+gtx9hbg7inE1ytl9gwcdXHYa2NU5UKfcZbMUy+Se3U/1uE6NSbmU+pvTjWdYvWAHHe02VfAXLzO/WMGIqKiyiZ+UqtKr0XaURaVT/U5pb+uwF2WmoC89Nwl05U++UpWrnQn3G58ksU5zOAwgcOycliR3o5PHXZ8Dgde0VcXMSMhSkq/XEbT1DoUprOsSdmTpC3jxaZ0MFwoMBdzFTUm7sbb08/QO+/Q/tnPY9i4hfH1m+na/DB9X/szTFcu4Zsd+1m5QfY2AQtxaXb7KBo38WG5jt1ZLbyS28obxR0crOzhYGkbB/IbFB/m3dx69qbcZndWHXsrenitQc/OtlGeax3l2aYhXq4b5lDDOOcbZomtmqU4s4eqw1EU/fkP0D70u7Ru/ChT2z/J6Nbt1G3cgPYzT1H47LPkh0YSVVLJ4bpe/rN2kO83jvNCl5GdXVaeq5/judppXuo0s6PPzncaZvh25RQvNFjY2WBjV6ON3Y0W9tQt8nr1DG9UjLGvzMCBUh2Hirs4mF3DwZQS3kvVcixVw6nkHM6lZHItI5vw3DxuiueDJpeEvBxS83LI0GSQU5xOdnkqt3JjOXPjEh8G3yCppJa2GStzki3Ln18RbIQ74VQpnlDhlpU3ohO6e7HtP4ruyS8w/tsbMd2/kaH1D9L0xT9kJjgCZsXIx63ud4fP7Qdztw1RoRTAkcqLbEdqS5Jq0Eq1TsBc4ghh1K9OJuRxYN+5e+8SEJe2YYAsdzeIB76W169+beD9Vv+e/xFgLpm5isqd9pXBfL/BgYrMV6Jz2ZBVf1MpdcmuL1GyP7GTmXSXNDtlLEXXztRre9A//DGW7t2E/d61GO69h86/eZqprHSMNpuSAswcn+HVzHKezyjljcoOTvbMcGXIzg29i5heJ4mdTm712AnRm7kyaubaiIOQIQ9hIrc5AjETEDctqlsuUiesZAzZyepzk93jI7vPS26/iyKdjeoeIz11Q/RejKDmL/+Wsgc20bl5K+NPfhrd5o9Se9+j3H7yy9T85CDFtwqJKWnn/O1ujtfoONYyxvl+K8FjPkKHIUznI7TbTUivm9B+NwLm1wetXBswclm3wKXeeS72LXBBv8yFMQuXJq1cHjdyZXSBy0NLXDIYuWQwc9ng4JrBQ/CQl+BhIfR5uGFwETJoI1xvJcJgJVJvJrLfqBjtcf0OEgfcxOvcRPW7Oddn5mDHNHuahthT083uvGouFXfRYXCqVpYKn8dnMd0IpusrX2Jg/RqMa9cxc996+p/8ODPH3sU3NeBHb7l/BMwlKvuNgLlIxK4cymt4pZyv8MJfZneJ7pPPgcMjfVj/9ISAhds6R3tZOHGnv0fOxeeYLrqOV7QAmoWlngfiq94loCbl9mIcuhKs6ijFrivH1VuBRwBS+s+BQ2XA/qwd5XVfhLe3AF9PFr6OeHzNEbjrgjCXn2Ou4ASz2tNMFl1AG7yHKwd/QHtFkhJMkdzQJt7twsLHRkuTlvNHXiT5ym76NR8yV36W5cqrWBrFKUuDra0Yd1uRv6cv8+JqZrwExJqyuwzEqa9brqUIl04OLU6dWO4W4tZp8PRp8PbIdRbg6dbg6ZbPXaTAXBjwATDvSTxB6rHnKQh9D/t0GzL3LWAuY2nCIFdSmiu9SMVoF09opzjVybzgyqGE86XtJocAsqThftMLZX0pG7m/APSz8wpMihqYAK5babyL3r8AuIC5GPoEDiFRCaAHDgF2Oz6XvzoggK5K8StgLtxa+fWS6Tu9XqwidITMJbvxBsB8wY63sRX9q7tp+9jHGdqwkdEND9C8+SF0f/f3uG/FwoJUoyS1XAlGZPwRaDfauC5VrrJBfipqlO1LPNc8xbNNozxbNcCzxV28UNzNy2U6ntG08/3iHp5pGudH7TP8uHOBZzuX2dlm4q1mM8dbbFzqcBPV5SWvxU6jdpia43EU/vWPqH30C4w+8BjGDQ8wcd9HaN3wW5T93mfQ/OQZUkKuE1RVx/62AaWA+UrzHLtbzbzaZOblxmVerF/i+bplflK3xPO1C+yoXeDlukVebVjitcZlXm9cYm/DInvr59lbN8cbtTPsq51mb/kIrxXpeV07wB5NL7tzO9md3aZK9G/md/FWQQ8H8js4nNPMiew6TqaXcDw9lxPZORzPzeNwSi77Y3N4P62KyJZJmswepMkk1Rfhv0iQJfNMdpwsq/arHYaGsX54iZ7PfomxewXM12O4bwP1T/0uU6cvweiEmnySFrhUWcTfwx0AcxkZ9PmTxLvBXII5FdTdVRn8ZWAuQB3IyOUsX68GbHkcAO3/62B+9y/6v/H16osNPF79voHIRIgmUmqTs0ci8JWIW5WjpKzhlUhK7E6tyjFLQnDpbYkeu/yjS/8c5xJ0NjDx0+fRP7AN672bcN23DsP999P3jX9msayEZZeTCaBgdpFDxTXsSM3j5ZwS3q3XcWHQzDWDm3Cdl5heDxF9Dq4NmrkwbOTqiIWIUbcC8WhR2Rr3ETcFadM+ciY8FAx70eqgqNtHYZcTTZeF3F4jBQMmmgzLDFa20nXiLOV/+0+UPvlpOrZ+gvGtn2Bq4xN03v8IxU99lbyfHCA3KIlsbSMJjTputA1zrW+OkDEHUZM+ogw+bnQ7COlxEjnoIVLvJHrQTvSgmSgh6umWCelf5uqQkQvjZi5MCpDPEzQ8RZBhmmuGWa4JQ99g5IbBRoi0D0bdhI15CBtzETpkJWzIoo7wQRMROiMxfVYF4ol9XhK7fUR1efiwzcT+pineqNezt6yFt7LLia7qYXjWo0Z91bzP/AKOhFh6/uyr6Nevw7ZuI4v3rKf34ccYP7APz3CvH72lbqYUglREhpQzV6+P/8rjwPpaHc36s/JfA+Y+m5pbtYtoiAQUK2x2j22e/rp4ks7/mPSzzzCpDcJzB8ylVB4Acz8ASi/ZNFCMeaAEW7+UpyuQ8rVPCGVydAio314hl/kB1K1IdMV4evLxtosyVgze+jCs5ZeZzZPM/ByTmvNor+wm7N1nGazPVopqHp8Vm1OMhiQK8qDrrObaB7tIOPMS4ie+VHoe4+0gTE1pmDrLMHdW4ui8jbez0n8NHSL+sgLm0iZQPXAN3l4NHp1GAbhbl49Hjr58fD350C0z9AV4uzR4Bcz7inC3ZWCvvaXAfLkijJabh0n+4CeUxp7CsSh/Y6MSbfFIOVPAXO7XlbEfNR0kEbmqka+kP8JIVgItaoQFn3ieO/ylcK9T3NVEPMrPf1B7QwDUFZiLboAH5Ust7mtijavK6yugbRcQDwC5ZOw/O6QqKPuPBBUqQ5cgQ7JxZaSxkvULmHs8WL1OLNLukxxO7Ldk/c7b8FbW0f/sT2jdvp2RDesZ3bCB2gc3o/uXb0F2NiyKbKy/hCBZnnx+6QKXTcxypLSdl4sGeaXVxo5uBz9umuWZ+gl+UjPKCxUGXro9xOv1k+ysGub5hgl+2mvkJ70mnu8x82qvg0N9Hs72QlAPXO+DsD4fiT1eKnU+2m+P0ngigvq//g/aH/44U/evx7buHuY2/BZt2zeS96XPk/ric6QlJRHX1sv1vmnOdC5ypMXIsQ4Xxzs9HGqw8mblEgcarOxrNLOreoaXa6d5tU5IsHPsbpBjnt31C7xav8ju+kX2NCyxu3aJXdWL6njp9jw7ymd5sXyGnRXz7Kpa5pVqM69WLbO3fIb92mH2ZXfyUnIFO9KKeaO4gYNSgchrY0dKA29pekkYMqNfWUcS66kKrrgp4sQi/XPRGpicwHI9go7f/2OG12zEtGYdhnvXUvfxzzB15BT0G/DJaJnagUR0zC8v7Xdg8gOsZP+yVlXPPBBjqtaLH5ADe03gHNinAngWAPK7ATzw/F90DryHnAM/D+xlEgP+lzLz1W/2qx6vvuBf91guKnBBgQv8xe8tc6WiquPys4yFHCOSm9KrUPOcTtweGVuzqQhaeh6SjCsLYQXmUoZbhtYqRp/5IUPrN+Na8wAeicrWrWfg3/8Na3UVVrcbKVLWmGxcb+nhYFYBryRk8GZBLcfbpjnTZ+Nqv5ewQQgxeLlisHFxaJmgYSM3x5wkTfuIHfcQMeIidtRLyijkjELREJQPQrnOTVmPnZJuC1qdkaLhZYr109T1DtNd3UrrtRhK//lHlG79HL3rH8e85UmWNm2naf2j5H36Tyj7zzdpCkuhvrKZwm49SYYZoseMRIzaiBhyEW3wEDfkI2nYR/KQjzS9k9QBKyn9JhJ0y0T1LxJsWPYT1UYXCBmeJtowQfTgJNH6GaL080Tpl4gaMqnSedSog6hxJ5GTDsLHbISNWQgdNRNqMBE6YCa6386tfi/xfXCrC8LaPJxoNLK/foq3qgfZp6nhvcwSMlp0zNm86m+iNlnTIs6sFHRP/xnD69bjWvsgxt/aSN+DjzK653U8g90rqbhk5XLX/J+D+eo1t3otBdbXz52l6qOsUgPGGTJaspKde8WzSrZkESMSOVkZhVoBc1l79gXG2jNIv/ITkk/9gFHNVVx1kpnnQLsIw2iUT7O3rwhnv4yqBcC8GFt/qeo1e7pL8XUIkAt4VqwAusxs+0vwzr4yHLpSf9m6NRMaEqE2BntpMAvZZzBqLjKZcYbis7tI/OAlxlqLVQFQFBNdNotSRZQbfbSvhegP95H4wU/Rxb+HrfgC1rLrWBoyMXVWYuquxd5Ti7u7Gm93JT7JxoWgpg7xms6Hnlx1+ETFTo6eFRDvkc8pQK5Vh0+qET2FIOV2cbqqvYWt5ibzZTeoDtlHyrEXqEu7gsskPWK/qItnxXZSAm9VhFG6Av6SpSqx+RVU/CRWl7TcHEov2y0OeepwKnKcEOTUIeV5l0huigWlgK4cHrw+0S6QyQSHX0M7EBgocq0ECKuOO9+TFp2/by/Z+WowF0AXHQx5f1lrbrHnVTLEktNJur5CX1iw4Sm5Te93v0fLQ1sY37iOsQfWU715M73f/QEUl8KSMLBX2gXSblgxDMkeGGV/ZjWv5evY32Dh9SYzO6smea1mmreb5nm/cYYPGmc43WHkRMcS7/eZeXfYyQG9g7f7nRwf9HJtyE9ujRuAmH6I0nmI6XeRqndToXfSVdZD93sXafiTr9O1eRtL69bhfGAtU1vWU73tQbK//AcUvr6XmtQc6juH0QwsE925TFi7jahOH+FtXoIanFxqcHCyycI7TUvsa55nb/Ocsol+rX6G3XWz7Kqd4aWaGV6qnuWlmnl2Vi+yo3qJHTUmXqwx80K1iRdqzOyos/Nyo4ddTT5ebnTzap2dN2osvFm5yPP5On6Q08yuuiHe7Fhid/08zxUaeDarh5N1s9QuiGnsytiY4ttKsidiLlY8ErzNzWCOjaf1q3/C4PqNLK9Zy/B9a2j46FNMv/MBdPerSozoukuXXDnXyaYg1SHhUri9d1pCMlWlhhlkUsItWicywvozKdfV+49aH3dprwj2yX+/DANX72XyePX7yZoLvE7O/y3A/Oc21zs3XuAGDJzlpnTh8sg/mBen/OM5fHjsHnx26WWJmIyI3AuJxelnJLr9Ub5UaaVai2cZmssZ+f5/MLxmPb41G/1gvn4jQ9/5Lp6aGqUGJm3dfreXorFZgour2H8zidcS8jlQ0c+7rYuc1Lm5NAxXx+DKqIurw0ZCh5aIH7IoX+jkcSe3xhzcGnaRrPeRrYdCg48yg5uKATsV/TbK+q2UGExox5bIMkyQOzRD7YSZntZRus7HUveX36HhoacYXvsQlk3bGF//MHVrH6fmi0/T8MJe2iJv0dnUSu3kLJlTS0QY5gnXm0ic9JIxiTLgyB72kat3kjtgI3vAQtqAiXi9kYhhI9dHjYSMLhEzPEuSYYoU/TSpQ3OkDi2SMmQiachM4oiVhFE7CeN2bk3aiZ2yET1lIWLCTPiIiVCDhQiDnWi9l5v9ENnl41qLk6MNRg7UzrC/rJ99KSWczCikpHeAZclipAIqC9i2iKswi4G/eZrxtRvw3b8Z60c2odvwGKO79uDRCbNXKOwrbCUll/jzfaPVC/v/6+M7QC43oFsUnH4ezN0IacYP5lJml5lmvwWqXN4iCwNacoJ3EP/BtxnKuYSjLgVaclay8gK8QgLrK8LVX4StvxiLrhhrv/SYS3D1yZx2KfQIcArBTEBcRr7k8IO5q7ccZ185nm4ZCctXcr6+2gQcJaEs517Ekn+FkfhjaE/sIPfMG8x0i6WoXfFLPGK3KTsNMGPoJv3yERIPv0BP5EFcRRdwlgTjqM/A1lmBpbsaR08Nrt4q3FL+FxnabtFZl0w7D193zh0wpycPVCYuIO4PWPygX6wY+uqxgHl3Hp7WdNUzt1ZHM1V0VQnGZJzaSWdhJG7rsGI3ionSLwJzwUG1ViQ7FzAXIqxosYvZidOBSywj7Q4c6nDicshMsBwunDI37hQZTrHBFaU//yHOZcpvWtz4PA58qka+0kyXhrp/jm2lGrAyG6Zq6FLOFyD/GZj7HdNWggTF65GqkWy4QpYSRrpk736GM4tWPIUldP/rt2h5cCNTm9Yxvmk9NQ9toe/Hz0FVLSyLxryfBySYLoA0DiR26ZUF7VuFAxyuM3Kwbon91bMcbzFyTecktN9OaK+VyH4HEYNOgg0uLg65OTvk5oLBw3VxxhuG+EEv8b1OYntsxPbZidXbCdUZSdCbqe9fxKCpQXfoJB1/+jf0b9nOxJq1TG9Yx8CmjVQ/8giFf/RVKnfupSs+h672USr7TWR2mEhstpDc7iG5E6KaHVxttXO2z8kxnZX3uk2807HE/pZ59jXOsrdhlj31s+yuneWVunleqV3glbplXm0w80qjjZcbrLzcYOOVRievNnt4pdnDyw1Odtba2V3rZF+zlxcr5/heUT/PN06zq9vG7j4PL7WYeUYzzGuaIbIGTUqXXY0GKu6BBEiuFYKjFRbnMaWk0PSXT9O3aRNLa9cycv9aGp98iul970J7N16HmKp4lLuHODSoCF9cOW0S1HnUmKLIB9gE31X8J2Duwm8K5VAVoF+Ea3fvU2p9rwLzwM8FuFf306WnvhrYA8+T18shv+t/Bpj7ZB5U4lwPwiQUOUW/cISAuRuf3ak2L2/AplDEYWTo3+1XDhP+idrSvEvQXMrIt/+F4Xvvx3ffepz3+z21R7/zfaiuU3UTea6Ut0ZMDkoau/gwIolXg5N4NbuFV6sm2Nth510DnBiDi6NObhiMxA4skK5bJHfASP6ojexJB2kjNjL0drIGHeQb7BQOmSnUGykwLKMZNpI7aiR9dIm0iWXSpyzkj9tp1JuZrNIxeSaStr/5dxoefIKhtZsVy318/XbaNz1B2e98mdvP76QrLoGeXh0V03Mkjsxwc2iBpCknmRNesgwucgxOcvV2cv9f2t4DPI7zOvenrEISJEVSXbbs2Fbi2HHsxMlN4uT65jrFjkuKuy3LsVVsVVLF6o0i1XsXK9jAAqIuei8kQRIkege2V3Qstvfyu8/5BkOtGcrK/d/nTz7zfIvdmdkB5sz3fuec97zHGqHKFsHgiKhe1sWuGEXuGEfcEY44fZQ4Fih3LlLpDFDtDFNjj1JtjVJti1Bjj1DtjFLpjlI+GaFoMsQBT4CI0FwyAAAgAElEQVQ9Tj+77AF2OaLsdCTZZknx1miM53sCPH56UU02kvPamG/g1eIaTlns+MXbUnOb8BcWSbbXYvvGPzNzyRq48DLiy9ZhWn4t7ts2khmTpgeihy7hUBn/v4fXdcM/3/hRYC5QngvmgitLv4RqyBFxd1C/8y4KNn0Pi+F1oqdLSA/UkB4VEpiwuptJiy67hJwl3zzWRFKIYeNa/jk70QZSiz7RTna8nezY0iivR9vIjImC3DEyo22qiUmqv5r4mSJC7bvwNb5LoPE9Rvc8RvWWm2jd+gReyylFMpDwcSoqPdjFmrMseow07n2NQ5tupnfn/SRaXiPV9g7p04dJDdSRHJISuRYyY62kJcc/3kRyTH6HepJjdaQkzK9y9+J1N5EdbVY5dCmvU3l1Yefrm5TiyT7D1WSWwDzUsUcx2eteu4Oa1zdiP1lMJupU7T2zqbCqPtHD7BKIkei0MLmFTKQBuQ7mApaSX0yQFK3+eEIJw8QTWl1wQljIMtnGU8h7ouWflH2VZrZE76TSJaYBuoCu8qxzmMiyWFOb9HL4oLWpig4kJXevbRlVwiZzjGzSO0K6qkk0UBYAUm+ugbkKKIjN+CKk65sY+e536b80j/l1eQrMT19xOaabfw2dPRCQZlIaYU/umjQKsWVgf7+Je0raeKjdyqNnFnm0a5HN/X7eNMbZ7cxS4Eyz3xKjwBjhkEnGGLsnYuSbEuRbU+yxp9ltS5JvjLBrxMfuYS+HxgIUWcLsnVhkz+gcNcZ5hsYmcbR2MfHMa3T+r29x4vJPMrp8HTOrrsC15mq6Lv04rZ/7H5y45T6GC+sYHfTQNu7j4IBXKUEetmTZb0qzw5zmfSe86UzzqjXBS6YIz48HeW4swLOjAbaMBNg85GfTkJ+nBnw8NRDg6eEQT49EeXpYthhbRpM8O5HmmfEUm8eSPNofZeOJAPeeiXD7qXl+3m7mxlNC7lvkLmOKe8ZT/ObYNLdVjHFwaBJxyNQ/WUwJqktITcBYVOAEzCsNdP/LNxi7bB2+lctxL19Jzyc+y8x9j0LfoOJmhZAeINKqS2wvgaqFDsfJxMSh1LSAzoK50iXQojLStllSObnzzfmAXQdiHYxlfx2wdSCXJlL6pn8mY+659df/v4C5fvL/zni+X1J/7+wvqwIdUrAhcgrag67EH1RHG2HLSKwjhkwKqsQkoqmMKTDXejIpGQbVIrGnFfv3v4v1ggtJX7SS2MUrsK1cjftHN5Dt6FaN6HViXTKWwTZiZ+e2Q2x8YSd3FR7n1kYjN3cucPtIgodMSV62hNlp9HFkfIHaMS/NY4vK4270RKhx+qm2Laqt1uGjxrmIwT5PmWOOUvcCxZMBDk+GKJpNUDKdpNQeptXix2ZZZPHEMK4XtzH4D9+n+/LPYM+7Ev+lV+FasYbOVeto+tO/4MQdG+grKaFvfIJ2zywG9yJF7rBaRFQKGFujVFkjVNojGFwRyiajGCZjVDsT1NkTVDuilDgCFLn8lLlDVLli1Drj1FvjNBqjNBsjtEgEwRqh2R6m3hGkwunniGORvbYFdti8bHUGedcZ5VV7lKdHF3moa4rfnpzhoWMe7i3u5Dcv7+LVgiN02+x4l0o6VDYq7SPV0YTrm//C/EVrYNl6BebGi67Gc/PdZIeHVDxbiTWkpLAkqeqQ/zs29VH7/M5DkUqgOm99iGf+AZin1GpcsEV5T8qDCpCc7aJx90b2PPFvmMpfJdxZTHyohth4I1HxyBWQS2laLktdvFaRQW0iO9FK1tRGyiQCM20kx0VwRTz2VhBvXJWwHSUz2kpsuJHwYDX+04UsHN3FYts2Flvf48zO+yjZfCMdBc8RcEtL0QCZjEiYSvMSWT5lCMyaOVb6Pvu3/IoT2+4m2voKqfY3yJ7Kh95i6C+H4UoQidbxWlITdSQn6klMNBI3ytakfhe5ttS4LDKWSHoSUVB5fsm1d6hyNcaPKdJfelBao5ap0rTAsd1YDa9R9fJvaHz3QWb6asgKmKd9Sj9dAFdkXKUkW3UzXgrICNhqpWjCa5BcoZYvVMQmqfWWKJ1sSq1LS4MoPBWVuGRaeUuJlFYrnJRGTCkpM5IOZloXMwnBq6+Q+VrYyDmbXuam0nlCqhOwVoQ7jZCn5c8lh64z7ZeKjuVn2TJiM1rjGPwC5g0MfetfGFizksV1q5hck0fXlVdivvU2ONULftF11/hvkmqQNjHGBOzuNbKh/Bj3nbCxsWuOByQ6aIrxtj3FdkeC3Y4Y+0TIamSRorEgpeNatU3xWAwhp+61xdnpkLLSANssXvYaFyga92IwLmIw+yg2zlM6PkODdYFuywIjxwY5/eJ2Gr/xU45d8Xlsl3yCwMpPMbPiWgZWfpyWL3yVY3c+TF9xA6eGnZRYveyw+Nlui7HTk2HnZJZt7gzvOVO850jyri3Ou7Yo7zlivOeI8p4txrvWCG+bg7xt9POuKcj75iBbrWG2mUNss4TYZY+y151knyfJHk+ad8xJnjjt496Oee7s8HBLh5lfnjRxU980vx4JcFu/nzs6JrmzaoiCfideWUDJP3lOpR4xLtFaUXaLg9dLsK6Kru99l5Grr2AhTzzzlXRf82lm7n4QegbUAi1EBpGbSWfEWYxpx4ZywFwqZ7UKOCXdm1AkzhgC5rJ41Elt+nwj85KObTLqIK6/J5/r+8qxOqDrbHf9sw8b/9tgfu6F6Bfw/zrmTrz6uc6C+FIIQeZP5RAtlWrI9CQLLonAaoWj8nDFVL48k4qRkeVSRMvPiuSe0vVWq6t56G7C9h/fwbzsYyQ/dgmxi5ZjXZmH8yc3kO3s02YTMQBZNYQzBCasHH53Kw8+8TyPF9SwseI0tzRNcOuJSe7pnWfLkJf3R70cHPdTOR6ifiJIvcVPrd1LlW2WatssNU4vte4A1e4g5Y5FipzzHPEsUDQTomg+ScFkjH0S1nZHqfNE6XT4MY1NMtvSx/SL+fT8/Q84vf4PcK++jPnVl2JZtZYT666hWcJe997HqKESo8nKqcl5Kh1eDDY/tY4INbYoNfYY1Y4Yla4Y5Z4o5e4I1bYodcYINaYQBpuPUpePcleQKldU7Vtr0T5vUGAepd0So80aocHqp9Lq5Yhlnt2WObZa53nT4ecVZ4jNlgAPDs2x8ZSdB46aeapxiIf3VvKbJ7bwxs6tDFjHWFQdhyQPpfVoTnW04fnWd5i/aBUsW0102RrGL7wS96/uhAFpnCDaxlGSyYiq79RCpedflZ7PjsSect8/30Mg0pvatrSS1sPsMrkv5cwl2KZIU1K6JjYnm1rxh8ksDtG470F2P/7vGMteItJ5mMRgFbGJeqLC9p5oUl45Y5J/blpqSvIBmGeWmO6JiRZiE83Ex1tIjkvtuXi8sgmgt5IebiYyVEdgoJKFU4eYa92Jr30Hi23v0rH1Lg5v+RmdpW8QnhlUoetMNkxSeiurOC+EvHZO1e9m77O/ov29Owi3vqqB+cmd0H0Q+o7AUCmMVcBENRljLWlTPUlTE3FzC3Fzq2LjJybaSErYXwBb6bELYW8JyHUwnziu6utT/RVk+6Tb3yH8R3diKn2Z8udvpXn7Y3iFVBd1a+pv8SDxRELpoov2ukyQor4mQK0amiyVgUnzERWhE8U/ibznbBqbXGeVf1CGlkpLSFS67Un5T4xEMqI2DdTFU5emLZq6m1oE5EbWZaJWmygDikKgTluXkLueQ18i5AnDXk6gcqsSd42pKom4lMXKBBYIka6rZfBfvsHA6jx8a9cwvSqP7iuvwXLLHXCyGwIRxb4X8xLuwAIwHIFtXRburOxkQ6eTO3rneGhUCKxZtrrTbLdH2GsPc9geotjop8YSo8mapGEiTs1EgjJznEOOOPs8MfbOxCiYjaroWoV1kSrTHPXWRRqdQarsAQpNXipMfrpsUUY7bZx+aR8tX/sJp9Z+HteKTxFecR0zF13J6bxrqPvyV2nd8CCnKxs4anSpOWHb+ALvWSNsd6XYbk+octdttqi6xp3OKPnuGLtkc8XYYY+wwxok3xZir13Kd4Pss/vZZ5lnr2mW/dZ5Dtj9HLQF2W8Js8OU5PXhFI+e8rHxhIcNXQ5u77Fw+8g0Nw1O8/OTdn593M6G2mEK+l3MC0joC2+pcxTDikqoNgELiwQba+n8yffou+5qJlevxLJiBWeu/hQzt98Pp/vJJoQpIwTqpOr5kY6KtntUAXomIWWHGYUr4qGrNvXSpCmj6ZwI6TQejyqPWgfic0vP9HlJx7xzR/3z3PF885f+ngD/styd9RPmvqfvrI+5n+n7/3fHXJBeWjedJY7o55Xv0V/LedUxS/OnKh1cWmzJXCoPt2K6iriDtJ3LxFVtp5J8lFidPJgS0VXlCbJ6noGuBjw/+QGOS1YRu+BiIhd8DNOKS7D//GcwMKDF9sQQwinwBoiP9VD25lO8/syDlNRV815NM48caebu0pPc1zjKptNuXhny8u54lN3GNAcsKYpsfsod01S7Zqh1L1LrCVPtSlDlTFLpSFDujFDq9FPiDlAyG6VwJsyBqRCHZrQwdrXDzylbANO4F1fjMJYXC+j55xs4s/46rHlrmVt7FY41V9O9/lrav/hn9N12J64yAxajlQ7nHDU2L5UWPwZziDprjEZbUoX5K+zifUeo86SptsYxGP3UOXw0eLxUORcocyxSbPdTYgtTZo9TaU9SZ0/RaE/RYI9TbQ1SbJpnv2mWXeKVu4O84QrxtGmR+wfm2Ngl5SZunqzv4o3yWt4/sJfHnryb/PzncLj6lBCi0MlU65t4hFRbK55vf4vpSy4hecFFhD+2Cuuaa5i+9W7o7tfyU1ILHNeEPEQJTLdD3U5ybU+3m9835u6vPD0J4Sel9ETOreXC9EonmehV17SsNO5IKKKTVEioRaRaYcbJRt0cLX6FPU/8mOFDTxHp2EVmsJT0WC0pYyOZCakzl7B0E4oYJoAuQC1d1EabkW5qqfEWEuMtxMea1ZgeayWrvHJhk2tKcenhBqJDVYQGywmcOoy3IR9vg3jm79Dy9i3sf/onDLXsJ+6zaQQ40btKx5WWuEQT4uEF+juK2L75Bupe+xXhpldJtb5FVhTgug+j+mIPG2CsCsZrYKKOzEQ9qYlGVUeeMGo5fokcJMelxlyrOZfc/tnwek6YXZTtMoPVZPuKSXTuZbFtKxPFz3Po6Rtp3rOF6GS/JhiTCavcta6jLvrpotao8uDxBLFkWhEP9eYmct9lX7lXUt+tbyqlrrxrKQ/SFvrCNBdbkDI0zW6SWpg9LXLAQlISHo7Gg9CBXJ1naZEguKx76roQiBZKF26F1jFNxqy0aE5pLPe02FIiqjq3qXSA5DNlsvMHSdfXMfpv/0r/mtXM5eUxlXcpXZdfg0nAvKsHwiHFC0pnhXYJC1k4PZ/mtQ4Ht1UOcFfnFBuG/TxmivGGJ8M2T0r1iSh0RDA4JSUWptkRp82WpNmcoN6SUum2EmeSI54kR2YSFM3GKZ+KUOX0UWObp8nlpdXlp84WxGAMYRiP0WyDHkeGkVNu+l87TMs/3UDb+uuxfexyQheux7vycoavuIbmL36Zxtvu5HRpNadHXFQaF8mfCLHLnGCvNcUuc4ztJuHWBMh3h8mfjLDNEeJda4D3rRHynQn22GPstWry2AXWOfabp9lvmmK/eZb9Zh8FE1H2jiXYMZ7hnXF4qivCvR2T3Ndl4d5BK3ePu7lpyMUvuqzc1ungrroh9vTamRFnTP6JYybUcwn3CCbIvL7oJ9BSR/vP/oNj112B6dJLMK5eSd8nr2f+N7+FY70iG6ruW1yiOokI6bOCQnF176NLUUaZK7SevcJ4F12HiKqoEjD/MCDPncPOYlxOLbo+R33YPKaegZyObLoXv0w/8HwnVQ9CDvtODsq9EP3Lcs9xvvPon+eGFXRgz/2O3LCC/l3yuYTaNBlFTdZQ2mKqUjOhsks4S5R/JEyHtMSQ5ghaikNbMYm+vtwYkfibge5GZv7zBlyrLie67BIiFyzDuOICzDf+kPRwr6wQNK8rKCu4GRVSrH7zTva9cCv97Uc42lrFvpIKXj5Ux1NFR3msrp8nO108OxLlZTO8aYMd9iCH3FOUT81SNRWiyiMgnqHaBnV22bJU22KU2wOUuH0UzwYoXAixf8bPXucCRxw+Gt0xTjuT9A8HsLXbsL9ygN6v/ztdl30S0yXr8a6+lrk11zKwfC0nP/1HDN12J7aKasbGLZx0zFNrXaTCHKTOHKPFkqTZEqfWEqbSFqLcGaPUnaDCHaHR7aPFNUudY4ZS5yyF7kUOeSIUTqUpmcxicGUxONKUWeMUm0IcNvvZa/Ox3RnkbVeIF20BHh+d597uGe7pmOTRNiOvVDRRVnWEJsP7vP3sf1Ky9yEWPCe0HtKZuObdhmKk6hpxfvOfca64gPCFywhdvAL7Fdcyf8c90D2kPXjysKhIS0zdx3PtT7ctGXV7/LBRt02tnEhYyKIsKNoF0bNVEkpKVPfUlBCI1J1I+DOhkpni6YkYkZqgxetNBzhTv58DT/+Knvz7CbW9DQOFMFKt2NxMNIEC80YywvKWXPNSblxIbUI0k7B1crSV1Ih45K1kxWsVMJcGLaIaN9JMariWyGA50YFSoicLCdTuwVv1Pt6mN6l77Ub2bf6ZKkvLKOU8mcmEVZsiKiRRMelkhPH+Gt7b8lPKnv8pgbpXSLW8Q/bkXrK9RWQGyrQwu5DbxuvVtUsLU8n7qzz/mEi0Sj5dSwMogtxYm7boUNcqaYQcAtxwAwxVk+09QuzETuab32K4cBN7nvgprYdeJhu0QSagiobSonkmJYdC8olKrj9EUrqdxWOEEylCQjRSeu3iqevALIt+fRM+hdx/fdMWXOezCS1ML3PKUshTjpEyVrWJctcHmwC4VvOtjZp+vwD5OZucS5wQlcOXBVSMeCamhKrkd1Meoi9AurmJ8R/9kP6165hZvoqpvPWcWX8txptvg+4zEFkklY1qpVAC5mlodkTZ0uziN9Um7jw1x/2jETZZErzuTLHDleSgO0qZM0ytM0yTM0KzI0KTNUqDNUGtLU2VI43BlabMlaLUFadUuC8uWdT7qHEtUO+ep942R53ZR4slRbMZaoxZGuzQ64axbicnX9tF3de/y8nVVzN78RrSq9aymJfHyNp1tPzpn9F+270MFTcxMrZIizXF4bEIBeMRCqxx9iuSrI98h4/dniA7RJPDFuJ9a5xdTsnlJ9htCrLP7GW/eYb9ZgHyGfZbFthrDrF3IsPuMdg5Du9NwLN9CR44Oc19nUbuHTBzx4iVXw1YuanPwe1dTm6v7WdXr5UZmTfknzyo8jhI3kIqYgTUfQF8TbU0/vA7NH58LaPrLmZi3RoGPv15Fu54GI72aXr64itK456YEKuXeBAZidKlCKOpwAlfUkWHpWRRCNjZEKl0mERSepp/0GxF7DZ3XtLtWOFbTjVE7j65r3OPl9e5WKl7/cozz50Qc1/nnkxe6xdw7njufgLU8k8H7HPPmXt87i+cu5LRX2ufy8WL3q3miMfT0mtYVsTisUUVqUHqz6WUQMhuoiClNCZUOZPcREmui1bvHAy24fnlz7HmXU70YytJXPwxLCuXMf7j7xDpOrmUOBPPPA3BBbL249S/ezv7Nv+Ikbp3MR4vpqullqrKBt4vrOPJwiYequnmsVMeNg3HecaU4RV7jPc9PvZM+imcjKqHqMKeoM6aosmWodmeod6eptIRo9QZosgTpHA6wAGPl/32OQpt89Q4QxydTHLSkWJwNMBk2zBTr22n639/m+Orr8G+/Goi6z7NzPIr6L1oDR1/8mX6772fidJyRoeNdApIe2LU2aLUmqM02RK0OJJUmoIUjHs55ApR7U1SM+mjxjFDtWuO8kkvxdMBCmdiHJlOUeRJU2JLUWxOUDgRo3A8xmFbgn3uBO85wrxoXGDT8BSPD7h4tMvBQ+3jPFbZQX5VDT3HDPTWvsuu535K5e4NeJ2tkJjV5DJlteyLkjRUY/mHv8eyYhmhSy4geMkKLJdfzdzGB2DYpK2kc8Bc8pVpmcw/otZc7O3DbE+zY82WZQEo6RkBc3ktUVSp7RUilkiLila4ptstxCQhNEnePqVkHrW5QibqKMPHDJS+dCcn37sTX+Mr0H9oCRjrFJCr3PhoI5nRZq016JJnK2pwaaUG1468zoxom/LKdTBXYxPJoWpC/SVE+4qJHj9EsHY3/pptzNS8TOVLP+HgC7/CPdRKVhpMiF+XESlL6TK2hEeZGDZjKztfvoniZ3/CnOF5Ui3vkj21j3RvEWkB8yHJmQuYN4DIsY43kR5rJqW2D8BcB3UZhTCnLTyWwFwAXaUIGsgOGKCnkPiJXUzXv8qZvQ+z96kbOF72NsSFpy3pE1kcyWMnufGlxXkyqu6J5LgjqTQBiY7KvRFMVXXdeoXLh4+/7/7nzmXSk1zfzgVpVXamhIQyqqb8fGCeu4+cR02yGekQIaFYqb7JIEI2yjPvOMboDT9h4LLLmc9bz/TKy+hZ93HMN94Cx9ohMK0gQpM5gZk4lI4s8mi9g7sa3WzoXODB4RDPWuK840yyxxXniCuMwRWkzhWkyRmgySEE2xC1thjV9qQC8wpnGoMzhcEZx+CKUuEKUenyUeXyUuGco9w6TZXFR7MjTbsLam1gsGZpcWU4Y1lkqKOXgVfe4PTX/4nBq65RZVwLFy3Ht/4ahq/+LM1f/J+cvP1xrJWnMY37aTUGODK+SKE9SrE7ymFHgAL7IvudAVUVc2gqzX5Xmt1LOhgHLBEOShdGywIFllkVat9j8bHHEma3MUX+eJZ8I6qZ1asjaR7rmlfS1Bt6zfy6z8ove+3c3OXi9lNO7qwbYu+gQ5UXq2dUhdolPysPtYB6Brx+fBUGmr71j7RdfSmWy1dhXL+W7k99jpl7noDTIxCUsK48RknSsaiK/GplLJIkFDDPqtJBieTonrkS0chKdEVSXLGlaJ+2+DwXI8+Hgbnvnbt/7s+yXy6Yy2t573fC7LkHyOtcEJbX536uf7kGuB/I0sn7+rEfdsy5x+rnOHfUQF3OLQxVrW9xTBqnCDtVNJVF5CEqf2xRZdf+wHK/pFxAlBrFec+IHGNaYH4eJk7guOWXGFddSeTi1aRXLMO+fBmj3/k6/pYmMjFRBVlKWkmd7mQPNVvvZu/m7zNR9xru4/uxtZcz2FRLXUU1W4sqeaqwlgcqTvHgURuP9vt50pJiizvDq540Oz0JDjsjGGwB6i0Bmq0hFQprcGaocWYwuDKUudOUeWKUuQKU2uYxWKaptc3S7PTR5o5yyhHGbJlj5kQvppfe4szXv0vf+s/iWv4JFvM+ieviK+jOu5yOL/05p2/7NUNFxQybnZyai9IwGaHU5KfaHOGYK0urPcMRs5/97kVKFiOUTgUodXkp9fgpnQ5QNB2kaCpMsStCiTVCyUSU4pEYRWNJikxZ1YxFmOuvm8I8OzLLk70WHuno59GWTjbXH+XN6nrVHcl4qorBmvfY/cxPqNmzEZ+zDeKz2ipL/r7zQRKFJYx97W+YEDBfcSHBFXmYL7uG2QceB4tbY43LBC5d0uQenpXQPD+zXbep3wfm+j4SVldgLjLBitUsIdgPA3NpxxpRIiOKTCUKYtpyVRmKo7+VunceoOWVXzFT+Qz0HdS01UWOVYmtSJhdA3NRdRPWuoSpPxrMtRC7hOcTg5WEeouI9hYROVpAuC6fUN127KVbKHnmBxS/fgdeS5e2aJUqAKmplXyxTEhqbZ1iztPF4fc2ULj5RzgOP0mi+R0ynftIdBeS7CslK7KxAuZSN74kx/oBmItH3q5tSsq1XXnpAuYSSdCiCUtALq1Rh+tJ9ZaS6TpI4mQ+7uqXOLp1I/uevpGu+l2QEf148UJTWqRDbELSZsI2kyhIJqGEoKSLmsyr4p3LAuuDmvHfBXIdvGXU557c9/T35W+izzEyt6REhCoH0HNfnw/cc98TID/Xc0+LEmU2g8QCRc5VGPVSPiutl9M9pxm56ecMXHkV3jVXMLf8MvrXXIPtBzdATRV43QrMJRElOXNrKMv2U27uqbIo0ZQHTnt5YsjPy+YI25xxCtxRStxBBcy1rkUanIvUOxapdQSodkSodMYwOBMYnMmlLU6FM06VM0y1M6C883L3IkeccxTbhdeTpHkKqh1pSo1RaixhjrsCjDincHSeZOL1l2n5+tdoX38F7tXXEFzzKRwXX8eZlddz/EvfoOuuTVgMR9VcddQTpMjmpcjmo1pIt5MJiu0hiuS6ptNUTmc4Yo1RaI5RbI0pZv0hS4gCq589Vh/5VunMGCLfEiFfldxlVAOoN8eTPNU3r9Ql7+x18GuRlu2e444uLxtPzHB/o5HC0Sml4inYLVgr0t4q36qIcBmYWcBfcJD2v/0qXetWM33FWizr1nHyuuuZfHgLDFu01aMCalEglLknplJtGuNH7o+mAifBG/UlMnlkYpCVdqvS4EXr7Kjboj7qeKjPQ2KDOltdXuu2KZ/LvufOZecer59H3j8vAU4/QD+ZfiH6qH8uJ5Iv1wD3g4vSL0hG/cv0UT9WHz/s/dzPk2rFm1HetnQ/iiWTxGXlo8BcIyZkU6Lxo2nmSopEKT0KmIu4TFxyolK16QV7D/a7bmNs7TWElq8hs2IZzouXMfK//4aFknLSwiiV8hB5muSPOzOEYetG9j79PSWDOdn6PlPN0n6yjLGWGhpqq9laXMaTh6q4z9DBPa0T3Nsf4gEzPGWDNx3S0SxEsc1LlWWOOssCdbJydqaocUGVCypFWMadUSVtDZLDts1Sb/VQa52kxjlHg8tLh3NWAfRs1wDuV7fS/dVvczrvD3Cv/DThS6/Hs+IqzqxcQ9PnP0f73XfQU1NNv9XJqdkQVTY/hvEA7XY47oGqyTgFk172zyxyeDrEkckoRyYltB7msCfAYaefQqufI8YAxWMRinFOCcYAACAASURBVEeSFBuzFNpg50SGV4cjPDfkZXOfgyc7+nmsrpmnDQber6mgur2e3mPVWI+VMGB4i92bf0rjvgeIeDpQvWUVSUgEp72E8/cy+NdfYXzFMoKrLsa3fBWmyz/OrAg3eOa1h0SelUxSC1kueeS5TQzETnQbklG3Od1+ft8oZWmaRKiE/oW1qi2yxQOUhbzmmcdUhUQmGSIRDxFPxJDIkACLIpdlIyyYz3Bs9yaqNv8YZ8mT0HuQ7FAF2SUwFw83M9ZEZrSFrDDBJ34XzMU7T4+2K89cibVIeF3C7arsq5nscAPxgYqzYB5u30+4bhfhuu2MFjxG4abvUb39YSIzYyqmqOq2EyKRmlLkLhFQk1hvZHGMqn2Pc3DTDxjNv59441ukT+0j3nWYhADvYCXZERGDadDy/Gc98xZSYzlgrhYjmjZ7RkLtZ8FcvHThA7SSHqpTJXSpMwUkT+VjNzxH/Wu/5tBzNzN8vHCp8EoLWUoPcY2HsFTPqxj4wixKIwSyUFrAXNqRaqVmAsD6Pdfv7/kmvdz3dGCX9/T56aPAPBfY5XUukMvrs2AuE7psyiYk1iCKY9I0Jq2BuaSJJB8+2s/Q7TfRf+3VCsznL1nPUN5V2L/571BYCItuJTyaJE0gC31zKZ5vMnKbYYKHTi7y6GkvWwZ8vGUKKwZ7oSdCmSdIlXuRGvcCda4FahzzVDmFAxOkwhWmXIivLgH0hAJyiQYK0Nc4JNQeoEKe/ykfB11eiicjVM6kqXAlKDUGqTQt0ujycnJyhnGnFVf3Cbpffo7mv/9neq76Y1x51+O9+HM4L/g03XnXc/wrX6f73kewNbZidM/RZJ+m2jJLiztMy2SKKluUcouUusapdyepssepsMapsMUptwmgxzhgibLXGibfGmKnNcguq598W1BJSO80x3h7PMzTQ/Pc0+fhdmGydy9yR0+Me8/EuLd9jkcarZRPzCnyoIjuaNI9UgkhBEXFrATHJMF3ttH5xS8zkreSxcvWYV67jrZPXY/zmZfA5tHyOgLmSndAyg6jSjsgrei7Qo7TmnhpYL5U6SC6BVkJtUs7XU04Rre73MVk7pz1YWD+YXZ9Lgbn7ndeMJcHJXcn/QTnuyB5MM4F89wL1B+c3ElWP1/uKOc+998H3ydRAW3RLj2m41LyIWHEZExjGMakLO0DMJcVmSK0SGR0CczTCswXYXIYx4P3M3r1p/GuvJT48gtwX7SMsb/6CnM7C0jPhJVnrlKk0l95Zojy9+8h/8l/ZbziaWZaXiPQuo1o+2G87eWMtVbSWF9BfmUFW8qq2VjWyu1NFu7uivHAgNRJJnjLHGaXZVERxw6bZim2LGJwRKlypamyp6mypKi1Jmmyx2l1Rmhx+WlwzFFl81DmcFPu8lDhcNJsd2JyzzB9op/Rp97k1N/+O6OX/wnzKz6Jf8XVOJZfypnLLqPuf3yJ5ntvZ8BQgtHkotsdpckSod4co84RxzAV4eC0j/2TAuYxiqdSFCqhmyj7HcIe9bPP5KfAGOTQeJxDE1n2mWC7Mc0bo3GeHVjksTN2Hmnv5am6Fl6pMrCvuoS25nImOqpxtZfibjrIUNFr7N9yA8cOPUFqtguSi5qgjzDGrR7mXn+T3j//IuN5F+BbtZy55aswXv1pZp95DeYC2n1Q5YgppXOdXKo1/ygw121St7ncif93bE4xnDQv8CPBPCFgLrmwuCJkiRqciJFIz+TY1DDdhS9R+sT3sBx+hGzPQdIDBtLDopqmEeB0MBeRmP8K5kdVuF1qybWmJh+AeWa4ifRgHbGzYH6EUPtewvU7CdZtpXv7fRze9EPaD79AMiAiLNIyVAg7S2AuKogxbeGRiNhpK3+ZA5t+yJl3bidc/wapU/uInTlMvLcUKSXLjlT/X4B5OwLm4p3/TrhdwHygllhnIcnO/SQ78zGXbsHw/H9S9tqdWEQhT5TfiKmeCQLmspBSbDN9gSXlQOLZZrKKNRxKZwknkkRjwhTWam9lntHnl9w5S17r917mMZlH9E3uv7x3dp/f45n/X4O5AnWNT6GBueT402SEnh8Lk7aMMHTfHfR+8hPMrboM70XrGb3kCmxf/UfSO3YqMBfmjzRvXkhlabUGebR6iJsrjDzUGeSJ0wu82OflfaOwv6MUeyKUC5h7vNR45qhxzVHlmKXCOU+Fy68qVMpdEQXoEmKvFK/cEVMh+DrRkHCEqJQo3EyQAo+P/VMBDs5GKJqSPHyIKmeAGreXOsckRx0ORt127D3dDL7wBsf/7l/pufLPmMr7IosXfhbnhdcycvVn6PjKX3D63g0Y6+uZMJoZcM9zzLpArdFHnS1OjT1FpSlK1USQBnuUekeMGqm2ccQosyUotCQ4IC2kTWHyLX522OfZ5Vxgt8NLvtnH1gk/W0YWuHtghlv6vNzUJUIzWe49mWBj3RRP1lmpNXvFbUNKy6SoVTjm0sJUNeqR5grjZsKbX2TwM3+M9aLlBFZfinHtOpo+93kc77wDs/NaT3MBc0Fr0REQMJeSs2yMuGqDmlF8OiHAaUJTgpmS2hKvPKaiSmJrut3JqNuebn/6vJRrw/p7so9sufNV7mv9c32Uz/4LmOeeWD/ZuRekn1Q+l/3PB+b6e/r5ZJQL1b9cv2g5l37+c8Fc+RPqj6CxU/XuR0J+k1Ih6aSGMJ1jcSXWoHvmKryik+Dkjy1sdxVm98GckalnNzP2h3+Ke9V6AssvxHPJBRi/9CVmXnqPlMOnVtmKxZqJE54epGLrfeQ/9m2Gix/G1/Yq6RM7oeMAibbDzLYVYzxeyfHj1RQ0lLOl1MA9pae4q87JxvZFHjkTZPNQgBdGF3l1bI63x2fYYZ7jkM1HmYScLGLYEWomIjQYo7TY4rS4YjS4A1Q6ZylzuymbdFI25cbg8dBon6R3YhJz2wCm53cy+nffY3zFdbiWrWV+1VW4r7yWU9eup/4v/pDODb/GXFKFc3yOYXeCZqufYvM8h+wLHJ4OcGQmSvFkkmJXhkJnigJHXK2ApZnKDkuEHeYYu4xJdpmlc1qS5/sDPNu/yFPdTh5s7+GRmiZerTJQ0lxJ//Eapo6X42s5jL++gIX6fYwefplDz9zIqeJnyHr7NTBXzPQMyRET7k2b6fnC55hYdRFzq1biWXkpluv/FO/r28AbVvdBaycpYC69roWZrBEic21QtyUZc+1Ntzn9c932tFCtdEuTkK7SAyabPdczz82ZL4XZleCILCTlWRcWtJDjQmS8JkYr3lZgbj74EJnuAlJ95aSGRDlNE1kRMFcerIjDqNKudpKK/HZUKa6lxjVAFy9d93bFk08PNZIUYOyvICz58p5CQu27CTfsYLHmXY6+dSdFz/6c3vrtpGLTS2AeVYQ36TYoEapIRPLSwsqdpLtlF4efuYHWl36p+qInT+0jeuYwsZ4SUgMVZEToZVSapmg5c1U6t1RbfjbMrofbczx0yZ/nhtrT/TXEThUi50905jN+5CmKtvyM+m0PMiVCOfi03KJqVSzEVmHpLUlmyiJdiImqbldLnUWluYVUG5yn/jYX1PV5RwBfv/+6regTqvwstiB2cS5g/76fxRvXPz+vZ74E5oIBiWxWNeaReUQJFAgj2jXO+NMP0vO565nMW8/iReuxXHQZ5j/5K0IvvUx2zq6KN6UpyFQsRfnQFPdVDHJTrZ0HzoR48swCL/ctsG0iSIE9QrE7TLnbT6VngWrPHFXuGSqd0xhccxjcPsrdAcrVPlEMrtgSmMeptWkiVrV2CcWHKZmUSpoge+YD7Frws3/WT/F0kKqZMHXTQarFsbB4aHVNMeKZwXm8l5FNb3Hyaz+k//I/Y/KSz+Bbfi2zq9czuG41bV/+YzrvuQtXTTUzZgf95hkaRmapsyaod2WpMseoHPXTYAnTKOQ9l1T7xKiwi7xskiMmcSDC7DX72GGfZbt7hnzXHAU2L7vNfraMefn1wBw/7/XzizNJ7jgN9xxNcE+5gxcbHRx3hfGRJSh67EuetKoPkIWiqIP29BO952FM136GyQuWE1y+mrG162n5q7/EdWAvBAKa6LrcOyVapBFlBagTmSgxVTWVVp39JI2VFI0DiR5LRZUIIEnaTtrf5mCbbnv6HPRf5qSP4AHpx33YKN+lcub6ic83EcrB+sNw7qif+Nzj1UOSc3G5n+sPmz7Kd+rn0c+vg7v+B5D35bUCd2260hrRifssTDfJpyaXmsYvkRZVOmtJTUkE8rNZEXUNgM+Ob+s7mP767zFeKnmr5UyvuATTH34B94NbSIxOKRBRzyURIpO91G69j4In/o2x0kfxt71GRsp5Th2GE0VEO4qZO1HG+IlS2o8VU9ho4JVSKV/r4QGDhd82uXnw5BQP98zw6OAMT41O8+LEDO+Z59lv9VFmC1MloaeJMLUTURrMCVUGJgZe6VqkfHKa0mkPZXOzlM0uUGSfpt7mZdQeYLp9FM/j7zDyl9+mb/UnMa+8nKn1V2K9Yg2dV+XR9udfoOeOe/CUNDM7PsOgc5EayyyHLdMcmQpSNpem1JmmyJzioCVFvrRAFYEHu8hBpnnNluRVY5xXx6K8MOBj8ykPTx4z8kTzGTbVNvFGXRVlbTUMnmlkobuO5LEiErW7iFXtIlSzm7GC5zm0+UZOl74AviHV7pKENLJIEe8exHnvA/T/4Wcx5V3CZN5KbGuvwPk3f09ozyEIiOqbUKTONiA9C+a6vZw76nYm74vNnO/zXBtPiTSnAPKSF5gbZhfOUjorxCcB7KiWD1OyRarbtEaQk8lB7Cpox1K/nYqnf4TxwAMkT+9VYevkoKYEJ8AoYC7KalljG1njMdITRz8SzNPCYh9sIN5fQ7SvnEhvMZEzhwi27iRUv5XZytdpeOkWKl69DUtnGZmEVCYnVPopk5Ycn8geQzislWSlU7OYussoe+lmqjf/mKmK54id2E2k8xCR7iLi/QZSQzUKzNOiXjfWnMNgF9b9Us48Z1QpgqUcugJzIcRJNKG3irjIzp7YQ7RjB0MHHuHQph9zrGATflenkkRJpoIkRJ5Z0mJSwy/5AFnsxSOaHK2UBaWzZ6X5pVuVPifIvdXvtz6XCIDHYjG1yWt5Xwd03Sb0OUa3j3ND5zpY/3dGFWbXJoqzYXaV9l9SsBP5XxVxkHxqMkJ22oTz3ecZ+B9/jk1UHS9aj/vCyzBe9wXmHn6E9OSEsnaJMbrCcQq6bGysHObmZjf3dQV5/MwiL/V52TouNdkxClXOPEC5x0uFZ4FKt3jlM0tgvojB7VfkOIMrTIUrorxy0ZwQT7jWrm2qusUVpmQ+SoEvws5FP/kzCxya8lIxHaRuMkyt3U+lxUuVw0uLYx6jdY6Zo4MMP/kmJ//6OwxIX/C8q5i+8CKmVl5E/xVraP/Klxi4dwOT5dVMjbkZsgZpNkWpsCQUV6jRKeWyEWrtAWqdQWqcEapV2D1BqXRhnIhQYAyw0zbPVvcMu91zHBKxKmuIp0d9/KJvgR/1h7mxO8Pd3fDAsRgPlpnYdcLDqFdjm4elc6C0xVbFsEvSftEoNLcR//nNOC+/joVlK/FfuJKR9ZfT8S//zFRNudYtLyHs9CVOhMgIK0JbiHg6rCRblQ57MqsIpkoXISFkU6lkiChQ1zQx/it26nOSbrtncS3HtnXbzLVxfX/9+HNHOUaVpsmO+oH6g3HugyCf5z4Iua/Pd2Ldy869MHmw5Lz6Q5e7etYvVr+W3O+TSUl+af25Ec9cusoqr0qBuQg4JBThJLRUUqj4CALmsrqSWLviHgYgPEmi5AiOb3+f/vUfx71iDTN5a5n4+B9ivvEuYidErESqPGXzkXB30vLePZRs+gHWis14W14ncWwnnC6CngqyXQZCJwpxH93LREcBfScN1NTUsuNQK68UdvF4+RD31xu5u8PJHX1T3DU8ywNjMzw9PsUbplkKHAEMIpdqjVBtiVNtSVJtTaiwk8EZotwt5LQZSqbnKZ3xY5gOUesOcsoRwmr0MdM6hvm5fDr/4fucuvqTjK1ezZw0cli7lp7Vqznz+S9hu20D3sIK3ANmum3zVDsXKZ4KUTqdpNySpHQkzr7ROG+Px3jeHOcpR4pHXRketiV5WNqZ9s+xqdPJ8+0jPF99nFfLqtlbbaDlWC2m3lb8gy0kuyrJtB0gVbuDZM0OQpXbGNn9NAeeuoHO8pchNApZL4hKXyhKtPk41p/fzOgnPol95QrseXmMX/0Jpv/9RyQr6lRZmgJz6UAl7Uelr7B4mmKrH0GEE5s736QvtvUBmMdJirCHRHfOA+aiaSAtFpSNKWKLlEaIBuEHYJ4Wz17sKuzE3ryLmmd/xvi++4md2EW8p5TkYLWSdf39YN6ugF2AUnnl40eXZF1bETBPDtQT66sm2ltOuLeYUGcB/patBOvewVP2IpXP/pLGrQ8xP3GMbNJHNiseqVZKI8+N4pjEUqrBSDbjZdbYRs3bGyh5/D+wFW0idHwX4c6DhLuOEOsr165Zup79P4B5dqiBVG8FidOFRI/nE2h7l57d91PwxA/oKnuZxPyQeraS6ZBaoMlfVkBbWosqpS1pPZqIqlpwCcGrxitLaWl9XpFRn1v0+6rPLTqQ63PYhwG6mmM+gq3++0BdeefiuS1tMvmLJy6RWcW1Uo1eZFUoBCzRBLexWLyT8W/+AxMrL2Px4suZu+hKjJd9CudNN5Ma7iSb8Su9S0coxs6TJjZUj3Hr0Wnu6Q7xcJeP5/p8vDMeId+e4IArzmGXeOgC6D4q3F4qXBJiF2D3USleu1MifCHlgVcJYKpNxKFEUEoUIiWcHqFiLsFhX5TdCz52T89xwD1HmSz+RX7aFKTeHFaEuHpbiJOuIBPWORzt3QxteYW2r/0jx6+4CtuqPAJr8pi7NI/BtWvo+OM/ZuiOe1moOcbUxDzHx3yUTgSpns7QtAgGdxQRuKpxiN5FkHp7hFprFIMpStFEWKX5dtp8bHMussfp45A1yB5ThMeH/fy4b5HvD8b4xQDc2w+PHF3kkSPdHOk04wkltAZJ2RAJ6aSpJFmlzWYa/AGSRaUsfuO7eNZcRXBZHovLVjJ85bX0/ufPWDjVqi3cRRRI5hG1wheRIBEl08BcRGGUJy4SrqLyKqmsZIZ4MqF6n0sqTtOt+CASfS5G6nj3+8Bct+sP5izN8dWPPfecZ+vM5QPZSR6A3E3e0w+SX+7cTYFsTk7qfD/LMfr5dUDXvyP3QvWHL/dic39Z6UOsRB6USrsO5kJqEDAXXdwkoXSGsJJy1MQgRLlJsRmFH5oNQGwemhtx3XATJ6/8NJa8K5jOu4rRNZ9k6J9+SKS6BUKiiizbFBnbUY6/tZHKp36Mw/AcCy3vED++F86UkOk2kO0qJ9F5hOCJPcx37FRsd2NzBScrGiksbOblQ+08VHqGu1vG+U23m1uH5rh9dJaNw24eHXbzlnleqR+VOCJUOJMq1CS66gZHEoNLSknClDoXOeLyUjIZoGYuRr07TOOEl5OmAOOOJOYuJ/2vbuf4P32DjquuwJy3Bv/qK5lfsR7zitUMfeYzmP7zVqYOV+EZn6RnKkylW2umYjDGKBuOsbM/xDMDfu4f9vOb8RA3myLcOhHizqE57u+08ERjD69UtJJfXkNVdQU9rVV4ztQRHWwkM1hLpquM9LECUk27SNXvJFz5PkO7nqBAwLzqDYibNIHKVEDJKQYOljHytW9iXHcVkytXY8xbTe8ffJaZW28ne/SUEnoQLyeaiBNNS6MTAXPR2f5oMNdtTbej84/SRUk8c61+NDdnLss4FWETMNfKIZROvLwWBTLx2jVmtYB5VHnm9pZ8Gl78BcP5Gwm2bz0L5plR6fG9RIAbb17yzI+SntDD7OeCua7RngPmvdVEe8oJdx8hcHIPi03v4Kt7HXvxM5Rt+QXH9mwh7hHBo4AmwCITj2iFC4FMNMsVA05+owDhyV6adjzMoYe/i+nw4wSO7SSUA+YpWYAsgXlaRG2W6sqlFv73e+YaEQ7JoQ8Jk92gwDzcvoOFhtc5te1u9j/2PYZq3oLghLqWdFbua0ZpegiYC3CqSIkKs0uVQRLRlNBLhOXZVxPsOYs1fX7R5yn9/ufOLWID8vO5tiD8C5mw9e2jPPVUIom+/U6oPSM67lKvrtX1JzMZotEUKRXikVyfLPo8JNoNWH76AwZXX8nCiqvxrbgW86qrsX73X0m1VEJc62nuCETZflz6e49xW8csG3vDPNAb4OmBIK8Z42xzZNgjLZddCQrdMUo9EQxuIb35qXL5FVu9WuSkpd+CI6AIcUKKq1oCdgmvVznCVNmF2R6hajLCESmPnV7g0LSX0ikflU4fdaYALRMR2kwJGo0JJSBVIz0mHHMMuaexnzlN1wtbqP/aVzl9hTSEWkNk9RoWlq9kcHkeJ77wFQY3PIatrJ3RkRmOueJUTcUomQ5T6AlRYvdTbffR4AjQZA/RYA1TaQ5xxBRivynETktIqcXtscbYNx5j+1iMBweDfL/Px/dHk9w0nOG3vXEeqBlj43tHOFDbwrRXKiVETS+A2JikcBRRTXgZCz7CO/fg+su/xb1iHdGPrWFh2WoGP/4pRu67k8DoGeXIqZ4Nck+XpGAVmEv9eEZEYWKqgU8yB8yjqSyqyiopKoMfRIV0GxS7O9c+5b1cPNXtVrdR/Vh91PFRt+Pc88nrZTr46ifSQVYfz70I2S/3AvTjddBVofCc8pBzHzT9QmXUL/LcUf9OOVb/J5OoJtiRVuUsmazUmUvCQmpWpNe5MNyThFNpQvE00fiSXnNSrldCLFGyGcmFLEJ3F64ND9Dy8T9iLO8aZlZew+glVzPwF18nnH8AZuxa88Gsi4z9KCfevI+KR36E9cgz+Nt2kDpdSKannOTpEhLSWKO7hGxvIfFTu1hofp+FpkLcDXWcLKvhYGE1LxbV83D1CTYcG+b2Hge3DU7x6343d/W62DQ6y9tWP/scEYpdScqllMQew2CLYxC1OFeSUndM5ceKPQEMkyGq7UFqJ/w0msIc96Tpc0cZ6eij74VXOfbNb9Fx2TXYL1lPcu21BFdcytiyi+n69Ocx3vEgc+WtuI3TdDh8FE94KRwPsnc4xMs9C/z29BS3npniV31z/GpwXpV9bDw+wWP1Xbxc3sSekgpaa6sxdzTi7aon0l1BsruUTG8Z9JWRPX2EZNtuMo07iFa9y3D+4xzY/Au6GrdCxkEGL9mUFxx2Fl96l4HP/hm25euZW7mWkdVrOfGFLzLz+BPQN6oEHiSgkpDcp+SqpUWman+bKxryu7aoG/e5tpVrc/o+yo4lTC6laUv52dww++965sKkFMa7dNyS3L30rZYQqthVBAI2zPXbqdz8Y3q33YGv9V1i3UUkBqpID9eiAF2EYwTUJ1rImo6SMR4lMdqqQu0C7Gc984k2jfE+2kxyqIFEfy2xnkpi3WVEzhxm8egOJRSz2PAqpsNPULzp53QWvgai/CbyraJ2plJXklqSHLOEmoVlKymBECmfieMHn+XgI//KwN7fMt/yngLzqFxvn0F55iJQk14qpRM1Ol2PPZ0TXteBXQuzt2llasLWlzz/QC0peT7OFBJq285MzSt0vHsHBY/8BxMN70PErMBclfmI5y21/eKZSzhN8RBErVEWWQlV5qXAXLxdvV90zsQoc4Q+B+W+lvube98/bI5RnleOZ/1hoC7XJosNHchllJ91QJfj5LWSn82IRGyGaEz2lxC7OB7SM30Who5jv+s3dF9+HVN51xJY9Qmsl1yO8at/R+LQLvA61ZQ3FYqxr9PMPVWD/OaYhw19ITZ0e3lkMMQL5hRvOrJsdWaU8EqBM0WRS+aKuBZOl9IzR0iVqEmZWo2UqkkpmnjpLgH8EAa3tkn4vdIljkSAModXeeOVk0Hqp0RQKkyTJUyrMc5Rc5oWS4Y6W5JSR5gjnnnqpqYYnLRj7TxK7zObOPo3X6NLop3L16o8tNTS9629lqbP/zWddzyKreYkNruPY1IxY53lgHOREpGRllC7LUCTLUyTI0qFLcIBU5DdxhC7TDGV/ttjyZA/nuaN4Tgb+0P8cDDET8cT3DYQ5MHjLh483MQ9z73Ert1bsZl7lpTt/Sp/LboRStxFyC7uaXyvvIHpj76I55I1xC9ez+wFaxn8zOewPfsEUdeoir0px0HAXO6fNO6SBXImQiobUSqC6aR05NNS6yJSprzzVFphkCYd/AE583zgq9tm7nykv6eP+nH6zzom576vHy/7KM88941zjT7359yVgX5COVYeotwHSf9ZRv3c+qhfmD7q7+eOuceffS0LBNnUf+lLrPWhVknBWEIxRsULkX7kkUSaSDxNLC4EPVn9SLG55D1DEPeD04Hr5TdpuP7LDK28mrm8a7GuuJrhz32F8JNPw4Q0q5DVnRumu+l46yHK7/sBloPPEGzPJ6EmvgqivRWEu8qJdZUo4Q1hMSeP7SJUv5uF2sO4Gsvprq+kxFDCqyWlPGKoZ0PzaW4/ZeKmMy5u6ZrivmEfz5ilCYGoOSUodkYpsQYpMQUotUQocWYo82QpmUpR7AlR6gpgsASoNcdodqRocEVpdvs4Y5thqHOQ3nfzaf/H73Bm7VWq21FyzTX4l1/JyCWX0Xn9lzH+5n5mqtoYG5+icnSWHUOzPN83w/2nnNxyzMRNJ63c3TvJb7vd/LZ5kMdKjvL64TrKDPX0NjfjOtZI6EwD6b4aMr2lJM8cItVVqDS4s0Ki6jhAqnknwYo3GNj5CAef/RV9x/epKEeUedJZWUx147/jIYxX/BHTF6xjcfk6BtZdQfvf/S3zO7aBc1IT1A9n1MOk2l6mpHrhAyDX7UcfxX7EVmRi121Gt6lzf1ZSoMrDl4hOjHQiorx0adYRk5CZUoDLqHa7Z0VjJNSuwuwZYjJRJ0UKdMkzDzkYLHuDHXf8LzrfuplA23sqtx3vL1e57tRwNaKmJp3UkgKSrbNuvQAAIABJREFUluNkrMeJDTcRH5HctCjBtYK0Qx0XVTWN+BYfqFFAHu0yEO8pJ9pVyHTjO/ia3yTU+jpDe3/L4SdvpLtmN0hHwGxyqbf2ErlPIljpBAlRuBOuQjoI8WmGGnZQtOlHtL15C/aKlwh1HlBsdiHAxfsqiA9UkRqpU+VpQoDLSKtWYxsZYzuZCQ24lWCMLDxUtzdh4beQks5rA3UkegwkukpJdxUSObqdqeoXOfrmb9j/yH9gad0JCVF/85HKxoiJLKakxqS9bEJ6LCwJRIgYlGhJZATytaSXRKtVJUPOnHPuvdXvuW4XufOXvKd/rtuKUnw8N1R+HqLb+UBe7DF3EzCX65OKGyFNi5cuuhVZ0fQWAm5qAaYnmHz+Gbo//SdY8j6Ob9UnsF+8ntHPfQH/S0+TtY+qhEIwkaV+Yp7fVvTyq5pRbj89yy+OOtjQ7+MpS4ZnzWlesaZ5x5pmhyVFgV1U3rKIQEylTaSXI9TaQtTbQ9Q5Q9QIaLqDGNwByjwBSqeClE6HKJ0MqfI2CcfX2fw0WTUtjBZbmBZpsCRa7+YELdY0rc4stfYERe4QB6YXOTQ1RY3HRr/DhPPECcwvvE3H332XjlWfwLl8PaFLr2X20uvovfQ62v7kb+na8Ci26haszmmOzfko9ixQ6glTId0lRa3SHqPRk6LMGSPf6GfreICdpiR7rVn2WGGHBbYMxLi9N8p/jiX45WiQu0/ZeaKukxcOFfLGW8+w541HGDxRDFkhgwYIJ6MqWqvcQulK1zvMzH0PMnLNdcwsv5TY8stxf2wdo3/2V/h2byXjdynKXECqVmSBJgw3adwVj2plZ1JhrqJ1Wp8GCbxIKfQHnf7E6Ty/UIxue7mjbqe578lrsU991G1c31cfc21bsPm/iMboO+rjuQfk/qzvo1+I/qX6z+cb9WP0MXef33u8dEtaAnIRmhCAlnI0jYGQIB1LqpCi1KLGVXMF3XsS0owkz8W7kl7nIRXmndpfSPtf/wMDq69lIe8aJlddw8h1f8j8TTeR7mwE0RDKuGB2gJPvPInh3h9jLXiWcFs+8e4jRAbKCQ1UEuitJNRdTrKnDHpL4MR+YvXb8VfvwNdcgKf9CP3NR6ioPszb5cU8XlbN3dUnuKV5jJuOOfj1qSkeHArwhjNNwXSG4qkk5a6oaoxSPZmi3AOFtjSH7QlKJmMYPBEqbGHqbUlaXCmqbT7KzdM0uH2cmgzRc2qEvhffovN//iMn8i7H+rH1JNZej2/Np+hdfjknPvcVhu55nFFDC61njOzqd/Nkr4e7O638+ugIt7cP8uDRYZ5o6GZzURPvFlRQeaSSofpGZo82EzlRR6arGvoryPQWET9zgHj3QTL9xbAE5ommbSyWvUTP9t9y+MVbGTwtdcVzRPGSluaEDQ2EvnsjrrxPEbjgMnzL19N15dW0/fu38VaXgy+oURyEABGRBgkRsjFhlIvQy4cDutiP7qXlgrpuV/oo3pPYn4jGnAvmssKWLS4duRTxRbzEKNl0VIWwxTMXII/EBRg0ZcGU18Tpg8/zzs1/zdGXf46/5W0SPYUkB8qJ95WREmlXUzPZCWkz+n+oew8gua4y7d9gK+dgORswwcAueWEBwy4ffLsLC5hgwtrGgL3GOcuyJcuyLDlIlq2cpRnNaHLOOWhmNDnnnHPunNPvq/f0XKkZZJatoupff1Vdndvdt293z33vec6bnicHb28RvoHLONvzcLVKcZxIjxYghDLC2S464tKn7WwQjzwZW00izrpEVXU+kX0EfcFBjPnvUXf2aeL2PEzzpbgFvkr/BKMCWv7/1MQjVbhulzAgCqgY6KuII3nfQ2Tsu5+exLewVEXgqIvHWZ+IvT4BR2MK7rZMPB2ix64pu10Fcrd8R0V+UwhdRf4FSFsB7uZcXI2ZOGuTcVbH46yMwFR4kqH4N8l57yHCXvsFQxVh4B3F59HhcFuxeTUwF6dcVlEiUmLzMz5JOFOiCwrMNcKYq4s17XrKKPOINqcEzlGL9+U47X1+G/FTsy4Gaw2kBaC1nLiMgcepxWVA2F157dIL75SooL/TTuSZsclCygweHejHmDl3lvqvfYemNbczuvRGRpZupOvOTzD8+B+x1/tZKN12aJlxsa+wnd/FVnB/Rgv/ldfFY7XTvNhqZke7jX0DPk6O+jgz4OVcj4/IPkgchNR+D2m9UrVuU3noLJE1HjGROia5dQNx4wZihSBq2qxIokS9Ubz2gj4Tl7vNXO6yUtRtpbDXTp7IN/c7lUeeNSRRQwvR42Yi5i2Ezc0ROT5C/vg43QOTjOU30PH6SSq+eS+16z9G/7JNTC/bwtjym2jccAclX/0WDS9uYzg3n+7RCS5P6Uka0JE4YCJDKK8HXUR1GrnQqSe4z8q5fgdnpZum26uA/GA3bG908GSjg0dbrTxcOcSLOZUcTsskKimM5OA9xOx7hLrs4+CTCIcRi9eBeaHeSopqbdmXGPj1gzSv3czkDaswLt1I//Ib6frev+OQ4jfnvGLvM3o8SAeFRygUrX7hHInCSW9FIJhLBE8KOBW3iXSxKRGga5NaBWKdtq/ZrPZYGwNtVJvTtNdk1N4XaN9/AeaL3xB48LU8c3ldO7E2Bp5j8b52jDYufl0ea69po3jXsi8g7hGdWGGHUiHShTiHw41X6Rd7sLk9Ks8mGUJ/qFSiVrIuE25toX+VsKgRfVY+Tb96kGapaFy5ibk1W2jdeDNdP/gB5pRIcI2Dcwwm2yg/+TYpLz7IYOge7AVncNdGYG2KwdiUgL4xFWNDBo6GTGhIh8pYnEXBmPNOoc87pdStxkpCaSuKJjc7jvMJcbwZncYLccU8nlzHf6e38kLZOAf6nARNQNi4V6kcxavckofUcS9xAy6iBxzEj3tInnCRMmwla8hCgYim9OlIap8gpXeOvAkrFf2z9FS00LL/OJn//AMKV9/KyJqPYd5yN31rb+fymlsp/OI9VDy9ndLQZCKLWthb0cfzRS08l1XBSykFvJ6QyYHoJC5EJ5CflEx3ThZzRTlYijNwlqXhqUvD05KKoykeS20ktrpIvA2xUBODtyQUV+4JZuP3UnXqWWLef4LWmnilAeWWOgTnDK4LIcx+6V+Zun4LjutvZPqGdZTeeislj/0efW0ZirZMqqKE9cFgw2eSiIq0K/11MNdsSbsR/qdR8uTiefu52cWD9SkgvxaYe10iKSr5Mhd2t98zF55vucFNI42KNObsk/9C3t77mErbh6NaADJWhdvdQpPanQtduapdTUDS1y3euBDJiBSq0LzmK952X1sO3tYsPM3puBpScNYl4agVMI/HUh7BZNZhDPkHmM3cTfnxR0l//xl6KrP99i25fsEeMXflbcr3kwoA8SbkDyqPbYw1Z5N99HES9/ySrvg3sVaFY6uKwlYdg702DudCVburNQt3aza+rnx/akC42YWjXURiZOHRKQuQIkUS41P98Dm4GtNxiWdeHYetLBRD/nE6w7eTtPs+Inb9ipFGsYUpfG6dqvzVwFxC7cKPrrpTroC5TbWgKhIf0WNQxD5XwXjx9dXmDpmTFs9V2jym5pHAOUbmr4CQufKuF3nm6m8p1bfXAHOXw4nT7ri6KX11SW8IH774EDJHWcEj/BUmME1jSU6i897fUrHp47R/ZC2TKzczcMvtNHz/u8ynxIPFpqaqaSck987yUmYDv4m5zG/T63ikdIBn6qbZ1mRkb7eLYyNwZgTO9kNIr4/oXkjolfd5SB9w+qvWpehN8unikQuQjxuImTQQPWVUowbm+X0WSrqsXO6yU9TtUGIt0hueNiTMcXYlEBU9qCdy0kiU0U6U0UL45AyJQ9OUDxjoa9Ezm9vL4J5gKr79My6tu4PG66TAeAtTG26hcdONlH/pi7S88ALDWXkM9I1RMqAjReqFpiCqz8XpRh1nmvWE9bkIG/JxvtfNqR4Ph3t9vNHm5aVGO882WniyeoonsmrZnZhOfGYCNXlh1ETsInXPfdQmvwUeSeXoseBSFN+qGUpvZ/xcOE3f+j90rFjP5EdXML5kHV03fpzBB/+Aq7YSr9eqaHhl6lGxOFmMCZhLxMhjwec14fFqbJQLop3COKqAXIofZdH59wNzzcav5Zxo8502/hmYa2/UxsCbQ7sZ/pZRA2Ft1D7sWqP2WTJqr2vv00b5TEW/qcBc8pYBYK5W8xKO9akchkpRSX5N9XkKsEs4VBRtBAxEws4ivTo46poY37aDto99kskVqzGu3UjH6vVU3n03E4f2w2Qv2GZgqo/SMwdI2vo7hi68rvisqb2AvekipuZoDM2pGJtysTcXQnMhvvpM3FIZXBGEoeg4c/lHmM4/wfilEHoKY6jISSAuOYlDkSnsCM3kuYgiXkxvYXf1NAe77Jzsd3O2z86FXjNR/RaSB61kjDpIHnUTN+ojbkzayaQCdY6CUQOFQhPbPkdaxyzZw0aERrFxzEJLTS9lB85S8L17Kd38CdrW30nflk/TtOFjXF5/J8X/+C0KH36B2FPxHEgoY3tcIbui0ng7LJojF0OIiQmlKiuBscuZWMqzcJal465Ix12TrkKpjvZsrK2ykInHWheNpy4WqqKgOAhv7nGm43dTevxJ4g89Q0dd8pUcFqPdzL22i6EbP4Puuk14lm5h8KOrKPn0J2l6ZyeWESmUW+gvlNiVQQqHxKP0a0WLQIaqnbhGzYVmL2JHgXYVuK+tcmVU1a1SKOaWgjEprvOH2CXMLjlc5ZlLMZZUhzvNCswlhKZonq+Uc9iZ7q6k4Mx2Irb+kMw37qUvagfGy0GYK8IxV0bilIiNkLG0ZeCSEHZrhuI+9y7k0RWxjLSvCZC3ZOCRYxpTcUsOu16APAFHdQzG4hCmMsUr389Y0jbyDzxAwYlXGWupUEAtwiDSiiaALogu7ZqKYlK8Ca+AuSCSE11fGQVnnyNk27/REPYKlooQrBXhijzGXh2jPk/kS13NabikuLEzD3okBSC95AX+fnIF5PlXdNp9LVm4GtJx1CXjqk3EpSrZgzFfOklryMtEbvtPwnf9itGWFJXCEjCXQiK77ypro4gpibSo8sydNkXUIfeuVLQ7hblNwpceSa/9ZSGudo3l2st8sRjMNdvQRm0ecy6AsYCy5o1rowC7eOJX2mgWgbksAv4CzO1OnJLeUxwlC79HoiIeKcgStko93qoqxl7YQfGdn6f++nXMrL2JwQ03UvbJu5g6sB9GxJHwKV2QTouP8K5pXs6t46GEYh7JbeDF6hFerZthe+0cb7faOTbg49wwBA/AhW4I74bYPh9JAx5EE0J6uNPGLCSPmfxgPrEA5pPioRvUc6kjwuluIV+EmXoFyF3k9LvIGBTmOJFPFupnC5Fj84RPzhNtsBJrtBMxrie6b57cPhtN/TDR6WMmr5+2N8+Q+92fkrfhDrrXbEa/cTPjy5fRvOwG6r74Rbpf2s5oaj7dvXOKHU5EWYK7HVzodnGxy01Eh5PwbhFi8XF0wMtb3Q5eabPyXIOOZ6smeKmwk51JhZyNj6MyN4qxS+fpjXyFrJ0/pCZ6OziFDXEeMy6E+1OtaXvH6Hx5N1Uf+yyjKzcyu3QNXUvX0v7ZLzO/ew+e4X7cuLC6ncqPEBJQl6RJBMylhsMtBaaShxfudeHdvyqfK3VyYip+7YC/Hcw1zLvWqNm0NgbOXdcC9yukMfIGNcH5p9IruUf5EO0G0D5Qe6yN2o2hjdrz2qi9Txu1L6d9pvYltee147T3u9xOVQQlLD5qkxC76gGRygaVyvST4kv9jDwlYQ+PR10UKWRwSu5Nbijxys1msNnxDY9hPX2Wrq9+hf4VS5lbs5a+1eso2byFvj89iq+6HKx6mB2j5Pwh4l7+HX1BO3AXHIG6c7gag7A0RWBqS8fcWoCt9TKetjK8rcJ+lYSzIRRr1Rn0RceYzjrEZNYJpgsuMl6SREt+GpmJiZwJjWH3uXheupDJ1oRK3igZ4GiHhdARHxEjLiL7jCR0z5A5oFPtI7FDLmKH3cQNmUkemiVnREfxqJVCyY91G0jt1ZE6oFc9m2Ujdtqqe6h99yiZ3/4+GTd+jLqbPkXPzZ+mc82tVK+6iZzPf4vYh3dw6q0QjhyNIuRCNDGREaTGBFGeHsJoZRLO1lzlibsqEqE2Qy1WvNJ61JGPvS0bc2My9ro4PLWxUBEBRWfxFRxhIn4nxUcfJfHo83TXp/m7A1yzOIrzGL7vfvqXbsH6kc24V95E17I1VH/7m0zGhOAxSq3CApjLctdsVxrCfko/WZR9OJhr9if2o9lS4KjZ2YKJ+yM2Uk/hkZ52AQqxGz+g/zmYW/A5LcqGxDv8czB3MthUSM6Jl0na9QvSXvsRrcEvYLx8DpuEr2ujcTfEKZsQIRNvSxreNhEzyYVuAcNcENrX1my8zRkKxF31ybjrk/BIiL4hAU9dPPaKSObzzygwNxe+x0DMM6Tt/RmXg95kvrdVeY1upw+bXXTApaPOg9sufPImvB6j4pb3l+i7sIzUUhj0Ikef/AbFJx5HV3wGe2UYnroYnLUx2Gti/NX44qE3pflpabvyoavg6qY45+W75+JrycbTmI6jNhl7tdRRxOGsiMJaEoSt6DSN518g+Nnvc3HnLxltloXdlOqJlyibLDFk0pQwpYooiDurFlBCq+xfZMm9rMSVrkiZ+nPfgdc2cF/mDbEFGbW5RBuvzCka2dWCVy2grMLkAWFzAfUrYfYP8cwXv8ft9FewSx2fy+FVZFZ+Xn+zogNVghGDw8wdPculL32L2tVbmNlwM8OrN1C1aTPTjzwKpVX+1kw3GHzQ5vQQ3T/Fjtxynk4r5uVLzewo7eOlS73sKJ9kX6uDw91wtBOOdXg5I4yNvV6i+t3EDvqLalNG7SSOW1SuPH7CSJxs4walySD96FIBL4xw0q4mAJ4xIEAuQi0OJa+aPG4hccZC1OQ8YeMzRM4aiJm3qpB7bL9FtdSWDEBjNwx1OBkpbKduzxEK/vWHlN9yJ0Pr12NavZKZ66+nfc066r92D83PvUZfbjWVPTqiW+eI7LYTOwSxvR4iWxyEd7g5Nwj7+uxsb5tjW9scz1cP8UJ+C7vTKjmdnEtuRgL9l8LQ5R1hKOQZ8nZ8n7qIbWBrVQ6EkMaIl43Bji+7mKaf/hc162/BsO5mdKs2UbdqA20/+Dc8keEwO63SOjaP9KmDWQozHW580kgueQ+nAa9Lh9NtxC6a5ULXK/WN0o6ogPzvC+aazWqjNn/JGGjv2r4CczlYnpCDAv/JY3lNuym0N2kn10btBvmwUTtOG7XzaJ+pfUl5rB0jozY5q1J/yZ+J/JxSg/JrEatVcwCYy2QlE4K0IQhbmE2Kf3zCTy19f+KZO4QOy59nt9hx5+XR/5Mf0bJqKaMrlzO2YSNVq9fR9N3vYQyPBMM8GKYpCjtGxKsP0XF+G66Cg1B3Gk/DWeyN4djbMrG3FWFvK8PdUYmnswRnSzKO5nDcLWHYakKYzT/NePpxpjPOocuPYKYgjp7MGEoTI4kOj+DA2TC2nY7m5chC9pX0caHXSvyYh8RBI2ld4+T0jJLRN0tCv4XEYTeJow4SVf+ojpwxC/ljDjIHbSR2W4jvthDbK9zvVmoGdTSVVFP07nsk/+BHZN32KRrX38bk+tsYX3MzDRs+Sc4X/pOEe58l5+X3aAkKZyg7hYHiOHpKwxmtj8LYnoi1OV5N7jRnQ2MONOfjE4Wv5jxc9enKE/PWxuKtDMdVcgZX0SFG4l6h4NAfyDyzjcGWAhUz986MMnH8OO1fvYfh6zfhWHojptU30r5xM10P/BZHbSm4LKomSS6Vy+bFa3UuVJOqiiI/mKuqYX/qRbORwFGzV7Gha9naVRuXO1CSm35Rj78K5i6LImORMLuWM/e3PNrprMwg9eBzZL1zP+k7f0T96SfRF53CWROJrzEWV1009poo3A3xirNdyaMKoIugSVsWtGTCgkfu98TjcdVJl0ACHtlq47CWXmQm5ySz2YexFh+gO/Ix4nf9BxVh72Ie6lOLWYfDh9XhB3OPw43Tasbj0uN1z6vIgqJOcHuwjDSQf/4F9j38BVLf/g3jme9jrwyFxnjcdTHYKiOx1cQoFjtPUyrepnQV+qc9l6tbDshvaMlUr6u+ckkHVMfhro7DUR6BsfAMhtyjVB9/kjOP3UPIjp8z2iqeuR/MpYj1Cpj7gwlXeZjV/boA5mrSXPDMF2omFl/bwOssr2k2EPh84PwiryvAXwTeGjhr4C6AruXJZdTC8NoY6MVrnrzURQrXkAJz0U13W3G5LCpC6BOeab0ZfUo2l//zl1TfdCfj629kYvV6OtZsYOw738NxIUIJESFkP16fUF3R7fSQ1NXHnpRsXohKYVtqCS9n1bLz8iC7a+d5rUrHjko9e5vsfNDp4ViPkzN9DkIGRejJQZyA+ZiNxHErSeMWkhY8dX8bmyioGUgaNasWtwQRfRp1kKQoYIU5zkKqHD9pImZinojxWaKm9MRMm4mbsJEy6iZrxEf+IFzq9FHd7aGr20hvYT11e94j71++R+mWmxhftQb78rXML9tA25rbKP6Hb1P64ptUpBVT0jxKoZDG9DqIabEQ2+IgotPLkR6XAvLnG4fZVt/DK8XV7Eou4GR8Llnp2bQXJjFTEoouaz+DQY+Tu/0H1Ia9AiYBcyMiWiOBKs/oFLr9R6j/x6/TKYqZ629mavVGSm/cQtujD4M4bwadur4S1VUZPqmdUTkeaauxqeJp3wKYW712rGK/oq6oCjMl0Cc1K1J8+ufzzmIbDHwstvph22I8/Z/edwXMtZtDA1ZtDLwxtOcCR+198kGLP1x7vPjLftiX0m4wbWKWUJkimHHY/c34bhtOt21BXs4fFvM5/SF2VWAoN5G0uCzonTu9Lj/3j1KwkZyHujp+9108gY4Opp95gsabN9K1fAmzmzfTsWodNXd+ipEdu6C/FwyTFMed5uLrD9F0/gXshR9A/Rm84p03hKsKZXfHZZxtZbg6yvF0X8bVkYGzPQ53exyOxlgMZRHM5gUzm3GO+bSzGATUM4MZy75Ia2YUWXERnAgO5c2gGN6MzeeD/GaCagaIaR4mvbWf3PZ+srvGSO3VkzrkIG1cKlcdRPfrie7XkagYntwk9ntJ6veRNOggoXeOlK4RLnX1UVFSQsGuN0n96j9TtHozQ6s2Yt14G3NrP0bL2n+g7OP/SttPH8F44BAUpuJpy2WuJZ7R+hDGG0KZb43G0S6KWgLkedAkKYUiaCrAV5eJpzYZT008rqoIrJfPYi06SF/U8+S8/wBFF3cz2VulyGI8DY10PP48Tbd9ltnlW7At38TIirV03vUxpl9/FUb7VThY6FZFm8Js9fgLUITcxSmemoRYr3rmi+1FszcZNZsLtLVAu5V9FWb/X4C5R6rCZdXucGG0+b15vBaaLyWQ+N5TFB16hIK376P2+GNMZr6PrfyCv2WxKgxT6QWVR6c5EW9TEt7GZBDq1GYByxS8TRJWT8JZG4ejJgZXXRy+euEyiMNZFYWpOJjZnFPo849hu3yAtrCHidzxfaoiD2AbG1bl3k6n9Lr6wdwtoV6bCa8C81k8TpMqG5GwlX6wjuyzz7HvkS8R/dqP6Y55A2tpEDTF4a2LwV4pIXeJKMh3TcYj4f4G+Y5pCrh9zemoTYC+MRVPQ4pqRfPUJeKVRUhtPPbLF5nOOMJw/FsUvfd7Tv/p24S+9gtGO4SXfQ6vW6f0Fa6E2a+A+UJ7WgCYSytgoGeukQYFXttr7Wtz0+LrLsdesY9F2uQCzlr4PBDQNS9dA3Ft1IDeX6MgNuUP+AiYS6REeuU9bitO6ZgQnngVNvRirWmh9ZmtVN11N70r1zK3egNjqzbQ//HPoH9lF7T3gFGKPr2KiVDyt8NmHaeSEnjmg4O8HBLJ9sR83ihu5/XKUZ4vGeap4lFeqtHxequVvR1m9ndbON5nIWjQSsSIjTgRXRm1kyJh9xE7GSNWshVZix/M4yZMRE6aiZq0EjMhDoVVtbqJx54+ZCJ5WE/CmI54FZ6XfLtRHSOFujkTkDsCWb0eRU1d3G+mvW+W3sIyqne9yaV7/pWmTbcxtXQTliU3MXH9TVSuvI3kL3ybnK27aMwupblzmrxOHXGN80S1WDjf7mRvq5kXmqZ4rqably+VsiczndMJKaTFp9GYkc7YpVj0JefRZe+j/8JTpG//dypCdoC+U3Ss/XUikqKpbaTvwYdpvvFOJpZvwLRiPb0rVlH2uU/T88FbMD4Aej3YhMcdLCJ7LhkfcRbF9RZ1TocBBeYeIxafHQt+MPd3Wch0IkAuUWMp0P7bAF2zw2uNgfOZtn+t47TnrlOr07+y2tUOlBtg8U0hjwNvIu1Y7YO1UXv+WqMco4G3NgqIa5sG5nanTRXMONwWnGqlK6ppLrwOD16HF49DWluEI9ej9KadQpgh+tNCtC8LAAndyV/dKXmwhQjE5BT240fp/PpXaFu7mrmNmxhbtZbG1Rvpu/c+yEyHsU4up50lZO9DVJ17FtOlD6AhCG/dBVwN0SqH6O0sw916GVdbkWrfob8Qb082jpZkrLXxWKsSsAn166VwzFnnMKYdx5B2jLmsM0zkh9KVH8XljGhi46M5ERHNgfAEDsZncy67jKjLjSRVd5Da2E9K6wSJ7TMk9lmIHXAS1GXieJuO0z1mQga9hA1A1JCPqH4roa0jBNW0EF5VR3pRMZfOnKXowYco+ew/0rxmA9PL12FevpnJJTfTteJOeu7+J+b+8Hs8wYehKhl3eyqGxijm6iMwtcbj6ZY8bw60SEg4D9pE1Ssfb1MGEhZ21STgqIrGLLniokN0hD9N+ru/pipuH/qxFpiewh6eSOP3f0nbuk9gWXkzBslXLV9B/7e/hiP4FOim8XqdSqve5PGhc4o3JqFKh2of898kQhz059XLf4udie0F2qqyZ82FkoIcrI4mAAAgAElEQVQWLcx+TT1zPze7V8Lx+IvfLE63okuVdq/63GilZ1556mkaT/6J1nPPMJz0Fsai03jqInBWXcRaHoK7LgoBcwFryU2L5KgAphS3eYTLXSrJJcRdFY27NhZffRyemih/IVnhOXS5pzEVnsBSvI/68/cT+vJ3qYr6APvEmKptE6fPIU6ElBc4vcjiw+cRz3wBzGViEgXI7krSTj7F0We+ReT2H9EY9BK6vON46yLw1UXiqo5Q7YaehgT1ndwqb+/P3UvkQPHOq++bhLs2EXetpAIS8Cm+gSSoS8BWHMpY0gHaL7xKwbsPcuGZ/0Pk7t8w1pnp52X36DE7LVhk4baQVfGH2SW05k99SPpD2v/+tznza17rRcRWmi1oYKyNAtKBgK556n8NzP0x1gUgXwBzlb2RAjgp2lsAc1UToCpzwTM4wcyJszT+0z/TsWwFhpVrmV++nr71tzLys9/iSMnApzcqWViR6JXQi9M6Q0TUObbt3cmbQefYFZ3Ea1nlbC/t4aXKUZ6qmuSJ2hmeqpvl+cYZtrfM8U6HjmM9Ri4MWJS+eOKgndRBPz979qCN3EFpXzOQOmIgdsKoONqjpsxET5qJH/f3pGcKr8WAgdR+nWpvy5i2kTxlIW7UQNyQCLqI5+4kbVSKcx0kDgk5jYHSER3dPaMM5V6mfee71H7rhzSs+zjDH70J3ZJbGF5xCyUbbifrm9+jYsce6lPyKG/qJ6l9ipNNM+xpnGdro4EXm+Z5ubydHSmpnEqJIi89mdbUNEYzU5guCGeu+DSzBQfoidxK/I4fUxz8Oj7hXZC4j/CRzM5hCo+m/ZvfpW/lBkxL1zD7kSW0rV5J20++z2xGFJhnQWcAk/Ba+OXMjULlLrUxcmMtgDluPS6vCQt2zAtgrupgr3jlIhDkj/RpNvbXxsWYqM1l1xoDsXrx63IeBeYaiGoHLP4A7fGHfSnt9b9l1D7jbx3luykNabf8kW24vOIdiZCEVCFLn6dMWkIFqaKlqiJWJFKtHic2nwuBc5vTgl1VlAqYy8pbAEGEmyz4CgsZ+cMf6Lz1VmbWrEW3fBV9N6xg4LP/gGvPTuWFlmad4vy7D1F87hlmLx3E0xiKqz4cV2MCvo4iaC/H2yy9wdnQlQeDJXj7SnA052CrTcVZk+Jni6v292FbCs6izz7OTOZRxjIOM5p3mpGSMDovRVGaGUlyXDgXo2MJTsgkKL2UoOxawi81E3O5hQuXGgiu6Ce4xcjRFgvvNFl4q9XBux0O9rUYeb9lhvdr+jlY3MCR3MscSUjl3MVwMs+epeGdd2n//R9o+8cv0r1iFRPXXY9hyQpmlq6gb91a+r54N7qHf4Xn/H4ojVNA7WnKULlc2v0a1552IRTJxNOTg6c3G2dHGvYmfx+0oyIOS1EI1uKjtIU+SfLeX9CYfBDHdC/uxlbGn3uThrvuYXDVx7FJheuS5bRtXs/kH38DxdlgnFf83OKF6UTy3CvFUVLFLDSGV8ULPMK0tSg8JbapLTZlP/D1a9uaeEzCvyyb6N1/iJ654ma3q0IyuUmFzlVucNHZVv+ceqozw4h95zEagl9iNHYHo3GvM5b6LsaiU3hEDrUhGq8s/JolfB7DbMEZpvNPK+/XUROrANwtgF4Xj6s6Sm3e2hioj8FTFYGlOAhd3mn0eacxFZxAl7eHsmM/4/xz36A84n1sE+PKIxQwFDCXAmrFPKak/4wLYO5XoZPvPNhcTPLxJwjd+R/E7/opVSeeYix5P7bL5/DUhOGtj8ZXH6uKGp01kkePU6Auo0u+o1DV1ieo551SMCdkQdLJUBvnJw+qjcd8KXgBzF+h/PCjJO78ObF772esXTzzeTwePUa7GbPbo0KaUuuoCvfkxlRgrnHmu1Qe0yWkUVIlfA0WSm1ekmuuXevA6x+4H2gnYi9XPOoA4hgBbg3Qtf2rIXR/K5vmmWujLAb85/I7g1LLo1FJez0yZ9lVxFDFfBVTtAV3YTED9/2KnnVrMSxbhfmGtQwv30zDl/6ZnncP4BoZ8VdueUV0yIhnpovEc+/y/juvcCE2jIPxiWxPzOLF3Bpeqh7i2eYZ/rtxmgerR3mocpgnakd5tXmKfR3znO41EtZvIUGEnfrsZPc6yOmzkzNgJmvIoKhf46XSfcK/ST5dRFyEbCZ70ER2v4nMPgM5wzZyJ1yki/zqkEFJO8cP6Ygd0RMzoiNGPHehnZ4ykDUyS83QPMPdM0xkVdO54yDl3/op1es/xejyW7GsuYPJ1TdTv+EWLn3jOxRu205hWiYxjZ3sbRzgqbpRHq+b58WqOXbmN/JBfAyZ6eH0FaRgzM3EmpfK/KUwJi6fZLToA1ridxL++n0UXHgbjBNXIrHWymqGnn2ejjvvYmbZauxLVjBx3XV03raFmVefxNNZDg49GIVqWpghVcmC8s5l/esvppGaKxN4jLh9Fiw4MAmYyyJxoXXKH2L/+4G5hsvXGjU710ax8T8Dc+1N2gEyykGBN0vgjfFh+9rxMi4+JvDci8+vvU+blLVR2N8kv+bBgXSdiveG8qokh+XfVfTrsi8TrcuF2SVSdf6Mic1pxe4Q0hh//4DwVUsfsVqCjYwzte892j//DwytWIVhyXJmr19G/6rVjN37b7jzL1KbeYjQd/6LojNPMXPpKO7GKJxSLNSQiq+zFDoq8DVJJXIKdGfh6izA0V6MeOyiU+1rysZXJ9SvcVAbg7s6EktpMPMFJ5jKOcRkziGm848xVXia0cILylOvykkkJzOTuPRiIjIqicooJSwhg8Mh0bwfm8ORoi4O1czwVr2RXQ1GXq0Y4/ncel5IK2J7YjbvxKVyMCqWYxeCCTl/hksRoQzGR2E8fwLDU48x8oXP0bdyCfPLP4p99Q1Mr/wI7WuX0HH3HRj++Gu4eAKqc6H1MjTmQ5PQkubjbM/C0ZmBqz8b10AWjq5U7K1SdZ2EuzweZ2EInpJTdIU+Q9LrP6En8X18k10YUzOp/fZPqVv9aaZXfwLjyi30L19B1+c+if7Q2zDa5y9OlGvj9TGHjymfFwNOHOq6O/zMfzKZX6OaWU3MfnhV9qrZXaC9afZ9dZSuCD+gK+Y0WetJm4lEehXDm5ZTF2pR4WZ2KDpXOUa8RXFzveYZSpPOEbHnYZpCtmHI2Y8h5wCT6e+hv3QCV20YNEZBQxTO2nAmc45Re/4VKk5vZSj1ENbyMLySS29IwNcQh7smUtmHtzYa6qNxS4j+0mnms4+rVkeD2EnaTvL3/zsnHv8yJaHvYB0fVb9c1qdCemO1+3AK7ZXiVzBfBfOF9UdPXR7JRx8jcd99pL11H2WH/0R/1Bvoco/grgqB5jhojsdTE4mtIhwBdF+TvyBPivLU1piogF3A3F4Rgb0iXFWw+wT4K4X5LYiZzMMMRO+m4+IrFB58hLi3f8eIVPb7plRRntVpw+z2KolTaU0TD0fdwGplLm6tn8VOUTgrmdS/XsUeeK0/bF/sQptX/H80pahzBdQFlDXvPNAb1zx3bVQgHkAacwXU1byyUIUrCz4Juy5EGBZMxs+AI0Y0OMT89lcY/PidTC1fjXXJeiaXbODy5tspf+APOC9fBss8CHOldxb3aB1px14j7L1XKCtIJiU/k32xcTwTGc+TWZd5sqabx1vHub92kJ8Xd/KAEEDVjfN66zwHu4RNzUZUr4Nk6UHvcZDVK2IrolhmIkXIZMYNCKDHj+tJGPcLtfjB3Ei2dM30mVTFe7aIQ/UbSRkU/neTyqXHjusIH58lclJH7JSRRFFbG7eQO2CiutdMf7uOsZxGml47SMFXfkD16tuYWX0LjlWyqF9L1cYtJH7nHqK2byM0OZkP6lrZ1jDI00VDPJ/SwZ7YYiITYmjNi8ZSmg6lufhKMzGXRTJRdpK+og+oS9jFhd2/IS9svx/MLRbQGZm6GEXVN+6hd80mHCvWY5No4LLr6fzyZzGFHAbTkJ8HQG4eixD9oFgJJR4il1BSHaooU3QlvGZk+WlVimwepY73/yWYa/OcjFeq2cX4tUlOC3Frj+U1OVgbA08g+xoIa6PcLNq+9j7tXItHOU67ubRxYU4OGMQfEkAXbuyF4jd5nzaxyw2o8SJ7/IT3VuHHldCpKEdJNbxSx/Kvmp0ueW6hWs5qxZyeTu+9P6d1zSbml6/BunQ5A9ddR9dnb8P43tN0n3uRvLd+Q/XJJ5nKOawmN3dDGp5moegsw9deileRf2Tg6c7E0ZaNvbUQX3cZ9JRCex5eIVmpk0k7Hl9jgvLQbJWhmErPoys8xWzuEWZzjqLLP8tcURhjhbF05SVSl5NBdW4eldmZZIaf58i7uzl5IZi0+nZy5WYasagwV3TnGIcyc3n58AccOH2EhMRw0uIvkBV/jqLEINpyopgrTwfZYs9he+FRRr/+efrWLmF22XWY1ixlbNVS2levoP/uT2F59PcQGQT1RdAmgJ6HTyr1Oy/h7CzA1ZmPtzcfT1eWilC4q2LwlUXhLTgPRafpPfcsGdt/ynj6MTzVGQxvf4nS2z9F87LNzG/8GOOrt9C4cQuj99+PPTsL5nVglephf3+nSBjO+dwYfFasPhNOn0WEb//CVjSbCRw125NRs79A+75qg/5WJ49H7Fv2JazvL0gRexKhkoVltwrDi/ym0Lg65TiFPE48+lGKoo4SuvNBGkNfwVp0FFvRcVV1Ppd3DGtZsD983RSDsyaMsfQPKD32NKlvPkD++3+iKfQ1+hP3MZJ2kNn8E1guB+GuDscnIfm6COxlQehyjzGbeQR97knmMg8yGLWVzDd+wMnHvkbJhTcxj/aocKKovElbnX0h3STRBp9X2tJMqghrwfWlvTyFhAN/IO/wQ1Sc+BOlBx+h6tgTjCTuxSWKgC0SlYnBVRWGveIizupIPALCTYnKdu1V0cwVBjGWdZyJrBMYis7jrIrEXRuHpzoaa1Ew+txT6HKOMZV+gMHEvRQff4KoPQ8yJN67bwaftPcoCmYfsu6Q1h6pdfGz4ovrukAVIyJLV9p+NDC/dtGQXOPF29Vr/efV7dq8o2xFrnXgfCKhdpnzhDt7gdXNP7/I89rmp80V6tzATQSfRMVRkd/InKO0sCWi4FdQk9+ivHP5qUYjzrgIBn/4fVrWrmN66Vrmlm6gfvlGyr/wdWbeehv3gLRYCT/DOK7JRlIObydu73MM5sfTW5ZFVmYMB6PO8nJMKE/kZPDflTU8UNXKL0o6+XX5MA9Xz/NCg5U3Wl0c7PRwtkcUEp0k9dpI6beQNGAifshA/KiAuDDDyWYgcVyvVNcEzIUSVrbsIQnJ+z309D49aUN6BdgpU3algR4+YSV80k7MuBTPOUkZ9BHX5SChxcSlThNtHTN0ZJVT88oeSr7+L1RvuIXRpeswSnph9UaybrmFi9/+Z8Jffpmo2ETO51VyKLGGA6GlBIfnUZKSzHRpOp7qbLwVWVCbqQpEdZXn6M8/QHXsDkL2/pqCmHfAOgCmSTxVVfQ/vZXyzXcxdsNmHMs2M7Z0Oc23b2L04fuwl2f52RM9Nj/bpMWLx+YnHJMOC8FxsQ1/6FcidDY82BH5FnEtpVhO6iAE8P15cvHM/RgVOA992P5iLA18vNiWA1+71v6f9ZlrE54G5jJKzlpTIZIbI/AD5ITaTSGTaeA/eV5e186pnSdwlPMv/lKLf/TVSVr+WFJY4F9YaO8L/D4qXy4TrlKvcSou78DQnLaqltyVhGpVOE+qFPt6mNv7Ns2f/gJjazdjXr6C6Y98hIGNSxj/j88x8NT3aN7xE9oOPcZ06iEclQl4GvPwthTjbS3F0ypeeCG+3nxcXZm4unJwd/k5rYXZSzStvUKP2Soh61Q8Tcm4G5NwNcTjrI3GVhmOpTREFTmZCoMx5p1nPuss0+nnmM68wFxOBLr8SNoiPyD4tUdIizjG1NwoJrzKgxXg0zks1Jbnc3jX08R/8DIj+ReYKAxmuDCIAQl5lkVgbExWzGLUpkPiGUwvP0rvF++ic/n1TCxfhmHdembXbaBLUg13fQL7n/4IieKpFeGT39hSgqdDog1leNtKobMEX1su7tp43GVhUHIB8k7jzTpK79FnKHn1V+iTD2M59iod93yels3r6F+zhvGNN9Gx/iYavvB1TCeDoWMYJoU33++0SA7VJhSfeLGLjKFXh91rUG2JgfZ21Tb8i0fNJgJtUbNDzRav2IsCcI/i+3ZdqY5fCL3LJKwYPxaSzKJjJZSNwsEs7WvCICfeo8+KVz/IpfCDXNj+XzSG7cB2+TSO8vPM559gLu+k4vJ3VoXha41XIGkpC6I//i1Kjz5JxlsPqi3/wCNUnHyW7ujdKnftqQ5Tnryv+iKWotPMZR9RYG6Qava09+kL3UrOrh9z4envUhryOqbheuUxuFX3hk9hhfxuEZKRPL/6qyq5YPE1LDQVhhOz+9eUHX+UoYTXqTnxONl7f0NX+KuYi0/ik9SAUBNXX8RVE46t4iJzBWcYzzzCSNohumLeoer0NooOP03N2W1MZBzGXRulwN5dFYEh9ySz6bL4OIYu/yhDae+Se+QxQnc/wKDiHDAozgevQ1gcF1jrxAFQdLmSypDvKcJIEoGTiXShS2XhvlULr78BuK9c62scq72m2czfMgYuDD5sXxgFcUixlNizFB068bl8fpoEjdBHpkrZJPXX08TI7pcp/+QddC5biX7lJiZWbqF57S10fv8/MKcnKoEW7KO4ZtpJPr6LhNceYyrhDOYC6a8OpyL7HGHpp9iddp4/pUfyYE4+DxS3cn/ZGL+vtPB4tZfn6+C1Ji/vtDs50W0jrN9MzJCJiAEDFwf1hI8YiR4zIQQyyjsf05MwoiNZhFtGzYp0JmPESMawnsxBPRmDOlIHdSQNSt7cQtSwk4sjPkJHIHoIEnshph0utnkJabcT0WEitXuO8s4RWnMuUfHKTjK++k0qNtzCyOotjK25iaZ1m8m/5XbSv/MvZD35HHkHTnIpKJWy6GIak4sZys7BVpmPtz4fR1Ua7mopzkzAWXORyfxDVEdu4+LeX1CcuAdcHTDTguHgfjq/dI+qC9LfcAf662+macUa6r77ZawhB2G8SxXnel0OPNKeaHPhEolmkTRV0TlBNblYcvEkl+vCiz9960/9XO1w8NuQAPlVp2MxnmmPtblLe/y3jPKexccF2u1fgLkYeaChBgK77Ae+tviGCPwg7YPlwxafUzvH4ue182lj4BeVc1/7DyALCv8m1aLajS6fca3zXDmnrLzVhOwCkwFHShrDP/8NrZtuZWrFSsyrVjC6/Dr67lxC+z0303j/P9G55/eY00/gq0/H2ZCLuT4PZ0sJvs4yUBrV+Tg7MnF2ZuPqzsfVnYe7U3SsZRPazhwF6ooYpCUdYQZzN0mI2l/4pFqCysKUZ2POPYUp8xjmjKM4sk7gyj3FYPhuIrf9isKw/Vj1fXixqgI/ZWgenVIxC9/xB3L3PoIh7QOs+YcxlJxkrjKIudpwDI2xWKU6Wdqh6tLwxp3EsfURBr7yGZqW38DwsuVYN97E9Iq1tH10Cb2f+RTW5x6F5FCQRUtPNaaGQtVTT38Nvs4SPI1Z/gpnSSEUnoHs49iTPmDg0HO0bfstlreeYP53P6DzE+sY3riC8fWraFm2nJqb72T0D4/hvlQJcy4wC6+13yu3LvRuSjxGJna3z4DTZ8Dltl2RFtSu7bVGucaaLV653prHHWhHko+Xz3JLBbgIJ0gdhpDECJ2otDLKKluEfXzKT7R6/VWuShRE5XcsSuCkOOIDQl67n+aI17GWncVbF461PBR90XnmC89iKgnCVRMBDbHKSzdfPsdU9mEGEt+hPeJ12sN30h+7h6mMg1hLzuGrjYD6KDxVoViLzigPdz77GALmxqyjTCe8RcWBB4l4/geUBu/AOFSuemq9iutcaC/8ut9ut1N5jfIb1EQkMpxeHfXZZ4na+QuqTz/BXM5+eiK3U3b4v+mJ3MFs7kGc4p3XR+JriMJTF4W5NJiOqL1kvP1Hkt54gOQ3fqe2rHcfofrMy4ymHsReHoqvNgqXSLRKBCHjKCaRai05xWjO++Qee4Lg3Q/SX5Pk9zRlkSHuuBAzqi4UWSCJoI4Nj8+Cx2fG47X7Uyr+OVR1qvjrJf7SAxc70OaVwHv/WvYR+Nxi+/hrjwPf92H7AgqKMto+rwhihLnQ5/CpVjXJxcrmr34WZisrGCYwJIfR9tP/S/2GDUyt3ox5zW0MLdtC+8c/z+QLz+OuLQLnJO7pNjLP7SX9nWeYjjuMKeUY+vQjTOWfpP1yMKkFwexPOsOzUWE8mpjPI9ltPFoyw+NVDp6ocfN0rYOXGizsaTVxvNtC0ICVoCEb54dtBI0Iv4WJsGEj4UMGwofmiRyaJ2bYqPjTE4VwZnCOxP5pkvqnSOqbJLF3mrjeOaJ6DYT1Wgnuc3G+F0K7ILIVwlvhYg+EDvkIHvYQJAItA3NkSVQxPI7M57eR960fUHXTp+ladweD626nb9OdVN92FwVf/jrlv32I/v1HMSVl4ygsxlmcj6c8G19DLs6GTPRlUZjLw/DVRWO8fJaqiy8R/sZPKU99Cyx1UBHH0P2/pGXt7UwuuRPH8k8zu+LjNN7xSdqeuB9nbbYiBvMqrXKXsh8N75QtSRQmIC1zLdvQ5pnFo4Z/i58PfPy3HBN4fOD+4u8i9vhnYK4dsNhQA2+SwP3Fx2mPtT9A4Idr+9pnaKP2x1u8UFh8Q2rn1AD9r41yrPuviHL4ifCl4ElUmWQl5cTX041x33vUfO4LtK1eg27DWmZWLaF/xXU0bfkodd/9BL07HsCZfVr11lobs9E35uCSUHpvpb/vWvLmHQW4uyUMnacA3d0loWgRqxAKTNkkNC/AnounMxt3Ryau9jTVm25vTsDeEIOtOgxzyTkM+Scw5BzBnHMEW85R+kNfI+Kln1Ec9i4OQw+SUXYjnox4MDr0TXnE73qYvN0PMZ/4DpacDzCVnMRcF4qpKYr5+ih0Ui3dnK4oRBEK2qwg5l/9Iy1f/ARNq5YxtXodlnU3MnzDMhqv/yj9AuhPPQpp4dB1GVt3McaeYgwDpZi7LuGWyvb2fGjOwFsWik1AJ24fI4eep/OJnzL2028x9PnbGNqwAt36NUysWUPp9Uuo/No3sJ0LgqEx1SMteSdp6bR4wOKPTqIazn12fD4jbrcBh8OCw2G/0umw2EY0+9NsVB5rdiajZoOa7YheuVSuamCuiipVG5wVn9OqNIwlpy5iHxJyU2C+IH/qVflomYwHuRx1kIuvP0BL5C5s5eegKRpXTRSm0ovoioIxlgTjqAyD+lh/PropFl9jDJ76KOwVIVhKz2MrPY+jPARvTRi++ii8tZE4yoMxXhLP/BgzmUfQZR3HmncKZ8FxOs49Q8zWH1J8dhu6gRJVIS6cYRaPA6uE19Uq3t9m5ZVqXEFMoTO2TVKdeJjw7ffSEPQsxoKDzGTupz/mdSbT9jGXcwizVOHXSK4/Bm99DObSEPoS36fi9MsUH32espNbqb+wi97EA8zkn8NSJWH4WFWw56uOwlJ4HkPOKewlwTgrLzBTdJyC08/6wbwyXtmq9ParIjG/Ai1ul6Q47Li8onFuxC2bFLrKhCqBEsVs54+oaQt27Xpro3bdP8wutOMCx0D7+Hvse1VY3QxOnSIZkZZKr7BTqlY1P5jL5VCRQQFzxzyejmpm97xKw2fvpnPlBmZX38LkyltpXXsrNV/4CmNHDqhFo3e+jeyofSQdeZ7BlA+YyziEOf197DlHsBSeZTQ3mKrkYEIvnOHNMxfYFpnF81kNPF0qCo0Gnmqx8UybnZebbOysM7G7Xs+BThvHhlycGHJwZtjOeRE5GRK9dCPB/XqCB/SE9OsJ658jqn+G2P4p4vomiO8bJ6F3ktieaaJ65gjr0XOh10JQj53gLr9caUi3UwF5yDicGoH9fTbe7ZrnUNMw5y83EhuVTvLLb5Fyz70U3PJF2td+itkNn2J4zW1Ur9pE5Wc+w+DD/4U79AiUJkNNNp6yJNxVSTgaU5mvicZSFw2tSRjKg6kIfpGk3b+kNeUdvB2pzO97npbPf5q261Yz/9Fbsa++m8HVd9H9ne9juHAE73SHotiVBZifVfIqt4mmRy624rcLab0Wx9S/Xas9UptX/PeelhL6+44fZqPyPa8J5h/2hms9H3hjaPvacTJ5aj9QC8Frj2WU4wLB/FqArt2gcu7A92r72nkDR/lcObf2fbRzaJ+lHis5TSd28V6kSd1qxFWYT+eDD1K25Wa6Vq/GtHkTupUr6V32UZo/ezMDT/8CZ9JhaE7B1p6NSQB7oBx3bynuhlyoy4WOy/i6inGLhGVXAe6uAjxdhfi6RJTiEnQXqM3XXYC3Jw93jywIMnF2peHsTMXRnoS1KRp9dQjTJaeYLDyGFMfN5x6m48KrhL34My5HHcBtHsSLCRdOVRgIJkw95SS+9TjZu3/PdOI7GHMOoS8+ibk+HGtrPPrGOHTSx1yfCq25oFi8snAVBDGz81E6v3o3ratXMrl6Peb1mxm9YSmdH7mBkU9/Gv2zD2PPOI9vqBjbZBlTfblMdefg7L6Ery0PT2MGrto4TPlnsSS9z/j+J6j98Vdp+czNDKxfzdyqNRjXbKJ/+Xqqb7qdnj89hq+mEixGlZsW9SHxyE0LVMgS5VYFiwLmLgNuu17RqTqdohXsX0XL9dVsTRu1a66N2vMyamAu++rm9XoUmEuxm+TLNeEVBeQLYC5Fb06PW4XYBcxF4Uv6nq+AuXGI0uhDXHz9QVqiduOoDILGaBw1UVgqIzGXhysSFldtjL9eoiken/RzN8aqDRGoaYxR/ei+Oqlgl0ryaNw1EVhKg5jPP8lkxmEmJKeecQRL3kkoPcdQxCvEv/JjCk6+yIxQrUpeFScmpw2TKMEJeYXP4+cdlzyuokp04NUNUBy6l9Bt/0lb2Fb0eR+gz34cMzIAACAASURBVD+EPu+wol7V5x9XNRz2yhAF5L7GeFUjIr/DWBaGrjiE+aIQLJVRqrWOjkxoT1eEOJI3d5aFY7kUjLXwPJ5KWZhEoCs7Q5GwwIlnXh7rVw8TMF/QP5KWcpeIk7jtOD1mnB4jLtncIhDj8TNp/v8FzEWcR1No9FpUt4RXNM4FwBciDALmYm+KXtqlB90w7vQ4Ru/7JbXrb6Lthg1MrvsYPatvpWjNFpp+/gucBcl4JuvJS3qP6CNP0JT8LtMFx7DnH8WZdgBn3Ht44o/hSLtIX3woWaHnCIqMZG9iGs9llvBEUQtPVI/wVJOeZxtsPFdp5rkyPduq9bzRbGRvm5H93VYO9TsWwN3JqUEbpwcsnO43cq5PR+iAnojBeSIHZokZnCV2cJaYgVkiB+YI7xfQNxLUb+D8gIFzQzpODeg43m/mcI+dvW0WXmrQ83T9LM83TfN60xhHSjsIi8gi6tk9xH71R5Ss/Syjyz6OacUdTCxdT9vqZTR/9XbGX/gJzqi9IDU51Qk4K6Kx1sRgbk7A1Z2OsyOFyeKz1F94laK9v2PgzDbMZ1+n5d++RvOGdYwv3cDcR7cwvuwOOm/6HJNPPQutFeCaAZ8Fn/sv073a/CGjhh8yBj4fOKcEYp1gkzbX/L3HwPls8f41wfzDvsC1vuTiE8pj7QfLvvYjNbDVQFg7V+Af6q/tyzkXfy85x7X+aefWvot23itgLmDgdvsnablYCxXNvrEh9OfPUPGNb1K2Yi26LXfg2nArc8tW033jBgZ+/B0cR3dAeSSenixs/XnY+gqxdhTgbBHvtAifhN1bBOD8spaaVKRIR4qEpKfn0sJWiKc7H093Lh7JsXdm4ulMx90h1eHx6OrCmCg/w1DxMYYuHWUs9yBNQVsJ3/pzquKP4LOP4lXMw1KG4c+FmkbqSX7vWTJ3P8RY3F70OQeZKzyGoeYitrYkLG2p2Noy/HnzxizlTdOZDQOF+IrD0b36CM1f+iRt61ahX7cB59qNzC9dSe/yFbT94ycZfvEhHAXB+EYuYRzOZ64nC2tXLs7mLKw1yViq4rGXhEPSYca3/obSz99E26ZVzK/diHHFZiaWbqJtzS0M/NtPsF4MhYkhfE4TTo8Ti88nkXYs0ict6WhV2SzVwA68DhMeu0mBrWZTi21BeyyvB27a89qo2YQqZnP7GbZU+YQAtHi0V8LsNrV/Fcx9yjMXQL8SZlda5hqYP0CrAvMLqhXNXhONTVGjxqlFjrs+HtlcdbG4aqJxVEdir4rAJXSvdTGKStVbH4evQYA9VvV5S2+6rvA0U1nHmMw4wlzWMYw5x/GWnGYkajuJO+4l5+izTIhYywKYm912TA4/uY2AuSI+EZEa8cy9NmwT7WSdfIXQrT+kO3o787nvo5N0TOFx9AUnmM09iu7SaexVYXgaZNGhVa8nKwIZSQnZa+NV94LQ09Kahqc+EVtFBKaSUEwlF7GWhOAquwi10fgao9CVn6Uo6EUuvPkQ/WWx/klUdBJcXiVm+PcGc5krAm3g77Wv2dBfH0We2amqPaTiQ7pwvEJkJQsXCY5IqN3t74aQegafgLljFnqa8Rz6gJavfJPyJZsYWH0Hkxs/See6O2j6xN1Mv/AkrsuJVIbvIWn/H6mP3sVk3hGshcexpR7AFv0OxH6AL/U0jtwwxvMiqcyMJDw5grfjItkam8wzSUU8ndPKMyUTPF9l4sVaO89W6Hi2fIoXq2d5pcHA660W9nQ5eafXrSRWDw14ODLk5uigk2P9Vk72mzk9YOLcoInzQybOD5o4O2DiTL+Jk30mjvUbODg0x/7hSfb2j7OzfZytteM8WT7Of5dN8Uj1HI816XiuZYo3qvs4kVlOxLEQUh58mqJPfZOOZXdgWn4L7tWbmVl5PS03XkfTNzcx/sz/xRO2ByqlzTMRe200luY4bJ0pGJvimCo8y1D4Xupe+x3dj9/L+K++R91tGxhasw7HBgmzb6Zp6U30ffdHWCMjwDyFD2GbtC2QvPy5B63NE4IdWp3XYmcz0M7EJhZjW6CdaK8FPif7/xvbXPzexY//AswDD9C+wOIx8JjAL6OBuPwBtB8ur8vx2jk+7L3XOo92vsVj4LGB55bPkH8yyvNynLw3EMxl338+8cp8qhrRJkpHIr3osOBtbaLn2Rcpu/1uetbejmHlbVhEpnDJGnrv+hiWP/0a4g9CexKuwWxM3ZkY27Nxdpfg667AXV+It64AWoqhVSrBi/B2FuPuLsbVXYyju0htTglRK9EKKZDLU/zXvvYsfO0ZuFqSMNRHMl51jt7SE/RePkZfzgEqzzxP1PZf0ZR+GlwTqphJ2vXcAipYMU+1knF0GymvP0Bv+E7msw8xW3AMfeUFbC2J2GXBMFAEPSV+JrfGTGjLgcFiGLiEJzeIsVcfovVLH6d/1XLMq9bg2biJ2VUraV69lIYvf5LxFx7AnReEd7AAd38O5vZ0rG1ZmOrTmC+JwVUUg+fcXgZ/8S1qtixneNUqbKJrfMNmWj66kc7P/TP6vfuhrRksc7hdZqwiUygVAFJktlC5rITu5HJKblqujShXqFLgP1++addau97aNZdrrNnJYpuT1zQwlwpq+Rj1v6wgxH1Sogp++t/AMLukAMwe0TyXBYO4WRZ/mD36apjdXhEMjbE46+JwNgjoLQil1MZhr4lVm7NGKF7jcNbFYquOVgInztpYBfYCoNLxIMCuvPvyUAxFQRgvncMs4WupScg/xlDUDlJ23UfGoacZEZpdBeYubF4XFpdDCUEImDsdDlw2KSaTZK2Z+f46kg4+R8hL/0F//E6ljT6ff4yZnCOMpR1gPPMQhuLzatEhTHWqnqM2XumdO+oTFa2vXZTcRBmtLlGBuhzj7z+XXvkEPNWxeKskyhCHpyGK+bKzFAdtJXTvHxioiAfX7EKRmFvlk1XEXUnOOnB5LYqUw+01LfBJSM+3/7Johav/U5g98NprNvD3GAPt6EP3ZQGl4mUSM3MpoSehZFWLU3+3nQJz4fV2eu24FEOfTqmpUV7KxLNbqbnj89Qv2cLUurvQb/4MPatuoverX8X25la63nyCst2/p+viTqYyDyGRlP9H3VtA6XFd+b6yJTWD2JIhTjKOY0gyE5gwzM0kk0wyyQSdxExxzE5MMsoomUm2ZDFzg6BbDWpuSc3MLLXUrW5JjR9T1e+ufeo7cvmbtuO8e99a7/VatU59Baequnad/9n036689wgeWoGZ8y7uva/izHwTR/FaThStpzZnA1n7NrJhx2Ze37yHp7fl8uD+eh4oGeCvVZP8rcbJX2smub96kvuqHNxX7eK+Wg9/rffycJOfx1oDPNke5KkOP0+1eXm6zcszHV6e6/TxQpfXWjo9PN/u4tn2SZ5uH+Ph9lPc03Gcuzr7+XPjcW482sd1RX3cVDLAnZWjPFA/xt9qB3n8SAsvZhxi07adHH7lDVquuYHOy77EUNxcvDHxeOJnMpAsbs5pNH91FmP3/Rdm+uvKrB5sTcNRu4ORmu1M1O7CU7qVyc3LaLrlF1R/7XK6PruI3sQ4JhJn4U6+gF7hYf/MlQwveR6zu1OVNPapNySpzh/GKD2miBzZwVzjiG7tcqblQZ8r8ibb5PdUi+z7R2Vyqn7s2/4HmOubmOpG9A3bb0IeSC/6Ic9pwGHg1MdP9QC6T3urj7e3+h8r19DXk1aOsZ8rD6d/6/P1felzZTAQn5WkHYgC6PB4cXiEnsQApwPX3ky6//t6Kmd9lu5pc3FMX8jYebM5Fp3E4Fe/wOTjtxDMX4lx7CD+4zk4OrPxSI3q3gpCjcUYdUJ1WgINxQrUjbYSgh0l+DtK8HQU4Wkvwtcq/uZ8le5FS77FqtYs7GoHCTXtw1W7k6HK9fQefZ/espV0ZL1M8fK72PPMdbQXbFLpPQLgkiAhA6BEKbtH28lb9xypT/yRxjUPMZ77NmPFKxgv34ijdg/OxgMY4l/tk3S5AhDO9NZCqxJWTyH05OLPW8PYQ9dx4upLORYXxZmYGCYT4jgZF01DYjT1V13C8IM3QN4GaM8iIKlpXXkEWvPwlqTh37WS4bv/SPsXL6Z3Xhxn45MZjVlA67TZlM36DKeuu5PQoSKYHFM87EHRFqVSEYYKMvNLsJm8G0n10EQcup3CEGN/11pGPkr+7LIi65LpYAG5DcwlKFI5aMWZa6WZSMqX9ueL9UBKoKoSvBrMd7zBpietADiPBI/V7yJQl0pAgg0b9hOq32vVCq9OxavqhqdajG/16XirLJBX4C/7qi2gD9YIUYuQtOzGX7lDaerBih2qtK479236dz5J1gvXsv/VO+mpFSKWSYkAwGdKGWCp6GTlaEtVsKBHLDdS7tXBqbaj7H7pLjY/9FP605YwWbic8cKVKi1uIPMNzuStxFW2RU00fDV78FTtxl2Vgrs6FVdVCh4B8voDylXjqUzFLXXLhca1fj80HlB17qlNB8UGJwxy2zlzeBVF6x5i8wu30FeeBoERVb3Q9AiDo0X4FAoKOZA1MQ1K8JsOgJPUMJk3KT4Jy2duxbx8MO7o8UB/53pc0N///61Wy9rHtUpWVCayFOsI4pHaEAIWwTDttLAaBkIqrsFleHEZTuVSIDAJw6fw782k8xd/pDhqAZ1RC5lI+jRnYhfSN2cR/d/+Gq2/+gFdD1/H+LaleArWKnZA79HNGBVbMcs24Mx+gzN7n2c4cymnD73B6YL3OVGwkcbsHeSnp7FldyYvpxTy0IFK7s5p4aEjgzxWM8aDleM8UDHJfZVO7q5ycVeVWy13Vjm5o2KSv1Q6uLvWxT31Hu5q8HF3o597mqzl3kYv9zU4ub9+nHsaznJLfT/XNvZwY8dJbmoZ4NqK41xX1MMdRcd58PAgiw8f59GCJp44WMKL6WlsT99JU8oWJt56Bcf113Lmsn9iYMZ0zp4/jbGE8zmWNI36edNo+fpCRh/9HWQvh9Y0/E0peBpT8bdnYRzZw+Srj9Hyw29SM38O/XFxTMQm4EqYTc/0GGrmzmfgxhvxFxcp2QsGfbgJqYwZTURkB0Z5xyI3IlN6PNHji8YRLXd2edPnybmyrvvUKoj+rY+T9pMu+tyPaj8WzO03I+v2m7ev649It1orj3zoqT4qfWNTPZD9eLme7l+3+h70cdKH/ifqdb3vf7YWC5wAutPtU4ukrikb78Awjve30PT1n9AU8ylGz7+YwMyLGDk/id6kJI599wtMvnwXVGyF/lycvVmMd2bj6zmC0VkGkralwLwEmkoxW0oJtZYSahPe9hICrSUEm4sINRVgNheCLAKsjbkquM5s2KdS1kbL1zN4eBVDR1fTsX8ph167jX0v3UavaDeKI82Nz/TiV2DuxjvZTdnuN0h58lrKl9/DeP5yJo+sZbJyC+NVuxipEsGXYLxCjOY8aCkGyZNvKsZsyoXuPOjKhbz1OBffRPs/f5rGqGmcipqBMymZgdgY6mNn0HLVpxn7202wfw2I/12qftVnQ8ZWTj96N01fvpzOubGML5jNmcQ5tEfPpXzup6n/4S9xr9tmBb15dbS4cCGHFMuXgKsv6FeapWiXvoCkikmyp+JnsTJE9Fdhs8Bo2RS5ENkTs5jX6/1QSqXs07KhZe4DIP9kYD5lNHs4AE6DufvoOoz6XfiECrUpA7G20JqF0XyQoFDfNuwnUC91ykWzFc13ryp1GhTAr0mzwLPCqlwWqBWa1zSMulSV9kVdGp6idXgOvcNgyhIKX72ZlGW30VqRpsA8ZPoUmHtlEAqDecDvJyj/6zCYn2gqYefSO9n+yH9xIv0ZJgvfRSh43WWbVaCeuAd8MvGr2M5k2XZclbvxN+zH35iBu2avAvJQSw7BxiwF6N6afQTrMzCl7nlLDmZjJmb9AWjYB0IsU7uD06WrKFr/MFtevJW+Sg3mbs6BufiTPwLMTSlD+v8jMJd0Ja8y4IoTzMBtBPEFA4QCflXb3PRJRpAPV9DHpOljggAC6kG/lGZ2wrETjL/2Hi1Xf4u62EUcmz4XR/wiziYuoCkxnrrLL+TkDT8jsO5FOCrkPpn4qlLxivm5chfB8i04CpZzNmsZozkvM5b3BqMFKxgq2kRPQQoVOftJO3CAt9MzWJKSzeP7DrM4u46Hc9t4uPAYjxwZ4tHKMR6pdvBgtZP7Kya4s2yMO46O8eeKSW6rcnNTtZ8bakLcUGtwQ22IG2v93Fzj5rbqSW6rPcsNtQNc33CCW9tPc3vrMDdXHue2wnYePNTGM1mNvLivjJf2ZPH27hS2HdhFQe52eg9txczeDGtfwXvDrxi4dBG9UTMZkoqWs+LpTJpJ2expNPzrhYw+9kfMg8tVYSB6DqlKfqGU9xm46RraP385fUlzGJ+ZhDM6iTPJc6lNTKTmW/+KP2U7jA2rOg8+rx+PEIwJx0GYUVLGET022PEjEmdkHNHb7K2MMfp35Fijh63I/uU6n3SxY5g+R/cn7ZRgPtVJH/UA+uallYexP5B9n33d3r/9ZmRd36Ru9bH2/iOvo4+ZqtX9SPvh/uVaYr6z2LKC3hCmS9LUJLXEJNjczdknX6brih9wcuan8UZdgi9qLqfOn0nn7FgGf/o1Qu89AlXb8PZmMNGdhau7GF/XYUJtAuKilZeolC5J61KLgLws8lv2yTEt0hZBYxjMGw5CzV5CEjxVup7RwlVMlKyha8/zZC27kYOv30W/RKGrKr1ufCE3/pBo5l78ruPUZ60i5ZnrKXz9z5w99A6Th9fhkvSiulRGq9LwtR4i2JJHQKqfiRug+Qi0lFn30pijou3pzSNQtI6hx26g/cufoTs+hpGYeCbjkjgVFUtzdBTdV30O7z03YW59Cwq2Yx7YgHvpY7T84OvUJ8cxFBfFxKxkepLmUDJ7IWXf/3eG3nibYGuHmEKEpsxi4FO5YRJS7icU9CLc+86gm8mQB6fUGA9ITegw0YYQOESYreS96veuZUQDuoB65MRSy4HqJ5xBKjweytwu6t85rfzDmrncguS+f3QA3LU07ViCu2wdoYY9Sis3pCpaV965UqdSrzzUnKNof/1S+7v2AEKXK7XAzeYsQg0ZeGvScFfuwSNlRGtTFXe7cLYb9emK+9xbuglv/nuc3vscpW//mW3P3kB9yQ6rQpThscoyysRbArFkkiSRusJ+KAlrQQfHG4rYtexOdj72S/rTnlG+ck/5ZlWm1Ve1E6NVgDudibLtOCp342vIUNkXodZc/M1ZBFuyLUtOa55Vf705R7mJUPXNC6ygyuYsaNgPKu1yF2ePrKF4w2I2L72dvsp0KwBO7klKhEpgmwJznZrmxq6Z/38JzLWcfVwbMAyEmtYVXjwS5CuyHZBiQUJMYtWJENeS5KIIR8S4aahyzYbbA+MOOFqD+6EltFz+VerPS2I4Zh7O5AX0zZhBa3Icfd/+EuNP3g0526GpEH91Fu7DqYTK90LdAcXpHyhbi6t4OaP5rzGU+woDh97iRMEaego203BoO0XZu0jLSGFFSipLd+/n2dQ8luw7wlNZdSzJ7+CZ0n6eKT/Fkophnqw8wyMVI9xfMcZdlQ5urRIwN7m+Fq6vhxvqQ9xc5+XPtQ7+UjfCnXXD3FV3invqBrmjrJtbD9Vzb0Y5zx4o4520ItbtyGDP9t3kp++ioXAPPaVbGC5eS/DoZijdBOtexHPTb+i/6nJ6kqRexnxOJM2hKX4GhwXQv3kpY49dD/sF0A9gHtqC8/F76PnaV+mbu4jx+AV4ouZxNmoWHXPn0/StrzHwyhJCg+1qmiXfg99rBb8qV2uYZ0Leqx0vPm5djrVjmmCSHnc0Bur+NJDrVo9Zcr4+5uOupffZryfnRZ77d8FcnxR5or7Ax7Vyjh5g7QCs+5Rz7YOz7kvvj2ztD6PXI4+R3/Z9+hr6Hymt+EeF3UtYe2QwUWAhFY4cAZjwWdM1IdzPP0r/n+6mZf5VnJh5Ae7oeThnxtF//jS6FiVy5vffJ7jmScW7HTpeSKCnhMnGHNwNuRitRRgt4jMvsRjUFIAfgSa9CKCXWuAuGrJoyk050JAB1WmEjmzFm78Gd85KfPmr6Nm6hAPPXUfu8r8y2ColRQXAreIzksIjjCtBz0nai7aw5/mbOLjsJgazXmesZDWe2l0EWg7gbswk1FWsfPX+BilnWQz1cu0y6KjAbCogWC8sdtnQk0Xw0Cqci2+h50uX0R4Tw5mYJJxxcxmMTqAtOpreyz+D9y/Xwoql+F94hIGffp+6C2ZzPD4WZ3wc/VFRVM2ZS/YVV1L71wfw19eC10tIKhNJ2LoojJLzJfWCvR5MKaJjuHCZHhymH6cpQYoq3VthrOIPUTIztdzIu9byECl3H5I/8Xmr/HHLOmMPgPvAX275zKXqlWIRNBWnjfDaKEOBYjIRYpPJfo7seovNT19Ho6Smla3DbE7DlCjvzkPQXYDRkYfRKkCejdmah9leaC0SM9GSpxgCactToBhqzMRfu0/5pAN1QiyUhi/MiS50wL6SjfjELL7/RQ6/8xc2PvlHqgu2KDAPqDxzi2JSzL3iqDUCfhSRCUEM/wTHavLY89Jf2PPkLzmetgRH0Qp8Vdvw16ao6PtQ0178Dek4pQpeSyZmdyFGez7BllyMrkJMWSQro12WfFCkSALs8hz5FpiLpUbkuHEfofo9jJatp3jT42xadjt95emWmV0FGoZd+eGAML8pfmZxunxgZv9/CuZ6LPl7rZaX/3utoSiBFemRynwQmZSJlMiTGyTdLiQWlIAifZIaBOPyNRsGfpcPY9wFow6CeaUcu+YGqudfTEtMImcTZzORmMRgXAxti+Zy7Oc/JPjOUig6gFmVj1GWjSnMaFUZhGrSCdXuwluxgcmjKxkpeYvTRW8yXLCcU/krGMhfzfH8jbQV7OBoXhoZOfvZlpnByvQMXt2TyYt7cnkhrYQXMstZmlvD0sImni/pYMnR4ywuG+KBinHurPJwW7WH22u8/KXGxT01Y/ytephHq/p5vLKXx4928kh+A/fsLeKu7Zk8seMg76Xlsjs9m9y0/TRk7mPocBajFemMHN3C5NF1+MrXK7Iiju7A3PQGrtuupeuKL9KYsJDupAWcmDuL1qQZlM2ZTtt3Lsf/5J9hw2t4XniQkz/+Hj2LLmYgei6TMxcwGXUBJxIWUvmpT9P+6H0E+xrAHMPLJB7J9pCYUJ/U8xBypQ9cNloOpsQNmyKhxxo9zmgg1xZB2S59yXGRf/Zz9TGy7eMWOU5PGPRYJq3GOmk/ROdq3yHrkSfZLxx5gwokbQ+rtWB9E7ov+zVkn/23rEduk9+yyINq4NcPrfdF9qEfUu/X5374nsNFFpTKpSpnWCAuNF9uqVZhwNAZ3DtS6fjVH2hc+BmGY+cyeV4MI+dN41jMNNo+lUTPf30d17uPQU0G9Jbja8rD25SDt6tQLcG2AkKN+Zh1BVBfagFna4UF6o2WmTvUXqzS12TQDzYdUP5Us3wngdzVBPa9i5H5Pl2rFpOy+Pcc2fQs4/3VID7FgFPlypsyGzHdmO4TnKrPJOXlP7N7ye/pz3iVseI1uKV4R9N+/KJVdZcgEfaBpkOYrcWEauX+DkNHJWZLCf6ag/hFG+srgK5DkLGK0YdvofXLV9KakMzYrAsYSZhD57Rp9MRG4frS5/H/+HtMfvPLDF40n77YmTiSknDEJVJ3/nSKPvdZ6v9yM6O5+8Ezhnip/Z4QIaf8z9UoBk4/psdNKOjEY04iNYkm8DJhBnAFTeHdwC9V8aQcZIQ8TCV3djmxy8Y5GQwEVTZDQGInJIo9TCUqFa4iNXMJQVb56Gq6ZAG6UDie85l7TnE07T02PPYHKtc9jOvIGmjbBx3ZGJ15GJ1CgZtPqO0QhgQ6ton2WggdRdYisQsKBGW7VKLLJdR0EH/9Pnx16XhrUywwr96DIYFzRzYTKFnN6X0vUvzmn9m65Hrqi7apADgJhnQbAcTMLi4LuUfFbOUVshhhuBqn/UgGO164TeXjntj7LM6SVXgrt6tAN6lh7qtJUdf1NxzAlKJBkn0h3AmiiXcWYXYKuMsigZ0F6nnM1nwLzAXQ2w6FAT0Hs34vZmMaI2UbKFz/GNteuYtjlfsszVyCDJVmbqVtCde9z/DjM934TQcSAKdS08Tn75UUOymopHN9rcFXy4Ju9buW33qM+KjWLiOR5+t+PqoVOZLBW1t95Dh9TTXuWSUgpNoshhCyC0uMkOTIpNtwY5gSehVS03GpVS5gPibBld4QIbfEbJiYJ07iXruWvt/8mrJFC6iZeT6jSYm4k5PojY2h8cKFnPrlzwi99SoUZEJtMdQW4q88iK8mA19ThgoMG6nexFj1BiZr1jNRsZqxkuVM5L+Fp3Al7sOS/rqV7sId1BfuofRQKgcyU9mRnsrGlFTWpKayKi2d99L38da+TF7JKODZzMMsKWrlybKT3FvQzZ25bdyf38riwgaWFJTzfHYBSw9k80p6Nm+mHuSdPQdYlZrBrowc8g8VUFVYQHvRIU6V5uCqysVTvU+lOYqbx1uxUREV0bwfjqZibniLs7ffQv3VX6Fy1gJ6Z81ieHYSvQnRtM9P4PRXr2D8J9/j9Le/St/FFzKQOJeRqAWcnj6fYzMuoOPiK+m79lom8/ap78OPgxHGmRAkl1m51K/xmiqeQcuAXV7Uu7SBrF1m9HFynpYTLRfS6v60XOjjdR+6le163d7q43Ur/ejxa6pWZPF/gLn9QC2wHyW0HwbHjzaB6oedqrVfT9Yjj9H/FHko/acfWrbJfvs5uj/ZZj9XjpXzPvQnP8UfK+Z19RFZvln5oAyXDDY+GOxnbNsGWn/2U5qS5zIcnYAjNpZTUdPoiJlG6yVzGPz5D/C++hTkp0P7UYyeUjzdh3B05eIVcpiWfJWuRn0RZl0RRl0xNFhaudF5GG9HIe7ufLw9eTga0/HWpapo4GD2Ksy0dyBjNZ3vPsL2h35DXfpbdEcHgQAAIABJREFU+M+2gwx4PqeV7yxhXBLR7hnA2VdK+lv3sPnxX9G3/xXGS9bhkkIYElXddFBpVWpwbhYNsYRgawkhMf1LsZjWIwQbC/A2ZONtzyPUI5aFg4QKtnD68btovfJyembP41TSbE7HxTMaE4MzLhZPTDSOGdMZj5qBKyme8TipPBdN3UUX0nrtb5jctxXGTihyGyki6pOgJytmDyZNVanI9HoIhEQrn2QSJ+N4FJg7gyYeeRV+E7/kHIcDLqd8nx96uZY82uVDy4a0Oppdgbn8+0Q2dDS7mNolxFoir9T0Q0LLwoYEERk7mIdGqMhYzfrF13B4xf04St6H9n2YHdlh5r98Beai3QqQq6W1AFMvLQLmBSAgL/tb85QGL6QYHkn5qtmDBKJJtLghQXFlWwmWrmFo74sUvnE725+7icZiy8wuIYSukF+ZbIX0QlWFkxxaAfOQl6B3jMbiNLY9dzP7n7uGwf0vIGx0HuFVD1sB3FV78NSmK5ZAITgy2vIUmAsnf0gmpm3SylKkePoN/UxtEkwpi/gw5VkOWWDenM6ZoxvIW7uYHa/dy7GqAxAas8LTvZKaJpM08bhYYO41XPgMyTGfxB9wEfBKNH6QgE9Kk348mOvv/aNakZmpFn28li3d2uVF1mW7kp0ImmsZH2WfJZNhIZSxRflvRIRktijyJFkFFpgHwgmlDqmbbcCYAZMi694gQY8bJkegoxHP+ndp+tkPKJwbR098DI7EJCaTZtOfNIfOCy9h4Cf/gfflF6FgP9QVEqzPw1uXhas5m8mWg0y0HmCiKY2Jhh04ajfhrlpLoHwVHHkfSlcSKFqBq3g1E0e3MFy2h+7DqdTl7+Zw1g7yD2wmZ+9GDu7bxJ60DazYvJpXt2zk/fxSNjX08k5FO28ebuCFzAKe2r6D1/ZsZk3aRrakbGTP7q1kpe/m8MEMGgvy6D5STH9lKUM1JYzUFjJRfQhX1UG81ftUGV3J7vCIO1Dog2t2ISyZ1OUQTNnI0N130vyFf6YtcRYD0TGMxicwlpDImbg4BmKjOBEXq2JzJmct4nTsBbSdN4emeZdz8rc34k9Lg9ET+M0xzjDBAA4m5V0ImDst35lYaLUM6FbLif4trR13ptov2+zHy7pdlmRdtslx+k/3I63uX1r7dr2u+9KtXT4VmH/UxeUE+8FamPUN6ZvSF7K3kTcVeQ37b31jf6+V/nW/9mt9XF96n/143Ye0SiUTn62ghZh6JRfUAI8ngMfjU4T5BJ2qpvmZd1+i5ltfoeMzl9A/O5mBqBmcTYjjzPz5HLv4Yga//U2Cjz4EuekgpDFdubjbD6oqY4r9rbPYYomrySFUJX7TQkKdR1RKm6s9H2dnHq7OXMbrUnBJ2ckjW/Flv4+x/13M7DW0rniErYuvoTVnLcZEn+LiFhpCqShn/fkgeAbfqWoyVj7Exid+TWfai4wVr7XAvFLIYg4gWpSkxAVaDikKWnqOqspvRkspwY4jBLuO4ukswdFWgKczn1B3AXQXEczcyNm7b6T3X77I4MJFeObMJxCbiPu86XinTSMw7Tx8M2fiS06ka+Z0aubMZuB3/4132yrob8IMSf2zgPInCuuaqnvpsGbHKgpFyHuEhx2nxOWrqkSqpIEu6xn8AMytbIQPW2vs79W+Lu9ey0GkjCnNXD6cjwFz06aZK69A2H1v5RrJ4DxKTc4GxQAnYD75icC8EFOq6cnSUqgyCmgrRBZ5P6GmHBVoZoF5qtKWld9cQP3oFvzFqxnet5TSd+5ky7M3UFcomrlDRbOLZu4RAA9KRTiRaUnt8yqLQ8g7RnPpXnY8fzMHnvs9Qxkv4jr8AZj769JxVafgqd1ruQQUDbElLxaYF1kgLkAeXgy55zCgnwNzMb+35mJKHYLmNE4fXU/e+sVse+1ejldnQki42YXyz8I4RXMqBWxMicZ345cI76AsbosvO6yZK/KVcLCSvFP7d21fl32R71p+azn4uHaq8/Q2e78a1O0Kj3WcRUusPkuRc5kFCm2tTBBVCqlUHPApGmah8hHP3mRQMdHjNk0m3F48TgcEnOA+DY0ljL7zHM0/+z61C2bTGxWDa9Z8vPMvYiBhLs1z5nLsB9/Gt+wxOLQTmnIJNOXgbsoh0FGkUmLdLTmM16XhlOyIphSMpt2YVRuhZIW1HF0NFZvxV+1hvDKVk0f20FWwg9ZDm2nL3UBPyXaqs9ezedXzrFv/JjnlJdQOnabmzAT1Z8bZWZjHs28+x5p1L1KYuZKGgi205e+ktzCNoeIMJo7k4KrMw12bj7suD3d9Lt76bHx1AuZ7FZgHG/fiaExjuGYHp2t24hHL1olyFVtk7tqE6647GbjyixybGcvYjBjMhLmEYmczcl4UZ6fH4ExYwEjyIlpj51Mz51L6fvYHAltT4NQplRkxZoxzEien8OOWAcglDFAC5iEMKYtty8qS9alkxD6u6HW73NnX7bIi/UXipz7Wfh29Tbf6Grq1HxvZv1xjmj7R3kaepH/rB7aDvN4mrT5OLi5/0kb2a/8t6/oce2vvU6/L/shzP+p8e18fty5lL1UOs2guwpJl1XRQ/qtJiaxWLNcyYE8Q6q5gaPkSjvzkGxxeNJu+xCQciXOZiJ7DwPlJHE9YyMhXvkPwvvtg3yYQLvZOCSjLItScSUBSzsTUKsQxPcV4u4pwiUauzPEF+Lry8XccwinaWNUuxXU9mbsCl/CzZ7/H0eUPKJaxYxLJ7huGkGhbQkVrEaWpUcMcx5xs59Cmp1n/+K9o2P40o4WrFaGHp0xoYvcSbMwl2HKIoNKgiixO+aYCPA2HcHYW4z5ZiXugCkffEVydRQTEJypscTWZGAc24nvkLka+eBVjMUmYMckY0fH4z5tOKCqKQHIyAzFR1M1JpPsn/45/1dtSPFtpYkGcuINevKrEZFjNlY9JBVoLoAYR46Mbj6pJJMDvN6U6mTUWiuYmmrmQ/Wgw/yiZmEpOIrdJOooqwhMJ5ioPKowyUr4yDOaSmibR7KruthJuGaklVmFMFS7Z/uyNFL97L2NFK5RmLmZ2i5M/QjOXVMDWYszWEmtpliBIcbfI8vFgblanqkmep2AVp/e9xNH37mXzkhuozt8aVjNCKhXKK3IhQK7cL/IPlOfxEfKPqoppO1+4hf3P/Y7hzGW4BczLLc38/xzMwy4DraGL3DemcerwOvLWP8b21++nvy5buYhUrlmYZVa8G8LCd85nbroIhmTxYATE12+qQFUxnIjZOvJdym894OkxR48bka197NID7MeOETZtXl9DrifnSN+6PwF1i1zET8BvReCrXEvRAH0S4CkOWhF2iXUXoqeQMgp6xCgow1D4U3BK1UcZl+TDMIQdrhujpYSxlcuo/e5XqUlOonNmNKej4nAnzGUoLoHG2TG0fe8LOJbeB0Lq1JRFqCWPYGO+4r0INhQTajtMqL2EQEsu3rp0RVpklG+Gig1Qvh4qpY59Gr76DCZqMhg+ksKJws2cyl/LZPk2enJWsOuNB0hb9yLtLUdx+J14Dfk+TcrK83jthbvY9c49dGa9wmTlJpwVO/FWpBAqT8cs3w9VBzBrMgnVClvgAQLhxVOZhqtsN5O1aYy1H2C0L5uR4zmM9eXi6RFrVjEIN/22LQSvuxnnxZfhnp6EGTUHoucRip5HIHYBZ6PnUDc9gdL5F9P9s1/jf38D9ParyazUODttuBgiqApT+URxG/OoehAKzH1W4LZ+l1ou5P3aZUO//49rNe5p+dDyZ+/b3r/er69ll225jv3Pvk/LoP3+pk11Y5En6RPlgnIjejYqwmu/SX1jcrzuVy6m+7Ov622Rrf3mZF33qR82cn/k+fI78hj9296X6k8KaUjVNFkkUEgG+LDSOIHJpJgtxXdniFnwFKH+cgbXL6X6R9+mKnE2x2Ym44i+AMf58zkzbR5DiZ+i/7IvcPqOGwnuWg4Ve6CnAKO3kGDrQXzNB/B05OA5VoiztxBHZx7urgL84lftKFCFWKQueEgoV8u2MJa/QpVF7d//Cpmv/ZlNz9/CKeFCl/rGIS9muKyikFJIJR8V4e4/RknKy6x74tccWfswZ/NWEigXnu9d+MrTCdYdJCgR1a1CPZsPLXkYTXkE2otw9x1mvP8op3tKGO0owNchvnyJvpeo9wI4mg6vPsbYN77M4MwYHOdHYybMxkiazURMDP3RM2hKiqXvp/+Oe/VyaCoH3xlCOPGFHLj9wqtusX4pHJSBTtKO1MRJgNyHS8Dc9KqqZEK5qkBcMgbDmnkkmOt3+1GtvFMti/ZWotclSOxcaUptZreDeTjPXHzmmptdAF2oZyUwTkhYRDNvLd3F7hduJf+tOxnJXx4G8yxCHcK/n6eWc2b2fxjMU5SZPVibhlmThu/wFtz57yswr3j/AQXmVQrMxW8haVEhfFJdUNRdFd0ptKHWuuEfo7M8g50v3sq+Z39rgfmRtefAXGRPcsq9ki4nwXrKzP6PaOZhMBffeYvIVza+hjQGilcrMN/x1gP0NwlbnSscwh4mphMwN8SVIUVipLCOm5DhJiQyHrCAUc1LIsBc3rn+/j/0bqcYA/S3bx+v9KBqlx3dn27t/drX9X45V4+JVkqkD79PfPxWgJVV/k9icCQATr5ZH6YpVigLzMUCHwiAx2/VJZDpoQC7z/Th8p8l4D4J3kGMjkpGXn2O5u9+m/K4eFqnnc94TBKBefMZmBVN+ezpHP3apZx49E8Y+1dCdRZmUylGSxVmSzVmYwX+hlJ8TUX4m62ARrNJgm13wNENGOVb8dfswx8O4B2r2MtQ4SZO57yHq2QVfenLSHn+JvI3PMfZvqqwSU0mtCE6GwvY8uqdZLx6HSf3PQGVqzCl8l/lDsXYRtkuKN8FFbsxK3cTqtpjlcutSVVaub92L962g7iP5zF+Mp+hYzmc6T6IrzsPs+sItFVC5l74y30EL/sSjumzcE1LJDR9LsRfgi/+IjpmzqZk1kLa/vMXuNZvgO5ucEwSDHhwhHyMmCGVzCuW9UAgCJMemPCqQhCimU8lF1pmdKvfubQiC7q1y4UGc9knsqHPjexf/9b7pY2UQ+nX/me/vu7ffs6UYG6/Ob2ub8wuuNZM9H+WSLVfQJ+nb9q+L/LmprpBfZ5+WN3qfj5JH/pY3Ze8zEBA/Fx+xZ0s/qxQyI8n4MMRkLxPqUdmMmkGGQ+5cQbGCDACDMNQAyNr3qLh335IZaKki8zHGX0J7qhLGJ6xkM74hTRffjm9v/8JzlcfhkNbrKIm3QUE2rPwtmbgas3EKaDeeQi/mDJbxCSZo9IsjIo9mJW78JdvYbT4fQYL3qFuzzNsX3oDW1+/h9N9FVYolsojturtCle4KskpTiDzJBXZK1i/5Bpy3r6ToezlhMp3EDy6m1DFXmtm3HSQUGu2xf7WkG2xwXUUE+guZrT9EMNNB5lsy8foLYPuChVYY+7bjHPpI5z5w885cdXn6E1K5GR0DOPJc1UuZ0tUNFVzkun96f/Cs/596G2DyWEIjBIMjuMLuFSRAoWVLgPDEcL0GBiqwEZQscC5TC9u04NX/Luq4pcEqpkKyKXsqLw36/1/WPD1+5XW/pHIb5GPyI9CQgz+ETBX+e9SklXSjWRiIYHiMlr7xVx8ls6yVNJeuoOc125nOPetc2BudORgCCBK7XftM/+7YJ5npa7V71dxDtpnfg7MS7fgyl/J8L6XqHj/r2x99iZqCreHp6BiwDUUmFtmdkEUQUoLWQz/KD2V2exeejvpS37NcMaLuKXIS1gzFzD3RIC5KXIgi/KZ283rRRhtRZgfMrOHwVw4CwTM23PxNKRxLH8lOWsfZc+7D3FS3AkC5oJgYYpTpZlPAeaGBCqp1EVr0nfOZx4uX2t/7/pd6/Egcp/81t+/tJFyoo/X5+tWj3/21j7AynY5VvcpdQO8/hAeSW/1mZiKnMAPQtwjqWlBryrlK3AupK/yJxMVMQ66vAauoKGojdXY45/E6xuF0Liq7kVrHaPvvUPDj35ESeJs6mZEMTJvDq6Fs+mOP4+j8dOou+oCztzwC4JvvQiZKdBYCV1NCtR9DaX4Ww9jdpZDx2GMplzMmlTMih34ynfjqM7E0ViAo6mIseqDDBdvV+OH8Pa3b3uCXU/+gcNbXsQ1IJHhLjXhEjrU4b4q8jY8xcGlv+fY9vvh6HvKbG9WbMcsl2UbZtk2TCk2VLEVo3IbRtUOzKrdUL8XmjNVwGigNxdHdzZjXdk4+/Kh7wjUF8LeXXiWPM3kD37E6LyLGY+ajStqHo4ZCxg6fw6tM2ZTd8kVdP3uOtwbNsGxXkyvi6BjBK97ErcRwmHCaDCAMxRUE0e8QRh3g9uH8Ivo969bu6zod2vfJsdpGdGtXUb0Nt3K8bofLXvSyjZ9TXurz7O39v1TrSszu/0mPmpdOtUPIzdh184F1OW3vjl9nG4jb15vlxuyX89+47IeecP28/Q++zm6L/s2fZy0+nwN5oGgj5BUTBPaRSPAhN/DiNuNS6IRwzNkByHE2+tWPOjyYZ2Fk51MbFhH009/Qe28z9IXdSHDMy9icMZCTiV/isakuRy5YDYd3/8yk/ffgH/jq5iHd4OUHu3IIdCWhbc9h6BwsyvfYjbUZoLUST+8HePoNqSC1mjJ+wwUL+fw9sVsXHodqWufZGSoyfLaKrJnFfiqrHhSDMSK6DhFy9GtbFt2E2nLbqB//+uEynZglO2Gyr0YNRkEGzMItRxUbHMIR7vkrTfkKPO7S8xw7XmY3aVW0ZjCdPyr32T0tuvp/perabvkQloWzKVl7iw65s2hfdZ8quNnc+SST9P2h9/h2bYejnWC36FScYR7PeRzILSoim5NUs2cAQITXgxPgKA/hDcohUz8eCVlJyRUpD6CKjdXwFvkThbr/dnfZ+S6vF8ta7Iu+0UWtFycG4TDWReicUudchWfpBznumZx2MwesvzO4lv3GVaVbckzV5q5AKRvXPGM91UfYP/rd5P50s2cyn4D2vYqdjyz3crbNyXtTFH3SoBboWVWVymLJapOvJjdlZld7TuE0XSQQN0+hD7VGw6As3zmqXhLt+LMf59T+5ZRtvJ+di29nYbS3ec0JQ3mwnAlvPKmzJ4kktrwYPhGOF6bS8qyP5P6xC84tf85PBIA9zFgLkAufnwB7Q/85GF/f2uR5e9XEfk2E/s5MD+Euz6NzuzlHFz1CHtXPc6prsPWvYpbS8Bc/uWRmrnwASrObIkAF4GxAE9kRb1f4dSP8HHq961lwj4G6HW9T1p9vn2brOtjdatlR1rZJu1Uf5LqqvoNGXhCBo5gCI8vhCHVg5yidntV+qUR8BAwfHhNiR+RbApD1TsXJjyfJ4TDE2QiKGOOMIfL5CxEKOjG9DnB44C+bs5I/Yif/5S8Sy6kJimWgcQYJmfFMjE7jr6Y8+iencjZb30D711/IbDufczDMrmqgO5qzN4q6CrHaC4iWJeN0XAQo+EAruoDnK3J5kx9ISNNJYzU5XG2LJXT+asYO/QmzZseZccT11C+81V8w+0YwmkQ9GAYXtwjvdQeWEnaM7+lde2dmBJcVyWV//YQlFoENTsJ1OwgULMVo3or1GyH6l1QnQpiHWjMwKjbS0AyeSSds0++hwJCxel4V77JyM230vuVr9M1dyEnY5KYSFiAM/kSTsRdxNEZsyhe9E/0Xnc7gbT9cOIEeF2EfE68rlECAYm8AY8RYtTrxOnzWhkGwl/hFk4REcIPgrf1e7fLiMjKVNj2cbJjlxstO/Y+9Tgl2+zXjOzT/lvL7Ee1U+aZ684jW92xvTN9U/aHtW+TdQ38ers+X/qLfGj94FNdW87T96DbyOOmOl8fK62+tpBq+IXSLyDRs15kpuwygjh8knIiqSSWL1rMXk5M3GYQibQ1JAzbO4nZ2417x24G/nQLtYs+R+X02XTGLuBY/Hx642bREh9Pw5wkmj9/Kcd++W84ltwLKe+BpOZISk93CcgiObviY2zMwqxMJXh4OwGpaS4Vs4pWMFT4NkXr72fLSzdQkPYmjvFOC8wlT16ASLxrIfCJBqOSXYY42XqAfe/ew7Ylv6Nr94uEDm/FlGpV1eK32q8oRoOtGRgtmdCUBcLR3pAD7UWYMtiKn6rsAObOVTgfv5++H/+AlosvoiMugb64BNpiY6lNjKdmwXyOLLiII5/7Ap23/hnvwQw4JR+TM2xSDCeJi89WJhumgREM4ff68XsFbKz3IWApJvWQvN/wImU75ViZNQutq1ps/kv93iPfrV3G7Pvk+EhZ+yRgLhquMHj5xJdpBb8qV4wiDBcwD51loCmX7HceYP8L13My89UwmB/EbBdTdS7/OJhnhcE8BW/NbnxSeKUuhVB1Ct7DW3EXrmYg7QVKl99N+uv30C4ypUJzg8rMLiBhTYi8luVJcpxDHkzfKAON+aS/cgd7Fv+MgbRncJesxmsDc2+VmPX3YjRlWxHpbZIj/w+CubiCJMBSYkDqUmne/zr7VzxI1qbnwpYlKf3pt8I8FE3rB2Z2eQJDwZhbmaSttK4IMA+TU+l3Le2579o2idMyMlVrl42PW7efq8cfvS0S1NXYY8pYYTBuBHHKvXiCVpRbuBxgSNgJg15cpqQR+vF6PYTExq5CHEx8PoPJgMG4FB7S6ZCBID5vEFNMQmPjhDraGN+zneZbr6foMxdRFTuDocRYPIlxuKOiGZp2Hr3RMfR9+p8Y+K+f4XzucUjfAlIzQhgqxXWmLETCDZCD2XIQd30GZ2qyGKzNZag+n5H6XCaqUpkoWsNk3hu0bHqQXU/+nvq0tzFGe5SpRPgXgkaQkHuEztI97Hzyd9S+eztG6RqoTlGUvoH6VNyNKTgbhU56F96GXYpUifp0RXBDs1gks5RPHSGykrFHSp1uW8GZR+6l48f/Ts0ln6U2Lom+uETOJs/hdPJ8epIWUj//M1R88Zv03HoP/t17YXBIxUAZopV7nQQDLpUGKLPBoPyvA95wzQIxzckwKij+wVu0Y4eWCbtcfdJ1OTdyrNF92/sVuZXfWp6k1ful/aTX03L5P1LT9A57p3pdX1T/1m3kRe0fmaxHgrmcp68z1UNPtS3yQfW19T190lafJ60/FMARsBjH/DJLFk1NcjxF9VJRqFbskFeUMFFwJBhHIt9dYp5xwuAJAlkHOXnfvVRc+QVKEmbRHJ/McPJcxhJnMRSbQHdcPO3z59L7L1dz9k+/JrDsKUjfCGUCoGFOdon+Ff9qk5CFWPXMJ0tXM5a3nLGcNyl96w7SXr6VlpIt+Fx96kMSf7kqpSicKwrMRTrFbzqE81QpBVseZ/1jv6B581P4ijYQOrITag5gVAtX+H5C7ZkYnVlWLnlnnjWpkA+pPAt2rsXx1IOc+s1/cfxLX6Bz1iz6o+MYj0/i9MwoBqKi6U2YTf3CC6n+ytfpfeBhPHmFMCqWCyFhMPBLhGhY85KVoM+Hx+/GHfTgMfxY/2/hrBafaMgaqCTKTGbMUmVK4gAkJFg05vAizxwpG3a5EJnSA7v9PWtZi5QR8ZkLna/cp8oHFjVRl7YSS4KyEPjwBsRqIAGRlqldbCBWAZgJMEY43V5I/sqHSHvmjxzbt0wV4aHDAnPahJwnTKiiNNgPa+boADjRzsOauQQwBeuE8lWAVYq2WEVYgmICP7wVT9FaTqQ8R/7rt5O5/G/0iqtEUZCIxzmkNL5ASKwbng/AXIKvAuOcbith/2t3sfOR/6Q/5SlcJVIhbZuVmlYrXPFTgblYFiSmo1AtlmldothlIioauV7C6Wk2AhkB89qUZaS9cz/5O15m9GSt5RLwSbyKlf0n4QcqNkIVJvFgCIeCALqkcskkMGh9k+c0848Bc/t7t79v2W6XFftx9vXIscy+T8uWXZ5EHvWfrMsEUTTqMYI4RL6Er0II/Z1BFekWEhrRoFCXeHGYXpweBwGnU2bj5ywVYgVSKWsSHCc4HxCTfThCTtJoBfzPnMFVkEP3/Xdw5IrPUB4fw4mYGFwx8bhmxDA6PZqh2CSOX3ghvV/7Zwb++N9MLn0U9kntgIPQkw+9Ap57oWkPgcZUxuv2c6YmgzO1GYzX7cNdtQNP8bs4s1+gZe1dpD39WzpzVoFnUCkUoj4I54IZ8nOyIY+dz97AkddvxZv3PggHf5XQ/6Yz2pLGUHsap9rTOd2+F0dbhuXmU0RZhSpin5piKM2BXZvxPvUYgz//Gd1XXEn7/AVKiTg+M5qzMdEqg0jKU5ctWEjNd77PyaeexVd0GIbPqGBJoYD2Sw15Fe8iMuYC3ySmWDfMgCIMCwQNvIHQOSwXl5tdVj5KTvR71zIRKSv239KHkoewAmJfl+M0Rtr7jLyuvb/I9ch7kHOnaaDVrb6IFlx9krRygr5JuTm96JvQF7T3Ebkux+h+pupL9xnZ6mvY78d+Tx/Vp327Xtd9BKUoheFHykbKrE0CITSIy8htWhwPCFuqCkSVbfJRygcl6T5+J4ydwqgsZuilZ6j/93+j6qKL6ExI4mxsAo6YRMZikxmMm0V34mw6LriIY//yZYb/8FvGn12Mb/M7kL8D6jKgLQujPZNASzq+uh1KY3Jnv4Mv403KX7yFnJf+wummgxiek2q+LlzWXq+hrEQf1syHMZyNVKUtZdVff0rdmsV4c9cQKt4G1fsxxdQuXNoSXHK8EI4VWLnkRdtxbn2HkacfZvDXv6Tn6i/QOX8hx+NnMTQzHmdMMt6E2Zw+fyYDM2I5vegzDP37fzL8wlJ8FZUw6VAmq6Dcl2R+BExcXpOA+A3FL+6XWttuHCEvLimsYvrxhLwY4juVAU/CxMO5XyrdW1kdlP3rHJiHXYx67FStXS5EtrTc2rdrGZT9SmZE0xdZlsFWjAfKCqOi2j4Ac3G/aDD3ywAcxGOYuMKV9izbsAOMMc52lpK/8hF2P/lbuvY8C82p0JGFmNn/z8Bc0tLCYF6TggLzI1vwFK98V0SOAAAgAElEQVShb/cSsl++mZz3H+WE5KjjQPIBPFIpTZl8/YSkJruggHJxSOriBGNdZWS+cS87H/kpx/c8iatkJb6KbYoDXiq8SeGXD2nmQhYjrHXaTXAur9zKmf8AyG1mdikcJNamtkO461Kp2vUCe968l+KUtxgfbLSyAHyS/24qd74Cc4mNMPwETA9B8ceaTgzDythQEzwBtIhAJT3e2Fv9bWs5OLdPWX/+p2VPH6/bc8eHzfhadqTV7kQZK3X/Sp5sFqNgGMzHVYFiq9ypkmvxz7gNQl5JHfQxbnqZMDy4/WISDmfTSMqU1D6X9Fj1DSnCRGvsEROhLPKNiKIhSOp2EKgspf+ZxdR/9xs0LriA7hkxnJkehyd2Fu7Y2ZyJTaInLoHWBXPo+uoVDNz4c86++TfcB17HLFsNdRuhcStmyx78UiK5IRN33X58UrK3YhP+vFeZSHuUhneuZ9/Tv+L40S1K5gUYJShU5hjyd6anivTX7iJ/6Q2MpL8BpSlQlo6vOpXRplROCZh3HuBs90FcworYcwS6JB6nGDNnH871azj75BLO/uZPDF71ZXqE8W1mAiMxCTgSE5mIj2MoajotM6bRcMlCun773wy+9TqBumrlvpB/hzMYYjIQUFH24vaQb1TcE6Zbysw6VLyCCrYNhnBKXINkUIQM/DYGOP3+tTzYW/uYorfr46WVbZG/1Thjkw99jMiPliMtY7oP3fdHnSvHRe4TvJymO5qqc9mmb04uoAE2/P4+1OgH1cd/VCv9yLG6L/tN6W26tV9AtumHtLf6upHbdL9ynl6PbJVmJhHAIR8er5ug24MpgRFC7SrMQPIBal5GBTYCOMLRKB+T5I56wDsOjmHobsa3fTOtN15PxZWfp3F2Mp2xsfTFJjKYNI/BpPl0xyRRHxVL7by5tH35agZ//xNcT9+Nf83zGClvQe5aKNkCh7dC/jrIWoGx903Kn7uForcfwSNajRBuIOYZ8Pos6kil0IoPXSVOngXjGO15q9n00G+oWf4QPimZKsQiFQfgcBqU7oGKvZaPPmsN3tVLGHnkZnp++UOavnAVTfMW0hUzh8HoeYzELFBVz06dl8yxaYmcmHUR/Z//Z87+9k+weq0VNaoo2gKKAEQUDMXQGjJxuA08bqEUlQFKIsKl8rqhKhU5DB+TPhdB0dCECUwIRLym6kPFbKmUNEPVGlbMbOEYAbtMyLp+v/L+ReZEZmVdy4XepuXcLpfWOaKdG6rYi6THSfyEoohRdail/KYQlgTx+YOqWpo7EMSvPk5xxQgnpJOx3mqK1jzF9kd/Seu2xYTqd0L7QRUAphjRtGYuoKu0b03zG/aZS2rahzTzgwTr9qvCK0IYozTzmhRCkrJ4ZCPeklX07HqKA+J62fA0wz1HlVVGtHFxB4hoCg2q0LgqMBeSDBl2QxNMHqsi6+372PHwj+nf9QTuYsl22IYhPPBSq1yBeTpCK6uIXwTIPymYKwKcMHFMm0xkDuKtS6F8+3PsfO0ejux9n8nhdoVIpt9HwBtUWXOKNCZoEgj5CUomg+lRwVVWAJxMsK0JobyLyPdn/+71euQ7jxzH9HGRrb3vqfrQMmRv5Th7P1JoRYJnFR+JDBPyWeq8M5+hFAZJPXOKEhGSIkmiISizH6ZfqsgFLcuWiFd4fimKRLiWkgJ0IdoxxJqlmMwmobMR7+oV9P7md7RcdjUd8Rdw/PxkzkxLZmL6bCajZjMck0hHQgx1C+Oo/ddL6Lnh24w/ew2BtX/DTHsRDq0EccVVZVhsljX7oXInobw3Gdv5ILWv/ZGcF//AyQZd1MeLW77p8Ac5MdxCwbonOPjMNfRufAokRqhyr6KW9Tal42pOx9O4l2B9GlSmYZamE8rZjX/du0w8+AC9//ETGv7pSlpmLeJ43FzORCczKUrEzBjORs3kWEIMLYvmU3nV5Ry79UbYlwb9veByqBRdqbYosQZO0wyTOllgrsh6xELlE84CtypyI9+vDO3CLun2B/Ep1+oHjH5aXuS92jFDjzX2bfZ3r+VHy0ekbMix9mMiwVxfVx+j+9bXs/ent8k96eVDPnPdyVStdKz/9Mm6w8hW75fWvk/fXORN2Y//JOu6T/3P0f88e6ufQY7Rx+tW3UfYXys+n4BEswsBiyqE4MOUCkfqwxKgkdmdtSjNXeyyYtEW06+k/AjHtAJ1FwyfxltTTe/SJVT+6JscvfJSiucmUx6XQHviLFUs4GR8Isdjo+lOmEnX/Dg6PzuX/m9djuP3/wseuA6WPghrlsGudzFTlzO56XmOLLmZik0vE3IMfDAtV5ObsOAqx48Yf8XMPgqc5lRNBrlL76Zm2b1M7njTsgAc2gVp6+D9l+CVxwk9fS8jf/gx/V//HF2fXUDrvGR6k2dzOmEBE9GLGDt/IaemX0R/7Gdojfs0tXM/T/8Pf43rhVcJFuTDwHHwh7UnsWp4ZbACwV3RdiWd0y8alfxWUeCmlXYjw7kpjF/WrFjAMhheQn4pDiL55LLIZNJHKCD+dcmpn5rBy77dLmNaBnQr8qEtULoNiLYnJUODfjWw+oVdQFwuYuqX0TRs4pUSlkEp/BIKKB+6Xx5KBS348Q/3ULPzDbY89DPq191HoGKjFaErufwKyIXmVChcrVxyo7mAkJDFtEmuueScW4Qxos0KnashZvb6/Ujet1RS80uN8BqpEb4Vb+lqvKUr6Nz1OHuXXcfR3a8wIdqu6SXkt6rMyWRI1WxVJgfJlRd1TtS6cZyDdWS9+wBb//pDju1YjKd4Jf7yrYRksqB44AXQUwlIAQtJXwxTthqtwv72QTS7XpcaBJoABwmIU1p5NrTuV3Wn/fUplG5YwuYX76I6eyvu8eNqYiHfmhrMpFqakheZVAUIGT4VVCVAboR8ylxqj5+QGAoVRyGTFdsiQP9xi/1YHYthxWNYdNFTyU3keKKPmao9J2MSLGmKS0bK5lo+UHEjKcIEqQURkqDL8JRRvmFVS1sKsfjVxFYmt35fAJ+YgWVSJlZ8GW9UDV5hUJLvSzI8JGpeXBEy/njhZD/+A9k4nlxK73f+i/qkz9E74xJGz1+Ed/pCAtELmIxJZCBmOu3J59F0SRTtVydy6nufwvvbr8P9f4Q3noGtq+HATijcC0fSFMiPbXqQ+pevpeq9uxhpz1TcCpIE6TEkmVBuzsTv6KY94y0yn/oNDW/eZSkl1VIKdz9mdRpG6VbMzFWw7RXM1x/F87ebGb3m55z45lfo+fSl9MyaTe/MGAZnxDIak8h4bCIj0bGcjppJV8xMai69mIbf/YaTr7+G78gRGB1TcRemy0VIFqm3IP/P8NCs/nEyECk3jUwILSIlYUb0i8vMkKwPE18wiGQg2N+1Xpd3qt+1jDH6T+Oa7Dv33qcYWyLBOrI/3bdudV/S6nuQVv/+uP6kjw+RxuhOdWvvXLbpPz146uN0q7fLw+o//eCyT47TN6ZvUrZ/EgC3H6OvE9mf/R+g+9f3Zm8//FxCsCEpapKi4EVY1SR9xJQqR8r0LiBvLVKBSrRE/UwiGCp4ywgp8gQhOBESGm9vC6fT1nPi0Tsp+97Xyb7gAorjEmmJS2IgMZnRhHjGE2ZyNmYax86bxvGYaQwtiGf4s4s48aXPc+yH3+bkDb9m6G830bf4Ro7c91ua33sOOhrg1CCcPg0T41bJRMlpkQmF+IbcIzA+AKN9TJTspe6Ze2l84HqGl9yDe+nDOB67m9E7rqP/P39A11ev4vgVlzK0IInh6PMYmD6Nk1EzOZ0wi4n4hYzOWMjxaRfQHHUptbOvpvUbv2Tob0txbtkHbR3qeiov2PASkgpY4txTrCrWfEOsXIIpIjVhTBQFS1kIRVERS6Hsl5Qz8V/5ROP1yyIRy6KxhSvwBbzK9yuR2fq9R7Z22ZB1LRfynqd67xrIpQ36Aypy3h+UwUkoayTPPYiMvzIOqJtUDyIDsUTCevEGJY1RzPSyX4KSTtO8dzWb//pTqlfege/IWitKV2vkyuRcCJ0azPMtMG8vwZSgQxuD2gdgfgB/XbhManUqRvVuzIrNeEtW4CldTvuuxaQuu46qfW/jOtuhcsoNsWyEYz0s65GAQUhln1tWm3Fcww1kr3yQrQ/8kL5tj4bBfAvBavHLp+KTILuqFPx1+/8PwDwTWlKhcbdyExSueoKNz99Nc/Fe/M5hparKNybVxAIqNdEgIGODMoVLmqhM3rzhxZrISWCkBvK/B+ZCNGM/1r6uQf3ctogJol1ePsn6h8cSeQaLF9/iMJDJpzDCiRYdwlTXklgQKfVkxV6JLMs4EtRmV8X5btENh8QdpMdSGVvEHSVWCpkMGCFcQQ9eQye4yTzeCbVtuFbsYPi6Bxn4l/+kO/5z9E2by9j0+QQSFxJInsNYQjQnYqdxLHYag/HTGJk3kzOfW8TJ73yDY//9K47fdhunn3gUxxvP4nl7MSee+AONf/s5J9/7qyrhi7sffBPgcVocHeKPHGlnImsFDc9eS/eyW2HXqxi73sK38SUm3nyU4cdvZfD2XzH46x8w+N0vceKyC+lLiuX4+ecxOO18Rs+fiSs2AW/yHEaTZtEdFU1D1Ey6L5zPqe9+neG/3sto5kECJ09Z1RYFYMIR6abEEKiZj8RgWJM6FaEuEz/BFxVAa70XSTMVWVPyJqRUsj6FS2Uq/LCPM/Le7OOMHK/HFX2uXTb0WKTHLulL/ux92td1/3YZlH4/bvmHwFzfiP0C9nW9X9+ovlm9XT+8/YZkn/0h/t667kta+7X/kXX7P1lY4FRBCklDkg9DgF1SegS41WJp7CGptCPgrti15AMM4gv48UkgnWid8q0JAITJIRgfgvIiTr+3nLZb76DxW/9G/UWX0RA3m7YZ0fTHRHMmIYaz8dGMxkcxEhfFYHQ0x2ZG0ZWYSNfFi+j84udo/OZVlHzzSmp+9R+cfWwxo8teYfzN5UysWsPkhk1MbtnK5PYdTG7dysT6dUysfBfHu68z+NBd1Pz4W9R+64t0fuuLHPvqFRy/6tP0X3Yx7QuSaYydTl/UDBxR0QRmxOGIimcwJonO6Fk0Tk+iduYcGhZdQdf3f0nP7Q9x9v1t0NAJZ8fUYCu1ms8SZMzw4BUwFyor5ZIIg7kOGA2DuQZ0RQ4iwXuW0otfOLnDvisJTBGNXL8f9VGIxqJm1R+tmUfKjJazyA9Iy45dVhSYizYUBnMF58JGp8Fcg6MARMCtgrI0mMv4oR7ENUF71mY2PvATjr51M+6SVSDc0grMw75kMbGf08wFzKWwSvGUYC6FVoL1BywSD6l5Xp2KKWBeKWD+Hq6it2je8TB7ll1L3cEV+MZ6lalWccSI3VMWEUhlPBAwFz1RNPMJ3GeayV2zmG1/+zE9Wx7BVfgePimBWr0rDOZ7FJgLQ5eUbP3HNHMJ7pNgPwHzFKjfgbNsK9lvP8zmF+6jrzofw2u5iSRlTgAsIFYYNbhqE3rYGhMGc7HMKM4Boae1aeKR63atXDIfFFragydtGr39WDXY20yVWkaktcuV/LaPW1pG7a1druz9TLUufevt9j4+WP/AXSSBnwqsxNQl0bgBmSBIClxI5U275f8n9yvHeX0wcAZKqvG8s56BP91B85XfoH7WRbRFzaY/KokzsYlMxsXhjI9iIvp8hmcKsJ9HS1ISNfMvoupTl9H8pS/T/4PvMPyTb9P9vSto+c5lDF37I9wvPIhz3XuMb97C2NbdjO3Yw3jKLsbXvMnwwzfQdc236PrdNxi4/j84ec1/cOxn36Hz21+g9cpLaLtwDt1zEjiRGM9wlBSsisZ9XgKB6bNwTk9maEYSHVEJVMUnU37JJTT/4LsMPfAXgptXQl05uMTyKK5wk5DbjyGpZeIWVRVtrIEm5AsoC5WerOl3oidZAuZ6UW7WCO068h3r86XV70u3su2D96Xl11Ig7MdM1Ye8/7/3Z5c/Wbdfz36fsi4TiQ+Z2fUN6FafLAfLTeubinwAvV2fZ79RWdfb7f3pm5Ftev//G62+ZuQ969/yUZiGzJqDahGwNlWYuAhJQEWwKLO7mN6FJS6cMiUgIP9AAR9drEO+JSHtxyNUgQ4Yk7zQU1BYhf+djZy65QGav/EjKi++jPLEOdTGxtORlMTJWcmcSU5mPHEOjoQ5OBPnMZ48j1OzZtOVnEBtXDS1yUm0XnQp7Z/5PF2Xf5Geq79Kzxf/lZ5//ga9//IN1XZf/RW6P381xz9/BZ0XXUhtXBTNCdF0JkTRFXM+x2NncHpWHKeTYjkdH8NEfCKuGYk4zktW/vGWxEWUz7uEw5d+jspvf5+ev9yNZ+NWaG6D0RFwjKoypU6CDGByjBCnTD9uFcGkq6BZ8QbKnCigLQFjykQtZmpr3fpt7ZNxVy+KmtamKSnZEPkIV0qT3/ZFy0uk0Mt2fZysT7Vfnfu/qXsT6Kyqcw3YedZqa2+HW2tbr+3tYFut9rZW296rt5O2arWOOKEWERVUVBBBZsKgTAIyz4QhhAAhQAjzGDKSQEKYk5BA5nzzd8bnX897zhsOn0G991//uuvPWif7DPvss8+393nf/U7PS897agCIk3AuZk6myBB5w4LjM/OkbSLGpB9UO3C8rTiOblmGmb3+hNzhj0kUgsTPEmFP7OS+Q1jlZlG3M10ow72YOU3SoQYkczJQa182TDohFa5AsnC5x8wLiadN57eP0Z73IYrn9sLi4U/iwMZZcKI1AnJOqZxaV9Gqs980EfC3kBxdVLWHkWiuQN6sfljw5h9RNetNhDdMQGLXHJg+MxcP+oIMeb6kbPXfgZ7sqloPlmer2blwyQUqPMncLVqApk3TsTytBxaM6IWmqr2AHRYtAmFy+Q3KAu4LMvMgE+Z+KkPXY2FqpJUpzJzXeZ8s4KiREbMEv9/OzTfBecP5ojRL6aHSkM7K4PyTudbJM7TO55WyODFML1Y9Qi0Y46M5xx1xzAwZBtotE4yoZkyOTZ8aMwr3dC2wcxsax49D0ZNdsOOnt2Pvv9yIqqu+hvrLvoqmy76EpssvRf0VF6L66stw9Lov4+CXv4Gya76O8qv/BUeu/Srqr/8yTl17OWqvugh1138Jjd/7Hmp/dCsO/vQu7L/tv1B2+z2ouONuVP3sFlR853oc+PolKPvqRSi5/nKUfuVq7L/uKhz60hU4ceUVqLvkcjReeDnaL7wKiUuug3n512Bc+k2EL/omai/+Bkqv+Aa2fO0mbP7173DgtZ6ILJoHHCgEQnWASY/0JJyEASsch9kehR2Jg1K5m6SvgbfxexRJ3F/4UaOj4yO/M78Hmj8YJsvopQCt0HrnKj9vnPS60hyWek7b1GOtoww9ONd0P3XeBM+zHbapc1KYOU+kPiB4U/AGvTFYaie1ndQOBI/1Of/bMtiW7mtfg2XwB9KXDr5HsM/CzP1Vu67mPALtcxkRIX0jsGfcA0hISBRYkhOdRTQomYr3lmembLGB6ghQVgdrYzHiM5aipXd/VP75AWz/0U+w6RvfxPbrrkPx1degSmxaV6PlsmsRvvxaRK64Fu1Ue1/9ZTRfcQ3qL7oC9RddifpLrkHdJdei7uJrURvYTl54LWovuBr1F16JUxdejsZLrkDk2usQve5atF11BVqvuhxtV1+JU5dcjOoLzkfNxZfi2MXX4OAVX0PpN76P4lvvQuVDj6Ghbx9EF86GUbATOF3nIYjRUcdsF0/jNlioBnACLhpBMBUyDeaRsGG1JmGFKU3bYtejpyidxzyPUdpFg4ufz1+d6lhyvHWOBeePzgOWOgc6O9fZNSH+hgVbFmXEjY+Jqj3h+HnUGfvrS7pk5q4Vh+smkXRsMJsbnf0kjBEOTuzNwcze9yOr/19RuyrNU7OTETLdKRk3bcl+KNenmTnjuOlotl4SnJil2TB80Biqvc2CpXALiQw4H9HNk9G0bjT2zHgVS4Z3wTFCZSZPeX4bNM36LhwimZtcSNO7PQGSesaiG21V2Dz3Ayx488/YP70n2taPE6c6c88igRG2CpdJSJxZtAIOneAE9veMNztR374QMz+wHFbBPFSvmYBFg1/Cko/eRaSezm/0sYjLwtmgdov2SwkTVaJ7bsn885i5fr9KzIP1lYGb1MIkkmc23zM9SNO4H6QROt+C53Q/9T4ep6pbdT7qHGTJc9ouy9Q6el2eQ6dOQpCKX4oBN0bBwlN9MYNf1HXR6jhoho0W2UzJOsiENUi0wm6oRay4EKG5C9Hyam9U3/VnVNxwC/Z/6V9Rec21qLj2Chy49koc/Mq/4NBXb0DVl76JQ5d/BbUXX4P2S66EcfGlsC68BOZFVyJ20TVovODLqL74X3Hk8htRefm3cPDSr+Lo5cy1fjGar74IzVdditNXXIHTV1yFxiuvQds1pGHXoeWyL+HU+Veg+rwrcOLia1F95ddx5KobUHHdTaj8/i9R85fH0fzecISWZyNRXgk0NUrEEN3smOneoJNyNCYSufgxcSHNTIqxBBKhCJK8xlBXwlyn+FDwdzzX76y/Pa/ruHZWBsdar+sYahvBUttLnRM81v7o/V+kVFqopc4jnSviza4N82Twj5WDHQq+THA/9cXO1bHgi+q+tq9tfFap7eq9LIMfSLDv3A/2n+1qn4PPoGMTpcjgJupJiZHmeV9dqXpiYdS2eAuLFK6MnD4FEjPtRQIRdEvCSJgZTBIWA2gygeomoGAfolmrUTd+LEq7dcWuv/w3dt1xG3bdcAPyr7oG+y64FFXnXYTa8y5F04VXI3bF9Yhf9iWEzr8EofMvEkz06AWXI37hlYhfcA3iF1zrbedfi9j51yFywZdEbRW77CuIXX09mi+/GjUXXYJjtEFdejEqL74QBy67FPu/9jWU/vDHKL/3TzjeoyeaPv4E0VyqVouA5qMAoSSpseBvwRAykUyZtsDDOSbALfMxJ+kA4zJUzkYklEQ8SmZOBp70JF+ZvPRNoA2QURG+wVAMW7qfOnresVZlHDjHTeeAlsG50Nl+cMLzenC+8YN3koxxJ1hNEgZNBk5MEl2QbgoKKgVaRjAI0AAPmHPbRpQOfgQ8EUcJ4OT+LVjQ/xEsfPseVKb3h1NK3wLm9qa0SqxySqzc99KcMtQLzA8uDmYpzLwkG8miLCQKM5AoWHqGme+Zj9jmKTi1Jg3bp7yMZWnPoLZkpcS6g3G0QWbOkAKD2gM6+zCFTVx8rM3wEWxbNAzz3/wLiib3QPPaDxHfPhvG7gXCzO2iDJiFGTAKM2GXElhorSw0oHC0fqz5uWPO+c70hM+EuXcuKpaOwPwBz2PlJ4MRbz3uMXPOI5egTXQm7IyZ01mJtvIzKnaq2lMJtEriWioz5zGdAZWBB0sy8+BGACOFpVYmLBq3FPsk557OL517SlOC93E/2B5pjtYP0qrgvOR1ts1z+qfXeY1tcOFDxk1PbIZJxoiayOOzyIyLJrjC1Ns9lHsw8l0C+un1TVCVojLEl65C86AxOPlkVxy8+7co/PebsP0bX8XGa7+CrVd/BflXfAXll12Hmku+hNClxEC/ArjgCuDCL8E972rEzrsW4Qu/gbZLb0DjxV9H/fnXoeGiqxC5/HIYV14O67KrkLzoGoQvvAotF1yJ0xddjepLr0bFZVdj7+VXY/uXr8f2734Pu279BUr++0849s/uaB03Gcn11FwdBxpCdDX3HP/4BrRtM02paMfozEZtGE0PtNXZYOy+GUt4kTG+cKW287PmDMfQ1/SR4QfHI5U2BHmE7iv/YKnndGx1bgRLXkudI6lt6NgH7zvXvs4NLYP95/4XZubaqWBndD/1xbRu6nntJB+sf/rCWvezys5+uOALaZvBc8H2U/vLZ8lKThi3By0pjOscx+LNJV5clNp9iDiuf8R9m1jdDM9ywLDRBHNJeOmLJf+JcL0IbVpURxPeMQycrkG0YBsashahZuJoHHmtO6r+9lcc+uV/4NhNP8CJr96A41d9DdWXX4+aS67CiQsuxInzz0P1eeej9rwLUH/eRTh93qU4fd4VOH3elWg47yo0nMfV73U4edGXceKSr6Dq0utQdsnVKGOc+79+C8d/+O+o+fUvUffX+1DXoxtOjklDY0Y6kgW7gfpaAVhwEALX+a4TgmsTecp3CEgkvIQRTCRBEzlTNzpeco+YayNsO2g3bcRo9xZENxJleliTkfNDIkGkOcNzBhLnLP/j8hyFPGar80RUYIFkMhwvnQNaat0vUurcknlAiUxUc0zFSWQ6A5YTF4YuTo1UWVO9Lo7g9CLmCc8Y3cHMOQU4Hxhne3QPssa8gBm9fou9098U+zNocybTpupZEo+kMPODm85i5o5I5jniSZ4kgEvhsg5mzrA0a9c8xDZ/gtqVw7Bp/AvIHPMC6hgChnaAalWuJxmBxj4zfClJYCRHsBQSiEnCGzt2AruWjsb8t/6KPRNeRkP2aMS2zURi1zzYBUtAZk5HOHrR06Oe9nuGpqntXJ31Oiu9mHOfmVdmwsifg4I5/bHgg67ISx+LZLjGi7gQZK4gMydegkpFJJSe5zHR99Re/j9l5srAzyLmKdIar9HRMpUZB5m5zhnON/0jfeF84zXOpeD9ZOSJREI2jUvXect7grRJ22Hbei31GbzGRU/cNkEoHX6ZbVxMOxZabRvttiPhWFGGWrlebvQQQ9q5bHK8OGqHuPBhwsFSu8bUnwngRC3cLdvRNmc2qgcPQOVLXVFy//0ovvNu7LvlVhz47s04/LV/RfXVX0bN+ZeKk1rTeZcJvak770rUX3A9ai+8HsfPvw5V512JQ+ddihMXXozq80mXLkYD65x3FWouvBbHr/kGjtxwEyp++jOU/edvUfbUIzjw7qs4NG4Y6jLmIlG4A2iskxAzcY4nYYkYYjJisjluMq+paaJAQE9/LtaIVcDQVonaoI3TN61Q0+prT1PHv2PhRzU8x8MfE+7zt9bx/qIl79HxYxu6Bcf289rVNoKl9kfPdXasz+8yL+4AACAASURBVGLJ5wkCXPCGc0021tEXVKaopZ7XdnjMa6nn9aF8hv6ldlLb+CKlvkxnfdZrwX5rf4IlB5vSOZ0qvM0D9yJeNHm0blQjy0STUCVl5mrw5WoxDiQZz2gikXAR5SHjQ0W76XiQjnE6UfmMjOk1TaZ4JKhBC3DyCFCwHViVCXfGJ3CHDkaix+to+MdTOPGH+3H4rrtRdfvPUfGzH6L8hzdh3003ovTGb2Pft76Nfd+4EWXf/C4qbvg+qr7zYxy6+Rc49JNf4+Btd+PAb+7FwT8/gOouz6PtjbdgDxsGTJ8iz0HRbuB0NRBnmIfnmcoc0knJF9dGaBeRBCTplqBY0BcgJmhWTM1MlFAJ83BNRGHJeqVdZC8mfqGtm4zcDy0TKT0Bywhsek481inFnwHjkDlk+zZVCV86Wy35ReZHah0dd3qvEsSGzFwgMukVy0WHw2xtCVmIcPzF5V40LJRyOSGUmTuI0DWCFhY6yMFF+GQpts7ug6mv/xabxnVDIn+xh32vjJxpZMWrnZI58c49BimSu0i9ueJwZpVlwyghLnsGBJdd8K2XwcpPR2L7LES3TMXxjEFYP+ZZrBrXHaeObPay5ZlcPVK96C1CyMxt4hDYhBflSMYIWAzHqMPeFROw8J2HsHNsN9SvGono1umI75wDqyAdNmFjizNgUkIvoap9jefUlgIW85nM/MAqcYBL7J6NLZPexKIh/0Th2tkwY3WSoANWVFLLMp+AgHYwyQoXbUIYKcl6KVxl/nAO6ZbCjJUwd1YqEU+9ptK7lgoprHMjtdQ5RHqif6Q3Sre0fpCpK0NXZq60kG3xviC9Ujql5z/1DAnRZO4CE2HXBHNFEF46BFeYuTB0xxHEOKLGhQjWZLri0xFj3oMk/QQ4v73YdNqWGePvmLQ/x+CGW4GT1UBhPpCzCvbsmYiOGIrGnq+g9ol/4Ogf7kXlHbej4kc/wqGbf4iK796Miu/8AAe+9yMU3/h9FN94MwpvuAmF3/4Oyv/teyj/3ndRdfOPUH3Lr3Dy9v/CqXsfQMsTzyPyxluIjRwOY+40OLlMrkIT3kEgQRNRmxdI7zJixXf84zdveEKRBOwkXclGx29WHCfp9Z9MdjBzkbQpbYt2lGo1T1PamYTOc2T2Qvv9MdHx1PH+f1PqWOo8CY5xsF3OneC8CS4idc7o/NK6PB+8pu3xGZ06wAUnW3BfXzj4gNR9bbyzMvhSut9Zvf/tuWCb7Ne52jmrz6qO6wCkINMgYfEctNRMzm+ZSxA6nRCJypasT6Jn9ZaNScIGRuQjMRwiy3ngKWJTNwy4CTprELgg4cWI2g6i9EY1kzAktCwCxJqA1pPAqWPAsQNAeRHs3dth5K1HImsp4gumon3GR2iaMAynRg3EyaHv4+SAvqjr1xen+r2PpgGD0TZkJMIjxyM6fhriMxciTvvT1j0wyyvhHD0K1FQDDXVAWyMQawUSRG7zYDP5fqb4PicRRwRRJ4ZI0pEIFJvci443XNUzeQQXKZRc6R0Kg9ZYsde1UplLFDJmtqKEZcQFrMFKxGDGIzDjUb+MwBQM5SjMZBQGAR0kRaqCN3iMXH9/ifsOrHw7m4s60VVS0knf6Tzg/PARt7wYOhuOa0hGK8b+UsqV874DHJk5beY2MbVdGyEyc5kP5OU2zKZKlK8ag6m9fo81ac8gsmMB7NJVgn2N/WuBcsZeU2qlbTwXDqEsydwrydS5nwviVNul2aC9mshZib1LkCxYCptq790LEd0yXZj5kaUfIGdkF6yZ/BoaTzBxSUTy2zP+WPpNzRJzgCc9uFo6RkU9oFfAbkTRmqlI7/sItn/0T5xcMQKRLdMQ2zH7U8ycce7sD/uLgzQFfHqTd+B7dGy5cMtWAPsWI7pjJnJGv4wlw1/B4V1ZcBIMSyOsIr0sGBfseOGKfmSD9/2S4QUcUpnOVbcv6s1Ogp7iB3OuY6UZ5yqDc+dcdfS81iV90Tmopc7NVLqk97IM0togI2C76o0tHth+wEJccOBpMweo9CNqLE0/NHclo/TqphTrATHZMRvxSALxREKk/DBMhJwEklQ/UeyNhYFwE9BcC9QcgF2+E+aOHCRzMxBfvRAxQjxPGoPW0YPRMnIQGocOQO2Ad3FqYD80DHoPDQP7IjRiICIjhyA2fhyScxbAWLoC1ro82Hvy4VaWAzVHgMZqIFwPGE2eRgm0Q3oQO0yuk0iGEY1FBMhFHIvJkykr0RfZh3nu+J18VTlpLDUx6gtBqb3Dj4lqd5/BO3R4FORBSv2eVC+LvU6ypulYBsclOFbcl3EJONjpGAfpTvB+7bfex3q68Atqc3hOF4I6f7Ts7Bna105D0/ShLIN/PNaX0A6dxRj9F9MXYBnc9KHBe7kfrHOu/eA9+sxge8F9Xk/9QYPtenXpcEO7mgHLII51QtKiCliJzfhDSjUeXGqHiYbMznaQSNIuRihSxjcyVITqZ6Z1jMJ16GzkSaoxydDsoYTBCgukoJOMgfjBDMkW/GXLQpj9FaQPSn5RwA0BLic5lWVMAxnzpOf2k2LLduqrYNVWwqyugHl0P8xD+2FVVcCpqoJ75Dhwos4LT2lsB8LUu3qjSNmCvInCJE8J4hl1WImkp5IlIaAlADbiINNiPLUrr0fnNsGkJ450hJ61vrHOkRQ1iCKGViTRTsZBe6jtgzQwpI/oS8xkJNmMYnAMbnHZeM1KkKF7zNxLTcux8cFElNBTi9YRQuTNK50TwQnOSa8fCMvO5kFHO/R34A8hPwZ9W7mUMcVGl8rMxa5uRGE6cUQcCyHb9Zg5f1SGM7YewfEt0zH9rXuRNeQJtG+dLfjqwsiFmeecYeb0Zi/P9ZikMHOCy6wDynNkAWBSxV7AELHFSIrqe5nYtMObpiK2dRoOLf4A2SOewrqpvdBUs8Nn5nEBE1ENkqDoGZR4yT6JSsZ34+i3onT9TKT3ewzbPuqG2swRCG+ZitiOmbAKFsIuXirSOSVzoyhD+iPMvMpj2KkM/QwT9xl6RS7skmVwihYgtH0aMoY+j2WjXkN9aS5cZeYuMxXS69rtCOOnIkTir2WMuXL2bF00xXRsAQadKnGrJO5p2tQExsWN593MMniP1idd0PkQpBHcD9KU1H2ty3v1L9iO0ijOPyXESqD1Gku2q20FS7bVcey/g2gGRftiImkw+Q/9IVzEKBiYHkKhmIwphRNTmSY9atTiNtyEDSNpSUbIkGt7qnpK+o4l84N+LxwRj0Lw424GrNOAUQ8ka4HQMaChis4hcGvKYB8phlGRD/twCZxDJXAqCoHDZcCJg0DdCaC5QfKJi3qSNFLmnhciSd0CN8sNw7bbYTsh2E4Ulh2FYUWRNGIwBFSINJmSuofpIMIUwV74jRvEI/BRSelPE9DaiADFytz4jZOZ095ORh5PymbFkzDjDDf27Oip46vjomOaWnJsWEfH8lzj3NHHDtrl+f6wPudD6qZzhSXraPudldpHnSeSz1wPtHMstaK+hHZer3VW6gN5D/+C9wbv13os9Tnah3OVrKf3dfbs4HWtd672OTlsyYnMiUJnrThMg1B/CZj0ZHaY8tL7UMjcYlRVkniLyZvY4569j4sBiT03Y7CJxkSVuRsTZ6Mw4ohSXnWaQbcU8YJjeEU8IghP8p35mG2c6t4fvcJjsJLNsM12iQ1mUoYkCDNKVxYHlsCNKpoJ7+QH6E1YUQULVfROk6D7NNEz6/sOsUwKR0dQSS4iHJ4fP9VYPmqby8hkExGHtjqqzNmOBScRhhtvh8sFgiymXVixdpjJJpguU0ckBMTCYAwxN9/mSXu0gPKI4Uuza3gSgYSbMH5fHJ58W6nMP28lrkAz8pYdDP1sZh4cb/2olHDqB6HzTOem/N5CHVKZufFpZk58eYNhiTGYzG9vGynMnDa+GtTlL8DMd/+MZQMfRdPGqbCKVgDMG0+7Npk1HeIqyMQ3wNnPks6GeXArc+GWrxHvcYsqdnF8WwKjaKmou+2ipUjsnIv2vCmIbP4E++f1waphT2Dz7HfRenK3MHMippkSruRNBzJ1ajOE2AtsDOPNuYxrx/5N87Hkg6ewadQLqFk+HOEtnyC8bRqM/PlwSpbCKcmAIYuJpZK9zXOC8/rtZYCjd7vn4d6BcKdOfvvXwi6hNmE+GjZ+jMWDnsWqiW+jnZCzRoOo2R2bcK2Wp/gQpy5XEnZQ6pTxkdCIADMXSd13OvUZW5Axc1+ZszLz1OupddSmLjbYFKFDadBn0Rm9pnVZBumdXmfJ+anzUok0j7nxerAN3df75Vje2Xf4MonvbsCMUwihytkHWyKj8k14Qg+YqMhnXi4/eN9KwHj0uGkgxuRBfjQpS+IqWHwOzTUGswESD4Ceu21wXdIwHtPvIgxHpGlGJdA0F/a0e4Ivn4RLIYfqb398PWsVNXUM/4zBkrGPw3KiSJohKQ0rgniiDZYZhuswOVBc6KmRiMCIReXb4zvREY6OgNFEXDb+loKgx4UPeY7HdrySUrss1n37Of1jEgacuC+Vx5OwmLlRwhM71+IGx1THNljyuo5TcIyVQesYKx/qrK7SLr2m499ZqXVYdnbfeSRq7KBW6KwD2lFeC3Ys9YHaBs9ru6kvz2upnQoecz/Yrt7Pc/rs4HXdP1cfg21rXa+kWtWfajYZeUzAUEhikq4lCSvoR8Q1ash20EYQfzJ1KgrpuU0iREhSy4Bp084ah2WFYdphJFzKqVHE3VYYZj0c6yTgNoptyImHYSUIKehhrLRZLk5F4miKxpBg2BYTGBhhJM0wEjbzq0fRkjRlIUG5nchjwlzpZBZLyIpTvDr5NcYIKuEtgmnepU2bdidBnfWdSGjj5TXGI5OaMjZZwq9I56nOosOJ6SDhmAhZBsKWI1oE5lVOusSSjsGIxmCFydwtJEMtsIhNb7QCXMwQ3pX+AK7vBCerZxI6qk75cD6Q5glqNdgRPTYlXMlzeqJk7nmwCiCPSueyADm3tkfHmnOhs03nls4pb9Xu/w6y+qeanXY7X83O30Rs5nSSo4aDTCiOaJCZCwGhTb0BTSXLMK//37B4wMM4uXaieIXjgI/RftBLCapMncyQMeXuwTw4Feslx7wAxRRlIr53KRKUyEsz4O7LlJzQ0W0z0ZY7Ce0bJqF4+hvIHPQP7JjfD6H6fJmltp1AIu5pNDyJhN81hTMHUcHEP8PMq3YsQ8aQ57Bu2DOozhgqzLx9ExOuzIVbugxu6XIk9y5GbM9iJAszJe7dLs/x+stQNQlX80wGHQuU/evhlq2Fuy8bbmmGeLIfzx6F9EHPYNOsQbBO7QNsZtULw0yGYRgejnyc88uwxatd/CxEEOCP6knndFDyfFrOhm9NZdZBZs59Zdap5z91zIVAQHg5m0acTatYL0hnlFZqyWvalpbB9vR+nZu8j9d1PrLkcbAe97ngoGZB1CzyQQg2sufHQV8Obgxds0zJYEZzkcUQSmK/u0lYhCdm3gE6gtChNR6HwxhtIspRHiBR8zVtLs+H2j0GbUfgWO2wrDaYbhSmm0DMjCBhkakzZbEJhKOeHw3boRKy3YAZToDjyvU+9Ysh1xXtY5RQqkLjSBsoXUfBeWskw4hFW+BwIcHwTyZFSYYleobZKV1uNNkRTpmCFiFz6U9DxEBpz4sZF6bjMR75vThHxBHOV6+TmdOnqWPzneS4INIx0VJ+907GRsdTx0yPdcx0Lmj5WZK2PkPnQEf/AzvB52jfWGr7eo5tfWFmrjex5I2ftekLppZ6T7CtztpLvS84yVOvsU1tL/iC+qxgmXovbXGk1ky1SOcnqlkJupBg6JFkVfYmI526uDEMixO01XLQZNDpxGfqIjFTTWXKRGc2MDK+pNUG22oAktVwEycBp10YGN+HUMvNSaCiPokFa3Zh/qpcHKmvR9KlmtdC0qK9mulZTbQmXLQl+CxxvPbMQRa95pNechi1EdGmxG+a3zdX277dnho3Ih4SqM0kr6WRLU5nEY8OsB4lX9JPfp+xJKEimVkaXkIC2uPk3fm7mAjFogi3RWDGqCqPwTVCQKQZaG8G4kwxR5U1o0co1XOhSALl2dCZLrGDgQvKic/gicBnqzSfwsxJc2j6YExpgFHr2H56XM9I7sH50XGvaGU8p0chZrT9k6g7SWHmstr31nne4kjS0nFlxPzIHtwrbZSkf/ydOZ5kVOEDq5E++FEsHvAITqwe5znB7aMz2BqgwpfQqXKndF5J4Ji1QGUunAM5MPethFWaBbNkuTDyREE6LEq4JcuQzF+I0KZpaF33McJ5k1E6/U0s6/8QNs3ojbY6SuZhIYRGwjkDQcvcHdQm2TR70Gwiy1SZxUfzV2DF8BeRM/gpnFg2BJHNU9C2YSLiO2fBKVkiDN0oSEc8Px1G0XJYpSsl8QpBZOhxLwyc5oGDBL6hHT1X4uOtkmxYRVlwSpYhtmcWDiwdjIUDn8au9FFAWyXgtopkbhlRxBPMGGYiyuxVJhfFno9Kh4QlkpbnLCqM2w856rCF+iGhn6dG/xTzDqhj5dr/gpnrPFJ6w1LP6Zz8vDJYPzh/eZ+2q4yAdXleGLofWy3SAIEOFBVO8sN7IAOWHUHMbkfcjYF6Pfq+hE0KCFFhimKApnGd2UZI1ILETZx9dFUfhWWEYNpRJJwE2owIwpaBmMOc6xZCMS9ZjkgXaiGMU+XtJTKRiFw+gtpNCkCklyad8rzwQEH3o58Ms78lIl66XkkeQ5Ml/XiScOljE2pFMhYWHxxiwTOZjW7MqU6Njmxk7Low8/0ryMyVoZOJy8JHFj+EeHTkuxetTYCP6O/NcVFmGuRBfIbW0XHUY32+ntex7KwM3qPPCvBx2dXn87q2yVLbC57rULMHT+p+asf0JfS6llpPJ6Uep5ZaP1im1uGxttNZqT8qr7FusC3d76zNztr1vGSjIlHbLvN5UYnNUCtPAtcFK4k2mVkHMwdw2nHR7BN0XmMdz+Lk2dptesiLTT0KJBrgROpgJ1vESugpO4HjSWDToRB6pE3H028PwIotm1DfdhrxRDsSsTYk4zFE2qKItBuC0sjFt0TI+IKLTVt/tA1mtFlUVMJo7DgidlKUYewT3yFMZkzG7i3e4cZMONGo2GtYh0aARv8dGJ7McDN+m3wM34kb651yTbRykUNbHcPwxAmQXMP3GQiHYDS3wAjHYVguogalLqrGPKQlSryy2lAJnSWZu7+dk5mLM7mDZNLswGznZOZ467jqpA+WOn90nugHIIlVeL9BWxpV6OwWV/lMskKPdkqBvnMBVzQiwRCrn17Y9Ilw5Pfgbyqx5mKzaEPsSB6WjeiCJQP+gWMrP0Rk53zYRcvhlK6AW7YaOJDjM/b1wEE6wnnqd6c8G2ZpFqySFTAl2clSJAsWwyxaDIv57XfOReuGyWhZOxHRvCkon/02Fr93P1aP+yeaTmwVZs6+WVSzU9HBxUnSBZPIxG0LMc5p+jGIlT+M6uI1yE7rhmzmX186WJh5S+4ERLdPh1O0SJi5WbgYXFDQq55e7WbpSlhMwesvRpSRi0Pf/nWw962BUbQSTNLilC5DeOcM7J3dBwsGdEHBiolA/JjY6zmTbDuOWDKOcCIhzJxrJWqqyK85fl6SDIKinLF3CyPjhNTt/4iZK21RWhMs9ZrON52fwfOp+3q/nuexMnExFZHx0e5Os5+vDaQzXIdXGJk4IVwlcyFDTEjP2hAzW5BwI2L6CjtRtJshRMnQk1GY0RjcKE1lFpyQAzfmwok7SLTTO9zD3Ugm40gmQrDMiCxwk0hK+uI2yxRNJUPi2hiG6gsCnHvR1gRixJkwbYQdG602tXsUjjwtPxW2dMqzqOpm8irSSFF/Mx8G1YT8xpnBMi5SN9XqDGdlTgxqcpjkyKRzLfHVfYZ+FjNXJht0lJRoJWZu9LUXkvRG7YyeTwU1H/r7p5ZKT1JpyVlj5Nu3eW+wHo91fGUMBXffc/Dl/UEapvfq85Sp6zFLbStYan957pzMXCsFOxTc76zB1BcJtvF59wbrajuppb6Yng/2IbgfbCu4r/dpSWZuUWVkRyUkia5cZOQUXOuiCZSePI2dR2tk23WiHrtqG1HS2I5jSY/5MT/ZaRvIP1aHlbsKsWVfJWrbCTzihUx6RNUGA8+deBusJFXnNkqqGzBzQyGGLdmGd2atwdNDJ+OVURORvnkDjjRVIxRrgMFwMcNEvCkGs426ck99zjbthAViEFNf7hhtMGP1MJOnYbmtiDvtaHUiaHYNWXBzddxoO2ih454I3x78qJOMojnSjA1Vlfh4+w4sKilHZXsUrTbQZgJVdU3YXLgPefnF2FV2ANsOHsSm6mM4bDBwzXdml9WiB7dKiYmoTGZbGPF2EmpqExy00xuezFxnJ6kxY81F/0/V9dnM3FtgcYXtSWqqZjeoiUiaMIS4nf0hcDw5N1L/eI7XdO596oNKEv3NC+cSb2HX8NWSlAg99bvnt0PVAE0aZOY0OFB1DYQYZ89hEJtkG+IntiBj1DNYNvAxnFg1FpEd88T2zLhtlyAy5au9zZfIqXKnrdwsyfIk4OJMYeZmoc/MC9NhFSxCdPtMtKybiJY14xHdMBmHFvbD0n5/xYIP/oEaSv6UeO2Y2EzplkAzijg8JZIS0sRlasIlBhyXZBHUl+di/ZgeWPX+ozi2ZJAw86Z14xDa8gnMvfPhFnuLCC4omNc6WbQcyeLlMEpXgaFzCiRDU4G8g48lnyjIRDx/CdyyTLTvmIGtU3piwQdPo2T9TICmJrtZUsY6VAFbBqh2jTHRzjmZ+dkObMLIfSYu8813akuVvkXSSpXAz3X8P5TMlZ4E6Y3u6zWdbzwfPNfZPusoUdd9Enq1u8q+aSLOxCqyqCbiIh3CuLKn8y2hXRkjyoRLEdDR1nHaYTrtMNwI4ogh7EYRsqOIOWS0CSRjcdjRJBwiNlKb48ejt0U8Rkx8h4SRQIKOqjQ70bzGjXHuloV2x3P+FEGBfaIAwHj3SAIxtmGYIsGHLar6GWYoBnlPmuAHQ3Ng1ITLeHIOPoG7fJcAOvKFSfcoyXO2sl2aYnzo2jizxXGj35IkuDqT2Ea/dTVLpGptNFxNJCJf08M6n8XMdczO8AwfxCdljDiGrKu0SPuicyOV9uj4BueI3hukZcrzWGpb+hx9Bo95TbzZtcPnqhw8rzeyczoJ9X7tTPAheu1/UvL+1C31BbUf2jctP+s5Z7fJH17FL9qUPPU6J2iz6WJz2WEMnZaO7kMnoMeo6eg5fiFeHbcIfWaswvQtldjTEMdJB6iKA+OW5+Hh19/Hm6M+Qf7RBpmElGxpxja40uVqUFKt2qgLxTE9axue6DMB973xIf781od4fUom5u0qw56T1ahPtiHu0v+Yn46LJIkzu6l/5MWRJIwQP1yG+TAsiZjpjbCcFvGjDyEO7lF7xgXHKddFk2OLlE6p0jOUOagLN+GD+Qvwm1ffQvcJM7DnWANaDKA+BGSsL0HP/h/h1X7D8c6osRg8Px2Td+Vj6aGjWHv0MErqatFkmmdCtLR/bN1ndGEbCFsQtDQKtwRtEsFKJN+zpXKKlLTpeWFIHH9PUhMHOGZbI647k3LQ6UdSo35aKg90QXY5Z4LzJPWDYpY2i7nWqbEg9rZoZvi70/nKV0lQjcIXYnhhCjNvp4sCJWFZ7bcieiQPS9OeRubQp3Bq3SQkdi2EsXcJzMJlcEpWAGWr4JSuhFtOmNS1cMs8Ru4hvS0TZzerhDHezGGeDrNoEcyCBYhum4HWdePRmj0W0fUTUZ85FNlDH8WUN/6AfWunwInVAJwztP0RLIaSOd+NYZB06ASdNxmdwAjlME4fyEPe2Nex8v1HcXTxQIQ3TUZjzodo2zQJyT1zRDq3ixZLHnWDzLxwGeKFGUhy0VG6Ckbpapj7cmCV5Yj63bP1Z0GZOfZnoW3HDORNfBWLBj+H8i0LAOeU5wBnM0KaNl0ixnsO1/xO6HXvSea+9N2J5K0MXIm0Mm21j2tJ5i6q+aCERqbdCUMXuiFmF09FG6QRSks6oy16LlgG6ytt1Ou8dq62g3VT56gc+7ZmSrh0wqXnOX8/JobSbI+uHYNjk5F7DmriLU653E2g3Yyi3WB8iocYx9+dJIV8VB1xI46LNvpxBqJduAAnYiMdFi2LTmsMQwXabOBU0kaz42noWbYx1bGEitGWnRSgIoMmQy59CRoVT8CJJOBGGNpqwI0YsqCgpE4gN/aJoZ7egsXXKJIWJ0w0x5IIGZ4nfswwEDOSssXpd8HMexw/+rnogp7fbmDRF5w3HYkgfD+EYN4HHavOyuDY8rqOE0tuPMfxZR+46VjzvmD9oERPhs5r2rbeE2xH34llsF5nz5E4czYY3HiTNqydCT6U+8GXSH2I3vu/LbW9YMm29E9/rGDfgv0L3hfc76w/ngJIQA894gJK5TZmrtqGe595Azff+yTufPod3NN9GH72+Nv4yWPv4O6X09B37mZsOw3siwHvTM3Azx7sgRcGT0HBySb5IE65ntROexFV16KqtmwUVp3E2PkbMXzeVszZdgzDMoowZFkBVu4/iWrTQovrgH7sLbBQZxmoczw1OD8ytiNMhvGjjPcmzJwVkVA2x26FYbXCcJn3i6EnAKN6mQG93ldwkrk380OgZxyznsdjGL9iPe7vPRx9pyzF0caEMNz6RmBpdhX6jVyE/uNn452JUzBkZQ4+LjuKFxetwN+GDsfY1StRbZpo4O/lq+rV/5XPoeMLP0wujijBhqkNJNGWFTg9TT1vZc8ZjuKt53rvhSHxg/CjSnzCww9eYs25kk5Z7OnE1pLXddyDc1XnrFd6dnkychEcJMc0vR5MP0TH8yEQ6kUKJsl3PGx2+lVQvRgiwq1H8QQjoKF0JRYPewrZo55Hy6bpsPIXCzNP7mV60eWwS1aIhzs91u19q0R9TUYe27sUsXwvptwsIjY6FwDpsIrTYRUuRGz7TLSvrJ9MfwAAIABJREFUn4DQmvEIrRmL9rVjsGPiCxjf47fImdYXrbXF8ksLGIismthfLiLpA+CbjhymeCUjDaGhYiPyxr0ukvnR9A8Q3vQxTueMRkveRCR2z4JduBBWIe3lnje9MPOCDMSLVvhbFhJFWUhKzvUsGJIQhulal0sKVZSvQPO2qdjw8atYPOwFHNiWDrinAbNJ5isD0ph7mj+rrJO4WOP4ipr9bGYua0/PF+6sMDORqFIYdJCZBxl+kLGnMnTOD910zgRLvcYyeP6z9llXCbzez/rBeav3B6/znN6rc5XHcq/Ydz1gK1l4Cua+CcrLceYWB7/7qGx0wCU0MaV3Mrr2aBytUTJYF60W0GgxQNHbZMHvOGiySHOA0y7Q4JvS+e0SFMpLEe15z5MKH6xtwMod5dhaWYcTcQunLQcNMYIuEYypXcyE1HIyEI1RQWLWYgiwaBQZlUAkN4ZNOiKBk05Q26d94n4H/aCd3c89HrdskfrjyQRi9GiPx6RMUAXPBQN5BGlkJ3/KMwTOlQhy/sJOf//U313V4DoOnY2njmFwXIP7Op7atjLyYKnje662lKZpmfpqep7PFQS44AvJxAkQy2CHgvup96TeF3wp3dcHB0u9FizZVurG6/oXrBvsh55PvVeP9bqWPC+5swk64K9IKVHXxRxMWLoZv3ioO35438t4Pm0Jhq0qwNsLtuGpUSvw/X+8j9tfGI1xm6qxrcXBWzNW4+eP9cULaelIL6zBkvxqTNt2BJtqYjhFNbfj4nTCQX3MRF7hEYyesxmDZ+zAx6uPYHJuPRYVtaOg2RTmSwa8r6UZ66sqsO7oceSHXaw62ICZuQVYm1+JgzXN4qBGysfQE5eALxbBaiISNkV1Kj+GA43tWFFQjrnbCrCiuAq7qpuwt7oRm8qqUHqsGq1xA3UJBytKavDe7FxMXb0XTRFXEr7t2tuEucuPIGvLSew8VIOcykrMKj+CQTur8KtBk/DNx5/Ha1OnoixuojwBZB9uwsytpfg4Zwtmb9qJvANHcaQ1Lip7YeaycvckdJEKZOXqf3WMnRMbuh9HJ9Tbu8b/5JUcG5Zk8Jw7On4sOYapxzyn8yL4MZ79QXqqfGHkdBSmPVLyi5FV+3ONhTByutNTBE/AFbu6JaBAEUr07BirtdXh8OZ5WDKkCzZO6IHw9jlwmLRk7xLE9yyGwUxkRZkCBsPQM6qu48wdXpiBeMFSxBhTXkjmSal8sTBzu2Qx7KKFiO+YiVDuxwjnjENo9RgkN47HgXlvYUqvezFr8HM4VLpe5Boyc1dijNghGqGZ65rMnFonSmniWyyS+caxryO7/+MQZr5xojDztrOY+SKvH1xcFBFWltL5csQLMxHztyiPC/hOZOQr5P0Yn+7sy0DDpsnYPKUnlgx/EeVbF3nLPTqAOh4uu6TC9fPb+4EUIkyJcMWB75Cs/EUVx6LjnLfSU4YeZNbc5/mgNBZk7ErEtdR5wlLpRLAMXtc6wfkW3A/OO70v2NZn7Ws7Wid4v7w3V7Oi7qOzJqVgJrUl6qKBNiRko0aOinWOtSWaLua3d2EkbMSTNk6HHazbexhzNxZjbdVpHIhBFuOtLv1/XJywgHWVdZi1sQirC6tQ2RBFhKstCRX0HG4LS/Zj8NjpeOjl/nju/fGYtnY3yhtDCFG1Qr+MRBOi8WZEHRPtloUQHd5Iz2n/5gLOB7aJWq748XAxoUxcfXeaXHTQDvn2OU/8hTPT5VIaDzJ07ifpP0TpmIseldCVYfil0g5B/aMWK+C4mEonzsXMdXw4XkE+1tF2gHexP6ntph6zPR17ltq+lsFrKa8jh9oH1vv/DTNPfengS6bu6w+RWn66niMQgbTHcs5SjcVVYl0CmLh8N37zVF/85fUJmL2rGlVksi6QcczBf749B1+/rx9embkLq2oN9Fm0Hb94diT+3HsmuoxajT+/txh39vgEXcdmYVlJFQ60R1CXsFHVEscnGZvwXJ9puL/7dNz32gI82i8L7y8oQnZVK47anhSdUVyMnpOmotvYmeg9exMeG7Icv3lhNP7+1jgMmrEKe4/XiypfVGQG86onYdD+Dy8cZO+JRqQtyME/3v4Qf3x1FJ4YPA+9Jq/BmxMz0H34DEzJ2obDbQYORkyMzd2HLh8ux5isPTja5krG1lETt+K197OxZndInPzoHDeruBr/PWQBvvfCcNz1ZhomrNuC0rCJhQWn8MLoVfj9Kx/iN/8cgD/1/ACvjZ6GBbn5KK8Poc1x5TclQA6dZ8nMGftscnXOWFjGr0scuqdmp2Suy2vSbl1ksVRmnjquSvj049Hj1A+Hx3rNElspHfM8qZDORQTLoXsbf0d5FrsianaqFGiIZvxsXAB+qO6kdK7MPHLqGAoyJyIz7QVx/IrvXgAUM16bzDwdRsEykc6Tez3GSGZORm4WZ8IoJnTrEpjFjOte4qnYC9PRwcx3zkRkw2REcsYhvGq0MPOazIFYNuhRjOv9EHaumwPXbBNJ3IOn5Ut5UQIMdTRcAwk3DkNGIoK6slzkffQ61g3qguNLBqF940Q05IxBex5zm8/2JfNFoEe7LC7IzGnHJ8QsQ+cKvS1WQPz4TAlfM4oyhZlbhIItXozGzZOxa847WDikKwrXTgcs6m+4mEjAcRli5H1z/Hk7Z+YeQ1bJ3Ct9dY3P1JVppzJ5PVYmriUZvTJxLc/Mh/87Zp5Kl3isc5z7HSYfMnOGf9GFhmAxYBYFZkijf4yBiIwzcwwwJEvQnzzdNZVgDrC/2sSbo5fgrhcH4rmJWZhTUo/DDAukxs51seFwK3pMWIFfPTcATw2YgZUFJ9FMkw0X0y7Q1BLB7MWr0GPgeHQdPANPDpyG3tNWY11FLdq5GLaisI1mwcdgm6Sl1AF6S/MzrIiRC5GkK5otLvapXk8teT+/ef7RFJaIUY3NtvjNUtpnNkY6BidByZz7+n3zt1Mmx2d3bOpDQ3MBQ9sC9CCVVui80HFILTkuHc8IqNa1Xmp7qcdsn3W1HZbc9H4t9bzW02fqea3HUhKt6INSH8AbWUlfTMtgA19kXx+spXZISz2vZWqbqc/Venp/asnrqW3wWO/zSjIST+AiQaejFeEQ213gZBIYv3wv/uOJ/rj/relYUloPpojYT2Z+wsYf+y/DNx8Yjhc+2YkVtQm8t3wvfvjEKNzSZRTu7T0bf+i7AN9/Yhi+/beeeHroFOQdOi5krLI9jjHpa/Fkn6l4ov9SPDZgJW57agJ+8tgo9Jq2GXtaHFGJz8jbjv98qQ9++EAP3N5lBO7tNRu/6jYB333wbdz6TD9MzM0H1fgS+mEzDt77IMhgaqIWPkrfiLufHYBfPN4Pf+g1AU8MSccD783Dzx8fhO//pRd6jl2FslagNBTH0xMz8PUn3sfzEzNR0OiipAZ48Z0l+OX9ozB6TimOhyxRvw1fUYiv3d8P3+8yBgPSd6OsKYbjMQsz1h/A4+8vwl/enIy/9/8Ef+w1Anc9/Qa6vj8WK3fvR32CCFNnPlaxjdEZz/DnlUnQHmbI8kLTaDN3BTzkjM3c8LG7GXsucyElLlTnr5Y6X/Q4tVSbu7Tn22sTrifpkOXRxU2gIyltUG1NwzidjAS3nXj1phd+7gvAJDjN1Qexae4IrB3XAweXDxepFmWZMAuXSMw2neDo1U5vdXqHU81u71sJp3wV7LIsmMUZEHt5sWcvNwoWiZqdknli5yxE8iYhmjMekewxiK7/EI05w7Fj6qsY0/N+rJw9HMmWag9UgEScTkZMiuMYMJ0kYpLalej5JJkR1JbkIO/DV7Fp2HOoXjoYbXkT0JgzBqGNk2D4NnOrMMDMi+kElwHCu3rbChhFdNrLglG84sz5wkwvfWrxYoR3zkLpkoGY9f6T2LIwDWjncpgzNu7hb9Mb2SfYJNrcyKNlEUXbqy9dn2HmDKU827v9TJ2zmbwyc5bKyFkGJfgOZh6weXLeBOlG6jwKXicNCdIdpTl6T7CdzvaD9c6mS2cTdV7rlJnLN8+FMiMr+I1xgUT7tB87Ti7KtRPtc8L8gcKjBh55+xNccmcX/OtT7+PpKauxpY751YCqtiQGL9yBn3cZjAtvfRw/fXIQZm6tRj3DV32GW90cxfw12zA+axfmFzVj3JbjGJ5dilUH63GaC4tkO5LJVoQSEdRG46iLGzgdS6K2JYLq0yE0tcaQpE8HF+lc3Pv+NKejcRw83YzKU42obQuhNRZHcziKhqZWxMJEiDRh0M7OFYUs6s9o51J/W/1ddazEI14At2hKdTvC2MT+HzCxBO/Te9l2cJx1jPWZ57qH54OqdN0nHdJ7gm0H3ym1bT3W+jpXeCw5Jvz5y/0vzMyVIKa+qDauL8rrwbra+XPdl/pBaDv6EsH79cfQF+O9wT9tK7UNbSvYV08q9FZ9FAZJt8nMqaKud4DxK4twy8Pv4fZnR2LIqgpk17qYVZrAGwv34RfdpuCW5yfinSXlWN9ool/Gbtz08BD8+uWJGLGuCvMONOPlGdvw02f74z+7D8SiPSUS+lVluth4oh1LixuwZF8zpu1swtNjtuOmR8bgz+/MR9bBEJgkcvbmQvyu62Dc+o/30GPCRqSXNeKjrYfwm94z8M2H30bvebk4nPRII8POuPHbpef4tn01eLrPJPzkkb54YdxqZFTUYmd9CyZsOox7XpuNb937Fv45Mgv7yMyjBrrNzcP1TwzGw6PTsbfFRVkT8PLQtfjZg+PR95O9ONCSlN9jQPoe3PjYGPxhQDYy9rUIWW5zgeKGOJaXNWFx2Wmk7z+NoSsL8Ktn38OvHnsD01bvxvGI4bMQT5IlolzCoNOIl1SBqHsMg2G6VAGBoMkjiItPlSIBZATp6gw0pn4gnZU611jqXGSpdQkZ6533sr9Rg07boEDY0v5Ir3aC8hCPXbxv6TGchEvmaMXFQ5ySAzc65vHv1OFirJnSD1umvImT6ybALFkG7F8Ji8y7cKkwcuzPhlPOtKKMO2dYGuPM18I9kA17H+3oK2CVZiApYWELxQGOTDWxazbCeZNEzR7NGYtQThractNQuaw/xvW6Dws+fAst1QRlYSy8DSfCnM/Mokav8TjCZgRRmxCaYvRATcFKbBz9MraP7IraZUPQtn4CmnI+Ekc4K38u3KJF4kWf3EtVO7UF3gLELF7pZVIrpSPfatnsfas9CFrmX6ftvGCZgN2YRek4tHIUZvR5BFkT30L4xC7AOC1qdnF09P1IqPzQjcTWY+YecmGHNM7FHaUpzaNAEBDf5qlq9SDTFuQvDosvwStT/79g5kGaQzrUGT3T+doZ3eI5+WNBrktJmTjlgiVB7AlHQK6IuCjhXYpGpStowj7EPAfykpMWuo5chuv+9AYu+XMv/OClkZi287Co15cXnMbfek/DDff1xpW/ewW3v/wx5hS0oIaw074q/GC7jTmbK/Dm1HV4cUI2Xpy8Du9lFGPl0Vbxm2HOguZwO3ILSjEucyumb9iHWeuKMGbOagwavxBTF+Zhb3kzQgyHp508CeyrbsectbvQd9xMvDv6Y0xZtBxLc7ZgfuZ6LF6+DqUllYhHmN7XW8jx9zib6qvofcbxjL8nv3XhFwxtc301fydMnVK+8gflKzpmnfEXHSN9hnql83k6jnwusdb1GsuO/qRI5N7g+kPsC6Fsp7NN+8lrSs/0GWz/LDW7Vg6+jPx4qp74lHR7tgSc2gFt77NKfda5Sr2XbesPIoMU+FH03s6YuV5jqW15JUFMGJpExw6CtHhAB2TmR01g9KpyWZ1+56H3cEf3j3FPnzm487Vp+EmX4fj5M0PxwtjVWH4whMK4iz7zc/GTxwbhqeFLkHsqhmoAU/IP4jc9BuGufw7E7J0lYJTt1lZgTnE7+i8pRc/p2/DarEL8PW0rvv3oePz61dmYX9yCKheYva0Cd3f9CHc9n4Z5e2rErrW+IYG/fbQW33x8EN6cuR7VzMrmf9/MCc2PIxI1kJWzE/c81xt3dB+OyUUNOOF9/9jbBnSfsAs3/aUfXhm5FEdiQHk0iZdnbsQNXUbjmQkrUdhqI78+jq6jc/DTrnPwzsIKlLVb8qEOyirHd16aintGbMDKQ0Rg9zxZc6siSMs+hjfnF+C1Wdvx0qS1uPXpgbjl4XcxZP5mHGyja4634CAkbjQeRzzWDpvQtpQnrBgSyTji/AAEftQThulYJqGnhgPCUUr2o04mOedCcAt+VBzn1DkZPCb8pcNoAyYkIVaym5S4XMbUGsScZ5wXY3jjBlyBf0wI6lXMthC2GcZIT1xS2AROlKzHomEvYdf0dxGivVxC0dYIIppTlg2X8dmVHpyrJlch2IpbuR5u5Tq49G7fvwZOubcAoN08WZgOMtTk7vmIbp6OUM4ERNaMRXhNGmIbR+HkmiGY1e8hzBryIo4UroWTYP559jXibQQvcpKICJ480dk9V6OjO5Zgw7BnUTj2JZxePgzt6yeiZe04RLdMg713ARza7Pd6zntWcSYcMm+GpBHhrZz9XAtJ78oUr0Sx278OTvla2PRuL1sNd99KoGQ5mjZNQ/bYlzFz4FPYvWoSzNaj4ndgJU0kEwwpou3XhuXStm8KOriIoaTWHRyeOmKGNxmS6Y7jK3SAC0IfzpQ2UHFsIqGn6UZ9fvywI9pR5fqnjoli1jnhDM4T3e9oN0UqD9IdqdPJcyT8ifQm4FHPxQmPBVec1/gdS+nTJv+c9F/ey9NWUWlxRnFBSZ5pQEkQoh5oE1OdSj57j0AQU6rJAHadsPHPsdn44TMj8I3Hh+D6vw/AY6NW46PcI3h9yjb85NH+uOmhd/DNh/rijjemYfaBsAgX1KccaLcxbn0l/thnHm5/4SPc/fI43Pb0UNz+4hh0m5qL9UebRYNXEzMweMFG3PbiR7i750z85e1p+P3z/XHrA6/i988Nw6BZ+Sg9mZBwtkOnHYxYtBt3/nMEbnn0LdzXfSCee3sk/vHKEPyxy3t45vU0ZK3dhSgTPJFn+zRcx0F/d5Y8p/Sd46U8gup0zjEBghK7PW33vhNt4D5tU5lrsG1tX+eBtq9zUeajL3WzHV4PMnClTzzPPuqztF091v6fs1SnvUApdn8+27Q+n5nzgfrX2QsGHxx82c72tW7wmp5jqS8VLPU679FViJbBH5HXg23ofaltnXk2f4CkwI9aRhwJYv5SXQqgPAYMyzqA27qOxL89/gF+/FwabntxNO7qPgYPvjcV70xfg8ySahyzgMMW0HdGFv6jS3/0nJSFPS1hmdRzSktxd4/38NuXh2H+3goUJR0Mz6vDfYPX4L/eTsfz43LRc94ePDR6M7791CTc/VY6Fu0L47ADzNp6GL9+7mP89oU0ZO2vlhCztXUhPDR+A258Kg3vz96AFq68+Uf0I0KNkjBGTWzeuAd/fLEXftD1HQzafBC7QsDBdmB5cQueS9uEH/19EHqNWYRjoRgORRJ4fdpG/ODp8Xhlci5KWixsPtaGvw1ciG8/Ow29M4+hyvKcZN5fUY7rX/wYdwxbjRWHWyTWc1fFCbyUtgq/eX05HhyxAd2m5aL7tE24q8ck/LzLCPSdtQX7W6Leyt5kmKkD4i2biWY4Zgscu12SKyStBGK2LTZ12tXpu0BtMc0gYv+Q0C9LVufnHk+PKPPDCc4D1v/UXCCxJUGmwZv2lQT3uYI3YEI3Dw1OHN+YpCFmwopROmeYl4M2Oym+wx5OdSOO5S/Fwg+6YMektxDeNk/CzpwyxpETMY2Z0fLgMn+5vzkVebAPbIBNWFdmUpOEK+vhHsiBQ0932tFpb89PR3JPOuLb5qI9ZxJC2eMQXjMSiU2j0LhuKDLTnsDsQV1QmjcfVrTeS8BuEEErJs56xNgnal+UiISic21DZd5s5Lz/KMomdEPzihHCzFvXf4zY1pmw96aL4565d4k47dmljI1nxjfCuG7w3oXv0+mW551n2tTSlTDyl2DfksH4pO+DWPRRT0Rryz2/g5iJJGOcBfWNYWoRSQXjiZ5+/KKfkFDCmiTsKi7anCAB1e9fCHdAJcqxle88EHKWOieEoPPb+ZwFn9IL1kulf+c8Dqj3O7QBAQ9qYegMHQxoGIJMPnXfYkgmkz75PnBcPvryugeNTI0MMdKJTcFMiPEInASR1ZiMheYjoMEGthyz8MzwDNzadTTu7bcEv++3Ard0n41bXpqFu3rOxn/1nIy/9p2KH3cdjp/3moIp+1pECKkzLSzYfQJ3vTUf//LIeDwwOAsjF29D7ymZ+OULI3HT4yPw2ow8lLYZOGQAr0zdiiv+NBzfe34WnhqfjdenZeC/e43Ft+7vhz/1WY5VZW04GbeRsb0Wd3X/BN94fCgeHZeJkSu2YuyyPDz5zlR87563cNvf+mDR2nzP5MWF8xccq+CY8R7dgrRDvv+AGZl19JyOK4/1Xm2TZcdCIbAQ1Hq8l/dpfT3PY90PllpPy+A17rOtji0QaimaisAx55mo2bWh1AeyEX0xLTsa7sRgr+3oSiS11OvBMtj51LZ5rNd5D5m4pooLqjH0A9cf+VM/QvAHkTa9drnaZ0YygvszaxnVSfSorEgAQzJL8JMuH+AXL45Er9mbMW3bMSzIr0bukTbsa7Fw0vQk02NxF30np+O2h19Ft1FzsLuhVVTqs4tK8V+vvY/fvTQMi/ZWYmOjgYdH5+LrDw3B34etxIpjBrLrE+ixsAg3dhmL3/Weh6VlIRx3gVlbDuPOZz7Gb58fgcziI+LtmVPbigdHrcZ3HhmE/jPXo5loh/QOdTyYVDFCJYATR07jjVHT8e3HX8edfaegz5IyjMmuw8sT8nHnK7NxyxPD0WvsEpTXNeFYOIF3Z27DzY+MwYtpWShrslBQH8GDH8zDVfcPw2PjtiL3SDO2HG7Ak6NW4qonR+HOEWuwtjqM5ngU09Jz8NO/9cWtXedgzJY2bGwBZhe14Q+95+NHjw8TZl7eGpPFCPvLjHSS4N0NwbVaYBstAthjuqaoCynBc+M6XBzeSLEYnE4Dm++lHJwjOje01HnFOjpf9eMK3ifXqb6keOOrLiU6wI80p/+3F9Al0HDyfDqWUYrnbYzbDjHru0sNBZd/9agtWY7MtBexYXR3nFo3VSRYu2w97DI/QUnlRjgHN3VsduVGWGTolRtlc/yEK4R4pXRrltBLfKlAwibzFyO2bR7a1k5Ge/Z4tK5OQyQvDS0b0rBu3POYN+RpFK6fDSt+6gwztz144gQs5qdCFIbnAGc3Yd+qSch65wGUT+yOlpVpaM/9GK25kxHfOhvO3iU+M6ftfrkkfxFgGKZBZR72lDSon8qaRoZfthYgQy9Zgep14zF30GOYl9YNoWOFXgbAJJH3BCYclmTdIzP3jLviL0HfNx+GQDIaWiHYdkQ0Jak0RY859jruLHUu6NxIpQk6P1g3WEfvSy1ZR+/53JL0JoXQfopB+yaD1POdHZOZ00mXSKv6fXCdK2YEQv4xq2IydIaZJ0Kw4xFEIjGEkow49/AmdtaaeGrQAvy8yzB0n7YDaVua8bt+Wbjod31xxytTMSSzGEOX78Fveo7Dz177GOPzPc3egaZW9J6ajRseHYk/pW3H8uOWROkcc12krS7HD54ajTt7jEVWRSPKk8CrM/fg+ocn4d5h27H0eAzljosRa/bj5idG4tevLsTS4hZUNMYxaMYmfPuhofj98NXIbIU4GTOMdu62E/iPZ6fih38diDnrioQECPKbdbYWTul96ljxODimus+xTt1YV9thveB1Hgfb1mvaXrDUazo39DhYJ7W9YNu6n1r/zLHvO0HZOuAAGpxnn7KZs9EzDXz65YLXzrXPNoIf2bk6yhcOtqE/QLDU62yDTFul8iBj13PK1Fk32Ib+wFqKvVwyMZFYc91KP2baTH0GbQHDMvLx/Qd74dcvDsXcnQdQbbg4bnmx2wynoBTP7UibibfHzMCP//gknhkwDtvrGyXEbPbuUvz3K/3xu2cHY9HOA9hyOonHR2Xjm397Fw8OmIU5e2swdfcxPPHRCvzLA2/j1698iEV7q3HUAmZuqMCdT36Ie55Lw8rCY9KvvKOn8bf+83HTA30xYEYOTsY88heHhw9PvkTGlAjbWLX3GP4+ciFufGYgfvDsGPypfxYeTNuMO3rNx81PDcfLH2ag7FQYR9vjeO3DHHzt933xRJ852H8qiTrTwbuzNuKr9w3CDx4fg38OWYLXBs/HbU8OxbV/H4bfD1mFtUdaETIMpGdux28eGYg7npmGIVmnsKjUQP+FJfjZE0Nw8wN90Wf6BpHMSUzamY6TQd004LmMjW+Ha7bLQore42Tg/P290fB8GEQyF50ig8EVVObTH6TOES05zqK0CKQd5DmdE6JyU1Qqijtk6MS1F3R9RpozmIuAF8rMvTrUqBsGQ22IAMfMaa2wZPnXgLryVcgY/gJyRryEurVTgP3rJc2pXU4MdjLBTXAqt8hmV26BVbkJls/I7YMb4R7c6EG8VlBlnQ2rdIWgr1E6NwoWI759PtrXTkXbmoloXj0C7blpaNk4Bhsnv4JFaS+iYP1cWHFmJaOKNerhWtPljaGKrin5ruirj0Q98hePxpI37kPF5NfQuno02jZ8jLYNU5DcPhduwVK4RRmwCjJgFa8QhLqzmflGuBUb4VT4i5AK75jnyOhFet+f66nhy1aiZedMLB31HOYMfxFth3dLGmDBFeZPS4bNVLmu58bF4EABKaHEzoQ/CQYRMBtcO0yL6TK9tJccZ6UpwZLnOcadXddrSgO01DmhJesFt2D7WudzS2p+PoeZk2l/Ucmc5iCTzJxw6gztoglKcKi4QxQ4qtgpmbcBsTaA4Ea2CcO0JbSMTr2MId9VnUSXAbNx25MD0W/xbmTXJ9Fjbj5ufOQj/GNoJtYfa8OcHZX4dbcRuOWfIzF572nBqcg/Vo1nB07Ftx4agJ7L9qHMt6EzjHZBQQN+8+onuKPrUMzfcxSlUeBGDH1vAAAgAElEQVTNuXtww+MT8Y+PdmNzgxdyO2XLIfy4Sxp++/o8ZO1rxf5TYbw7YTW+/8Qo/PXjLVgZgqj0SVuX7WvEPT2X4pbHP8T45QViIhDAG8bWi0r5bEey4HjpfmdjpNeCZXB8g+d1P3j9i7ap935Wqe1+kTqsS/OL+IIE/EDUF0T9Cc5i5rpC0QdJI4HJnXr8WR3Ra539AMFzWo9l8LzuB6/z+bpIYKnMO1jqOwTv0w9XS2Hm4lRDNXsIrhmW9KcRwxJv9hobmLAqH3c+0wf39xyJ7NIqcTCj5C7OIJaDdtOD9KxpNzFm9jLc/8JbeHvcHBQ0tkqdzIIyPPjqB7iv6zAs37EfxxI2pm4/ir8PmIr73hiKVz+cht5Tl+CZ0bNxx4vv4+99xyKr4DBOxIFFGyvxQLdJeOy1iVhbcFQY3M5jp9EtbTH+0G00xi3djuqYKx8obfzcmLaYdJwMh/b0pYfb0Te7HC/O2Yu+OUfQZ101fj8kC996fCBen7IWx+I2joQN9Ju6Bb/uMhZvjlmOQ6cJPAGsKj6Fhwdk4rYnRuK+50ehe9+ZeODNafhR1/F4eFQ2Nh5uklCVsorT6D0iE3/sNhNPfpCNt6bsQM+J63HPy2Pw2xdGIm3xTlS1EdLCQ64iqARhRwW1jgzdiXhx24SPdICobkTAlYQxVH9T8vBgXz2EuE8zc50rwZJjHTzmvs4JsaPxA2ESBsFdp7aSyRvopU5vdqramW0qKURRvCMF89xFJML0i4aEsEXdNtjCzJtRU7ICc95/Erkf9kDLpjmSu9xh3vL9ebAr8uBUpjLzzcLQbUrrVZvgVm0CyNQr14uDHBOvGMRpL6SEvATxnQvQvm4a2nMmoiV7JNpzR6IpbzTyJr+KjHGvY/+O5YL9LxOA6SitBFyXaWyTaHMILMLMUsTkr8XWucOw8PW/4ND03gjljEXbhslo2zgVyZ0L4BKtjslVCjNhlzBJjJ8YhilPD3jvwvfhJpqFA3myWOGCRRYt+6mCJ1NfJ05/oT3zsHpCdywY2Q3NFduBZBtAPPE4fSEYLUNmziCrmOCTpTJzkczNMCxiKTgeMEhwLHVMg6XSCZa68TrvUxrAMnXBF5wvqe2xneC5z9tPZeadHXP+dXb+0+c8p1D6YpKhe98GAWToucsAbDpoUjr305ESe4J2YX53dOz1mW9+TRJdB8/CL596H4MWb0JhJIlF+1vx+qwDmLypBlUxCwu3F+OXz76P27sNRXpFs/jrFB47iVdHzMC37uuNpyZuRH7Y83CnFnPCmnLc+vRQ/OcrI5FZUouyMPD2zM34/uOj0WXMJmw7GZE2Zm2txJ3dxuC+dxYip7wJ1SED4xbvxr8/kYZ/6z4FfdYdxapjMWQW1ohd/wePjcd/vDQNU9YfEi0o34Hho9TuiV+Bz5d0zILjqvt6TcvUMUsdU60XLFPv4TGv63mdX1oG+ZPyIr2m92r77KfuB9s8V9viGxJYJCoTZ0nG/v8JM9cPRb4WP5RAf+DPeoHgi+m+vljwh9Bz+iN1VuqPqnWD93tt02mGuXfJzJlQgOn9LMnw0+gAmypq8eHiXEzK2oqCmgZh0CqNh5gxjfGZridxbik6gBmZG7Bq934cjTGrN1BWU4epi7Mxc9EGlB855UnxcWBl4UFMSF+GcfNnYu6alVi8bQ8mrlyP2evzcLD+lEiwxQebMW3BbsxYuB0HjjVKaMjx5iiW5pVh0tLt2FhajdOGB7ZA5xRCtbaLXdlzGttRWYsJG8owbkcNPtzVhtH5jXh58V78tOck3PzcYIzI2itqspqkixV7T2JcZjFW7T6I05EIEm4SxyMmVhafwthluzFxwUb8P7y9eXBWSXYv6H/n34mYeDMRE/Ps9xzjtru9dtvd7me73e1yV7vd1e6ufe1aqYICqqCqgGIroNh3JCT2fRGb2JEQSCAhNgHFLoHYd7Rv33r338Tv5D2QfHyi6PccI+Jy7ndvZt68NzPPyTx5zu/sqj6PjYcvY/z2OhTWXMSp+52i8kylPRw8ewdFW47j65XVmFl6COsOXcD88hOYvvkodp25i7sZhpM1AzGS0Kc0ZeXKkeh1KfExFxUioSR9g6pGtDgJ0MJgLmRMsgdMwJZHNS7aR3qjdtvzXPuJIFJxhs/yCbLi0O6AK24X6cgR6NMM95gDB4HHNIy8RJjUEKlkGmmHO9HcXacRXzsC5xbOVi7FwqEv4uiSkXBObDHCnHHLG/YhkFWsEeZclQcXKcjNQWFOQW6E+X6JbW6iqO0Uty+ir9GiPHNkLbr3UJgXoXv3LPRUTcftsonYWfARdi8bjaaLtSZ6HV0ziAFM6/vIM8ExAhr2GWHuJ25j37LxWD3wl7iybDgSFYXoqlqA7v1L4BxZK6vy8OQWQaqjxbpESOMkgxOSBiPA/Qv74DfsgxfTgO8YH1GOMO86sgJ75g/C+mkf43pdGYJUq+mkGV+CbQSMY09hLgLdxJIPieUfQ/bLnjnRzMKsBfVrJnS57ftIG8cGSdrmvMd+YvOh31eYa1nfRuVZFtN9XDgbYBsy4Xz3HrsWe3gwHAMFuUQ7JU4Dt59k3FOgU43BvSwerrH+j71c1Evt5J0U3h5ViO899xGGzd+I+kQaDVlg3z2gvhu474dYVrYff/NCf/zdO8Ox8ewdiT1xryuFFWVH8aN3p+A7b8zAoOIybNl3BCt21eL5QTPx5y8Ow+CirTjdksbVVITP527Ff//VULw2dj0O3WiXycSGwxfw43fH4h/en46NtRcEBvrgpTa8PGkz/q83ZuCvB63AmzN2oW9BBZ4ZvBJ/+Px0fP+9BSiouIKbrlmwyPYbVeXWwk/bU2WN0lw5w7bP7S9sR17Ll1Z5ip3Hbndet3+rvNGFJbXFPNfr+iwtl8/U/qfX7Gflls/8XhxtjlS1OuwreYW5XbmnPc+tAH9rRe0Pqx8st5J2fn0pm+p9Xvu2l9e0/ID6Ie330PuGegi4egno9pAWi1AGGKDFtewxBcDdjAGQIfwhV+TSmWQ2xVjodHdgBJ8I7cksGGClKQu0UyDRnSMboDvBEIEmklXaIyq28QvtzrajrecaujP3kI6yaMkm0JJulgAJUZCBkw7R1hyg+Z4Dj1Nr4oZ7Idp7fNxsy6Il4Qt6EqFiWa8230MXBzA3DKim33oIvxwwE89+Ng8vTNiMX4/fiL/5eDq++8EYvDZzLbY33JZ9/eYQuJGFDMAWl9bcPUi6zegJkrLP3eIDTckAXQ5FFsQYhgZx9zNpZLKdCMOUQDa2BsDVpI/GngyaghB3fOBSCriZBTr4LWg0xk5HYU71Abc2uM/nMoSqZ/YDCSTB8MguRDWYdrmtwkAyKURuApFH7Glj3KbtaPeTfOeaTqndF3huVuaBCHRGUGMAh1TIkJEO0qErRpGMPBY4gQhyUXfSilqiNxE0lzqRLrTcOIqypWOwety7aNw6S1TTUQNDm1YhrN+PoKEawQVzqBBX+ujK/FFh7pymqr3UILAdKUHP3sWyb57YOxede6ejYeNIbJ75AY5sK4TTfhlwqe2IGTzd6qIASYm9Tm2DEeZe8i6qVkzEyoH/jotLhqGrohDd+xaip3op3KMliBjlTYX52V0Qy3tbmDdQkO+Xw7tgqP4mpSYCVLNfoOFfGbrqVqF6yVCsnfghDm9egGTzNWO+5XgIMlkEXhpBmBIwniByJegHd0C4I8PuYgITcOS58j7kI3rYbd5rG1uaRTu9lqHUvqfnWqbS3P7T22+uoOxVU77z3vY9HxPknBRIVC+GFjXzIC7I5ftw41xsSqhu556FOSK+M0F5aNsZG81xr/3s7S70GTUTf/nLtzBk9go0didlXN+JEQBa/BDLt+3BP73SF//09hdYWX0G96lBAXC5NYMxq2rwg7cn48+f+xQ/f+VTPPPix/j7Fz7BexNWYtfZu2jyItxMOBhRtFHSvD9+JU5cbxGAoK2Hz+Af3xyCv315mEwM6LtOnrK+vhu/W1qHf/hyBX4+ZAE+W7wfAxfX4QcfLcefvj4bE0rP4FrWaBc4KSHY0H+mMGdbsw/01uba9qR2e9vX9Z7KHZU9KshJhd9YkxB9nk3zlfngmZRpnCBknQdCXQW69q9HXNMeZLTUU/8z11ipfJVkWfYL86V5TV/CzqPn9j37o/M+7+XWj9f0Gfoxc9MIhKvnIqA1e5BBQLCDTI9AAqY9xn9+uHfLTicDQjQZ9HXNGDcQMpfYfYkdjHyHLIfBNxLcW5V9WJ3OMIwuV8+OYCibeSaVVAyJSlBGIhl3IXLuI0w1m5WVGH+JbgnIMMQoFeBmYNFlSzSVDDpEgR56SHKPjIPSA2rrmzBm8W68NLQYvxkyDy+MXIw3Ji7FiLW7sL3xLm64viC7UVhzL437VMbNqh2pzHVkPaI4xWELY1UdfcoVe52rd0ZmQpgQ1TQHGZkFJxacCJFSY8ByOeFg1COHlRaDwziouqjO6RtLYyUTlIb7gSnuC4oqkdddhMSe92kwl5TJ10PAl4f9RvuIUu07+agyb1JhqJ6BvAz8CK5gRftIRdQmBHDEkIqqfkZWC+E53LcnoIwDx+lCGPDrtePkgfVYMakv9i0agabqZQjry+OVLFfl+x8T5EFjDfSQvfNGYxyHi/tEeNIIzju7EyrMxbK9bh16qpagu2I+UvuK0VI2FceWfYatc/qj/tAGwGtH5DBeNTm9YfJ8RYm2xXcRxy8fQaYZtSUzsPLT53Bm3iC0E+t93yIkapbDrVuP4BsC3RCadTsiGrJdpOp/f6xheHxSopMUpeGF/XG+PcD1feg5uQHHVo/FqnHvY+PsL3H/Yp0x7uDYoy+8m0TIiG8SS54BM6h6N54MErlOXoaDifscvRuhKT/QPpCP5usP+dL9r16jsFEGm0tViCvl/bwC/JGVPdNwJW7mNuY8hkck46FAF9uSGFSHbmyxRwi33wStkAK5uRszlm1AnxGTMX9TBa4nMmYxEI/X1kyIitpj+HziHHwyeR42HzqDtjS5iomMdrwpg9k7z+DjCavw/mcT0W/IZExctB3l5+7haibEnbSHKy09WFhahQ/HzMfcjTVovN+NrmwWu+tOYeCkheg/aSUqjl8SXsmpcE0LsPRiGvNPNWN+7U2sP9WJESWn8NfvFeHH/RdhYc1VCWjFtNyGczxiQ/zn7Zlrn2Cbq3xS+ZErlO1+wXw2L9H+p/JMy1Wq5efKIk1vl63nj6WNtYlchPCgMLcPCbSimX9fqg9ToalUr+ejmkap/Ux9cZvmu6/X8pXPe7zO8pXmpn8gzGk8EroI3ATcTEJQyDwB9jcCKOG4yPKjcTXAHk2Gk+5ElKE/L424Mgj9DCSUahQJWBgFEmE+Jd4FDRC5ly0DK0I3gx4QN5mYTV4repJ3JTQh13jitey1w0u1idEPF1gUctlUKC5REkI1Q9CNHiCbQdDjIcjG6kbZ4xXzJrR5Rptw/n4X9p6+hLJj9dh7shFHGm/iUlsXOghDymkEIx/FK+f2IECPxz3WDvjObQROK0Kuij12WAOA1u0aIc283FsOg6QwYjeTheuZyQyFelfko8V30Or76AxCiX1MoSixzMnAMwlEGbpOEW6UCF0m0ImCrYl7LL+XMHVOtqiOT4hQ9z26Jz2qusrtA2xru//Y5zr4Hk6x4hlLLDwEAZNIcNzDj6FnxbBQgryE8ER1TWaSgpdtQ+Q0oaelHuVrp2PV5H64VD4PiROb4J0rN0KQ6vV4RU76cDX+UJhTVe1dNFbtIjgv7EVQ/6gwF2z0WJh37ZmH5L5i3No6HvuL+6Ny6UjcvrjfmGNKmFZ2HOOnzbbj92SbcbLmg+59HTi+dR7WfP4bHCvoj+btRH5bjMSBFSLM/W82wz1BJDcV5tQWPBTm5h1owGcf8ZbBhWpj6Ed/dK7Mbx1A9vw2XN5VgNJpA7Bg1PuorypFmG4z2hka6rlJM6HmxFhCWtJQMjbw4oySHUQsFBXuNw9oSLyVx7bWsW63u57rPZvm9h/9rWk0r1223uuVPiKIicpmjnyCXe99O+Wk0tjEcMtH4FrZYeUwMcgZvERDB4v2nWM3AJJeiIQfoCPj4uy12zh0rhGN91rQSdufkCGSgS5aygdAc3sXTl68hkMN13GppVNCjbLfJ7MZWUnX94Q4fKUZdecacbLhCi61dON+YFbZnV6IzrSD8zdbUHP2Ji7e60Q3rek9H9db2nDs0g0cu3IXt7tTooVrvN+Jcav34M1ZpRi+8RDGra/FsEW78M8fTsGfvPAVBsyvQfWdlKBitvM9CJRDY0ALW0LbK5fmaxu7LXPPmZ5lsGwK8dxD5QnTMC3zy4IgZiY81zJ4j3+8ps/Re1p3Ld8uV8tm2nyH3X/YX3IFuoRA1Qfm0nwF2tf0A+ZWUCtKqve00nb+3PPc5/O3nUbv6zV9vtJ81/UaqaYzwpx+5tQMZEUgRzStFdxfYgyHSLuBGDo53J+gCtvLIOL+erYDkdMJeN2AS4vslABauEEIqtKpFVdDLgo3AWRyIiQ8ujPFq2DGFc50oiPRjo7AhCo1e5pZBEFaVrEchAz7m2SYYvo5ux3w0jcQ+feBTA/Q5RjIuiwnJI64UnUHngR1ofqK+/vivvKI5OIPB1kvg27Hl3CnnRzMfoAuIrLRwty5jyjbisjJGECVmLGqJS2FgxcyvGYGYZZHvJ8skyDGOnbQ5mfR5vno9slECDMZR0WjsMmkERFqlMZnZEpxfBUKTdEYcqEhiw3GWaYwTwJeDwIaKbppUb1r/9I+pe1Karez/tY+wP5jD8AHn0YX6bEihBMxmVRY31AGKycjnLxlOhH5nQidezhbW4p1BUOxZ+lYtB/bAPf8Tvj0y6aApRCkMFc1u+6VWytzEebiolYVTwCMMGeoUVmZM444sdGPrEVP5WJQmPdUFaFx/Vcon9MXx7fOQvfdU0BEO4QAAeEyWXmfkeloH25iT3MKSQ0Qp2Rn9qzA+uGv4Misj3Fvy3R0izA3K3MV5kRzI0gM34HCPBBDPp2QUJAfiA+e5wrzCol5jqtV8Bt2oqtuHWqXj0PRkDdQvXIWUrfOm/ET201EQRZB6MGnL3UYGWN3htQUFbPEmBWBTpsJcV170HAPT5Rx2m2t/EKp3rP7CPuQ3Z+UX2nf0by51C7rsXNBD3x01aQqUV1VkX67ALcmAuKeqfMaI8RD3f5hGFF+L0Yisw6XIEy0RXGNQGXrk8up1i0VBOjwQgl9ynjhHhc3Mb5arAtBENBfvRuJVBKdjK4W8xZ+eZZDbSS1cRKDIV74MC8nkNQlMua4BFmJxzV5IvOkXODc9VYML96En/WfgV99UYgXv5iGf+87Ej99dyQ+mLIOO+vbcdMzUdwY7Y08iAZw9njv7fyxNullks9+o32HZWn75+sTek37BvPpH/uH5ueztUztN7ym93P7HK/rkVtvzS80Z5Jo9yWePxLPPLeg3N8sMPdavgrqS5Oy4nZFWYZ+QFK7vEcqLqu5R5+n9+089nm++3qNlGm1LqSsXzaTNsKaqy+uxujTSVVOwNU48ds9+E4KQaoTYbpdBIusyinI0x0IswmxeCaoQ4qDhnu/foik5yHtM8JPiEQqQGfaQ3dEd7JIQpASxpSDgR2eQj5N57gohShMCqoYPaa45+XSvzkgWEk7Qv8OELUYIxfOGIg/m+EApJ1ygNYwi5YokBCGnMlyYiF/7HM0kHFaAa8FTrYD6WxaQiJS6FN9nmBbRCn42SaE2VbZzzbqBbNyJlOgNS1X0Ix+FHKCIWa1Rt3H/eRskEU6InwrsaIJMxkiGzA8Ibcm6GtkDLO4Kme87SDrI6RhGTXwKsxjmE/u8IZiTZ5ERD/jXoS53b+0bXWwkOrBe2x/9oMH/Y+aAb6L+OtTzR4JCh0nUhToXPSIBlNm2AxekUUkFsMdiMIu9LRexPblk7FxzhBc3LsEyTPb4F8oF4t0FeZRQzXCWJj73GOm4IuFOV3T3IZKeAIcExuZycq8XGKGZ09tQfbERrFod46WIFHJuObF6NhTiNMrh2H7jA9xoXoFvK4rADUlrLPDMPfsOFR50EKfoCG0FaeFPllpChcObMSWMe/g8Mz+Isx79i95oGanMBc1+6ntCInwRmFODcPvI8zplieQteUICVXbUIZLu4qxaswHKJ05FLeOlQOiZeIEhDYr3LYxY47VNkZehjnSQI6R6rhFwwm3LczZdvaftGXMN7SNc8e/8gvtK+QBNFay+4n2Fe0vmsemdrm557S2ttWfep7LfFWg2yuu3s5lgDxYiRvmQGHOeOAe3T55qHGcjKUIWT9E1o/gBGYLKVbYCN9hv0g4WSQ8hiqlJsSHk+4RGxUuA0Tg03o8040g2wnCxXZzBa9bkLSFcTykYlCaJLcRkxk4tNWIBXaP4yGZScv2GEF6yLI6aNzKeoYhWnqyqLvaiuX76zG1ZC+mLCvFjBWbsGrPMdTd6kZTHC+d/NFMDFjPR2WCtom2p031ntLcdrL7D8+ZTvPn9gf+Vhdontt9RMvXvKR8ll5/ErXzaJl6zc4n5Vnogfkmgo9Zs+tL5FKtYO4H4G+tuFbiSfSxCvaiUrDT8ZzP4LN+30PrxjJYL/u9RJg7nJkz7i/j65qZLQU5hQsZB/04aXzFvT143L9NCuOElxCghpCC3nPheL5ZzdNwK3Dh+AlkMgRGYWf2kHGz6CbSHPf92N25qUXPElGBMq4zBRtX/O2CsS3uhJxQ0JI77ELgN8HJ3kQY8D717/GIiZff7OytiB7GFud+eCJCojMLn3Ck6U54bVcQZW6LIOJkIhVb79/JhriXon02GWc3okwrkOgAUllZ6VHdT7UdGS0XCNQiSThycgeZwnOFHcAVOFQBQxWIEu7i+xG1DRnRbMi+P/f+s1S3uwgynhgIiqtsbNwjZcv0hOpUAlEbVzYaKdJg0d4zZ1uyDfXgb7ud2d7aj9gP7EPTCRPzfWRcH1knkDbMMGxkDA5HBK0s25ftyLaQ+PFJuInbuHhoK9bN+BwHVk5C96nt6GEgkoYy4HIlokZaf1eKIMTFagGGcesrxZ0rvFSN6FI13Ia9yJ6rgE80tUtUZVfKqj4gcMz5Momqlji8Bpnj6+EdW49U1TK0l81F884ZOLpwEEqnvo9bp3YAYZv0E981RlKUfQIXFk+MGBaXkK6esMQ0rh7djrJJfVE7gyvzGUgfWIFU7Spkj5TAPb4JwantiM5z33/vAw0D/eTF0I2aBlrkxxMS8Z2/UPNgOyFsrBZEO1rkh/wWjRUCV9tcswr7F4zE8jHv4cS2+UDypmANCJuml4IIHGM7wQkjx5+MeeILeBkEXlYQG6X9c3iG8gRbsPPc5k3aD3Kp8ipel+dZKzX+5nWbZ+g589n9Sc+lHJaVs4ri794EtZ02N43urcsHccWYxHwkzvRjzZaYo8TheMVbLe67shiIBbtZHcsUOUYop32CB19c2MhXyX9oc8FJIT0HONh9w/fcbllQiHFwyD14ThBC2V4jBDPnjoyVzu22gDYAnByLVpKRzTLwnBQcJ4uk44vaPc1JNj0suO0YRLib9XGjO4k7nd2419WD1iyjwJkVP1f4MtkQKIhHx7B+c20nu23tdtXrTKd9JR/NV47mJdW2tyl5D3/n9gf+Zh6tY77n2f2T6VmO8jKl+izCteb2Dbvf8PyJwlw/iFJWjhWw/7SS+iH4cPsDaF6l9j190ael+qzfl+oztQ76gVzOSjlzjQ8ZHzEjoSEODVkElMGnO5WJmiV+0r5xq6JFdkgmw9m964HGcxnXQ9ZLwPVa4XttRvBHWem8aaK1xR+PC+XOthAtnSbqmVwP04i8TtlDlK/Mb82VutcCz22C63fACbJIpqmCNAXdaU1i7+EzqDx1HtezrgDWcKXdlA5x6Pg1LFlcgh2lpbh3vQFh6i4i9z4ip01WQ0nHxTfX7qH00DnsO3sJrckOBDRsc9uAdIdE3vKdSDyduFoig6UFv7Q1q8bpu6wWAlk10cyKJn5uRES9NHzGrubKi9/JTSNyqGJPI0o7Bh4148PLRrKa9AjGR228rPw56IQdxFOdDKKIDOZRP2O2p3Z6pdrGpGx31lX7y4N+Jq4+cdQhYqxzssWZN90NY0FOgUKBToAYI8wZ3rEHCLhOSKD7xklUr56JnYVfomFHsazK08RVbyxHdImW7HvgnyM8axVAX/ILVfDq94owpyAnGpxH4U1EtcvViC7T6n0P3HNlYkCH+jIQFz1dVwLnxHr4x0qQrFqMjrJC3NkyBQeK+mPLzI9wn0ZzoCEZmaYxaCa6mnDAWLvkRC5SIXU/nAGmce34Duye2h8HZw3Ava0zkTm4EulDq+AcKYF3bKP4mPunt8M/uwv+ud0IuNKmm5242LHuBx4eFOyWMBdXu0ZOZioQXSgHGvciulCB1LFNqC+dieWj3kTl0rFwm88AIYPrcmVOUAzzvTkGqQ1h1zKTaQ+hm4Gf5fsZdx9ta45jbWe7re0217Gv96XvWv1C+4T2EaV6nfm0T+nz9Lddtp5LfXoR3A8Es8zUzYSeTFhX7LnMmcxb7EqYnrPoXoQ5v50eFOYq0NmHae9jAo3QA8eXgy6L8SxcXAaMlwl9AYlPQN7GMRtr0riA8ehNkhEjXu6rZ0Qlb/g8tVk0sqMmi/gd3OqhkSgBmBi3QCZhTgrZbAYpx0XKox1SBr6fBr0XdD1gyxSeE7LJiXzZ0pNIigT5yjGA1DbKR7XdtF2U5kub75qmt6m2O6nKEKVMx3LYf+zytD/lUqaxy2Y52q+pAbARTkVzRDdawxylT2hfsQW8CHO7ktIZ45mvXSl9sFbYrpxWTF/SLqO3svXl7Wf8Z53bdeO5Xa6+BylX4KLW4x6pNZsVg2CxMjWY3SLQA7pUkVs+PNjh6Qcr702VFuPu+j56sl1IOK3wBEjThcuY0gjFwvt8UzvKD53HguV7MHHmdsxZderOxIkAACAASURBVAo7j7fhepdRd7mhg6xYU9NSnTNcTg56kOEEIY57dS8JnLzehW2Hz2Hy8nK8OmQW3hs7BytrjuF8R1rU5h1+iP0nGjHg87HoN+BTVFSWwQupVI9xnGmo1pXEjFU78MbIGZi8aj1OX29A0r0vKz1qAxjyMyDylEO/b6rhfQQ04GNcbxrBcS+cy2oBKKEZH0FDk/DCBPyABoX0I6ea3Ajz0KHngIMgS+O9AH42FGHuOhFcWVVG8rwgINqRoLTEUok+0wYdjHt62r5sV357HQRK7f7HNHZ66QvS9sS7NkEYCOVLOwAaD8l4IRNUYc493NCXgDChTwv+LgTJ27hSswnbZg7B6Q0z0Xa4BMlTpQgu70Z4eTeChnIEEniEQUiIy06L8Bhc5UKVCHJitId0+bpUDVymn/k+hBf3IDjPCGoMtkKrcvqYb0BwaiP8o2uQ2DNfEOCubfgaVbM/RFnRILRcOyxtGvlcIZgJUUSZzcPjSsaHE2bgcFIlEj6NK3XbsHv6ABwt/BR3t85AqmYpMgdXiGuaf3wDPMLIHic2PEOe0gag4oGWQcFv0FgDHtHFarELoBU7D/rUR43UNOxBdIGAMwzGQljbMrTsX4ZNE97Dlhn90XS2DJF7V/b6Iy4AbGEumhmzWiRoUOhk4WYz4paTzT6EdCaT0zZ/GkFr94Vc4aF8Ih+/kj6Tw3xtPmKfS9/rRZjbjFfPv02Ya7oHwpwCXdVG8cpcBTmpEeZm/1yM4ThG2Lc5EQ4ozOniR3Qpc3ALQ7YxxF00adwbPRrq0K6FvILGqhzDND71kBHVvQfPz8rhEmbbNxpNBkMyLnLUqLkIWTZ5ZKw946Q463PbLSXwvKHAaBvMeU7g5F3FgyWDgMKevMOjkSQnGFxMPerNoO2Sj9ptYp/na1/ezy3DzqPn+fLqNU2jZSnPsSmfoel1EmBT7ctKVa1vhLlBP9T+kCvMOel7xDVNK5T7YtrRtaK59zWfVlTT5V7nfb2maXLLetJvO++TzlmG/RHt84flG1W6rMB0fzoW6FS5M+ymqIw4MLkMFj/O2PRaXE/o/2neh/s4MhumFiyM0OOl0e0lQfFG9bcaiBAdbvTyrfhln/H44a+G4i+fHYkfvVKIl0fswKK9V3A9bTyXufZrE8M04xJCfKyEHMZq9EKCwVhu4J0p6/DMoEJ856Vh+KtXPsPgwjWovtKGe8zrAQ1tWSzaUomRs4tRUlGB+6mM1I8TaP7dbEpg9PxN+LdPJ2D44lU4ca0eCQrzqAURVbdBjwC16AqVuGcirCWCMoE+CBDPI40oYojNHtCczw+plqM7GdV2PDjTz8IwbSI48aDg5h5vBNcJxTbAo60C3RU9xjY3zEBAvLnUjLhfSv3FQ80Q25X9QAeEDgL2s4ft/KhqTvoNZ9acBNA4TxDIPMENEKVT7IHA5qZw5H6jI8ZZ9OGm8q8LnddPoHb5FGydNABNlcuAC+Vwz24zgvxSOYKGOEpafRychEFUKOBiyNOIanWBbzUr9ojpqNK+xDTl8E5uRupoCbJ1JfBPrkd0eiP8wyuRqChGYvdcXFg1AmVTfofKxV+i/c43so4hfKd201CFucSMZxjUJDwam4kwT+Dyoc0izE/M+xx3tkxDT9UCCbLiHl2D4MQGBCc2wT1eKuA3/uldiIi3LnvnhKXl3r4x7lO7AN1XF5hXQtc2ViK8tEcmNYyoJn7nl6vhndmKfXMHYc2Y13GqvBh+6qoxp3I9gXYVGUXbLjE8JLyuh4j9wHHgZ42Prc3gbGGubU/K/qC8SCnbXflCriDnb+1LTK/9iefMl8s/pA/FCx4t36ZP42duM2VdmefSBwzbSGizMn9MmHMMPHqQdyn/Ig/j5JgeN7T/oTutLEpiIU7gLLrnyqqcq3BuJxJNzhUsXSPQafMSmEA3WZ9biA5cnyt1Hjyn9iJEJEatdDc1Cx9j60BDVxrohTJ55njzAwrzBEJqiySiGeU0tQ+EpqUmoMtsN1Kz6VJDSG1hWtQPdls86VzHf25badsq1XbTdJpPqV7PR5nGvq5lkfK6lqGU1zSNPl+pXtfy9DfvE8LWc13hm9onlGo/EmGumZ+GaqV+H/qkcn+fcpj2SWX1di/3GXYHEK2QWk9zNcY9bDEiMZa0EiJT9764UhdVUqxuFnW8mRCY/T2jIuYeFPfF6aesPJXC/EbWw8rDp/DzgWPxgxeH4IMxpfhi7jE8028D/vDfJuOV0SWoaryPltAYxNEH/L5DH3KzyKLvNmFmj7YApfVJFNbcxMjNZ/DewgP4s3dn4G9+9zVmbzmEhq4MzrYD20462HkujRPNCRxvbsGB6004eK0Vhy7eBVXzfPfmngCb6u5g9LojWHrgDO6kU/CJxOW3I8g0IaCBH1dNnOzwveRfClmJw8WBSPAXrsxdAd7xowR89CCMegBqAcgkQiK38TA6dJohUGjKDgK1csThpiWuCHJ22qxA6xKRj65ogtJHA6kYl5v7cfYf25Ntr52flL9z213T6OBxxc4hC4fubmJNTf80Y75Ofmds9SJxTaS2JKB63aefQBuu1G3HzmmfobZoBHpq1wo4SnBmC7z6bQgvlSFqLAcayg1wikQbq4hBVAiJytV3BUIKbwFj2YvgbDnC89xf3gNcLJeIaRkK8hPrEZ0hvOo6ZA8sQnL3XKT3FuPsks+xeezLqF4+Gl33z0gP5gpctkFUoSEhtjwEThoeEQ4Jn0sb47ADF/eXoGzqxzi1cBjubZ2Orj3FSO5fBPfwSoQn1gkKXCCGcAbSNTrP+jMiGlXmtAN4GHDlgUC/sC8OxLJXNAz+xXK4DOlKAJmGfcCVGkSXynBu49dYM+ol7F4yHNmO80aYixAwC05BCxRUfLqEUtCwMejNERuV0WI6R+Bq22vb9ka1b9g8QM+Vv2hZmtbuR0yrv3P7E5/5IE8ce1sZrU2VCSvNFeBP+m2EJfexGahG98xpQKq+6hwLoZks013UspI2dTMCXSbKMqYcY5wmk22uwLkKJiwsjWVprMpvb8Y3IZVps8KxwsOV8LqkjoAoCXY4mScBNriiF9hmajHJWA0AkHw7UfUT0Y/wvNyG8w04kKyq+ExixbYDbhPgEnOjHcj2GJwNamksewlti3xU24rtZLeVTvp0UmhP/pgutyzNr2U8aOMcA21eZ1k6wdQ+qG2g5Wj5+lspr2tfVPpoWuP90Fv/YH96zDXNrrRWRDuqPuT3oayQVvj/L6r1Js195sO6Uzhz9m94uAhqLrxFuNCX2Djmy6DjAInBLMR/k0Jf9qPUUMfsF9EVSCBHqRwPs0hnk7I/RKvuVj9E1dXbGLl8M6aU7MXhqx042RJh2pY7+NPnZ+D7r4zAysrDuOcYLHMGR+h0I6RcqrQD8Quvuurii+XH8bPBC/CzIYV4bc4OvFp0AH/89hz8+KMCbDl+C81RhE11d/H88N14Z3IFaptMCNIjzQl8XVKDfpNXY335CfHzvJ8KUFR+CW9O3YMpW07jWiKSqNKcuQsASYZuWIGMTVrFpqPAWKqrWppaC/qiU53L2bmorSnYOYg5oDlDN25p3O8RAa7fO6ZyTb4t903jPTaXdgg8MhBsbteRFbv0w5wVFtvT7mOPDoCHA5l9gfl1MMvA87LIuGyjFHzBDzWW+RLRSwzvuW3iwaNQiRJm+8G7i5M7FmHb+H64vnEW3INrEZ3YJII3c2YDwqvlwBWuRneBuOYRY5mf3YmonsKdgm0PwrOMW14OXNoHXN4n8cEZ9jSq3wnU70B0ejOCU5uA84SF3QKnbiW69xQgtbsQTlUxTs3/BOtG/BYHVo5Bd/NZmYHICofbsLoJSVsGrnizNNDshsE1TAFOE86UL8P2iR/h7NLhaN4xA1175qKnaj6ytcsQHisBTpYCpzYjOFEqkdPck9sQMAqaGMRRmFOo0ziOGgZiynOlvi8W+HsQXtwN72IZnIYyQcHDhWqT9sIOtNfMx+bxr2Hd5HeQvHHQ2CBQGMVQpQangVDJWXghV4QUJsbyUseitrdSHeP2uFdmqjSXaWsem2rfsWnuff2t/UnLJ+U95pW+/lRgMA/3y3tj0vb10AtgHwRcMofRHvJc0NEoIBlylfzP4oHGeJAugLErFJEMxajU2LYIFCxX5BTiPGgoQ02AWNhRkDriLsptNi9yZPvQIz4AV/2yEor39cXGyEzmTf0Ub4OeIwyrlDXwvWxflk1VjFjrcfLASUUH4DcBfgvgEsufkwtXFhZ2G2tb5FJpgxy+oO2l4z9XmLP9mKa3tuczeD/3WVof5meZ9l63lmnn6618rbO9UFGNkXgPsV+xT8UujewX6iWh9InCnJXRl2eFHgrCh/uW33aNlcz9APZvPuNpDvuD2PnznTOt/SH5O19+8wFjza2syoxVNlej5qNxNsQBEqvkqYbXgxNjtbrlXmuseheUM1qDegk42S54XlIQw9KRj9uRj2OtXbiaJrwmcMMDFlQ24wdvzMKP3xyK9TUH0OomJaBAitahdA1x6Afv48z1HgxZeAzffX0O/uj5EfjJ4On45Zjl+OHg5fjf/30s/nXQEtRc6pb98gW7G/CnLxfj7z6Yjw3nmuRaxfVmvDB6Ff7s119i0uLd4sN+M+mgf0EV/viluXhv2l4cv+OJJoCrdvH/jpFXJSiTB4k3Lrvuxs5FYnqI1s5g76jcFuH+cEavcchpiBPby6k2ROxqqTinoOdAouWyI3ukgUNL+qygrrlZD242nvUKNoAZdNr3dIDwN//sPqd9we7L2qcdL4uslxQ1dCATEDYqGYsB56DGwKVPvehY+Obt8DsacHDFZOwc9yE6yhYgOlwC1K1D9M0GuGc3Iri8E2gsA84zDvguRKe3IZLoYxTeNIbbi/DsTjlw0RiHhed2Aue2A+e2ITqzGd6xErjH1iI4tR7hqXVI1i5EZ9lMZCoK4O4rwjfF/bF22HOoXjE6FuacbNLgyHgZqIeBuADSdZKYCLLZk0SQuIm60iJsGfceGlaOQlvZLHRWFKCrYi7S+xchPLraCPPTmxF+Uwr3xCY4jKB2ervsfcvqvJ62AHGc9ni7AI30k+c2AYV5OdyLu+DSop0q+Yb9iE7vRHhyPYLTa1BZ0AdLR/wGt+s2Iky1yGyawpxQxEQAJJphJkzBo0GoTLKMIZgtzM3YfbhS1jbXsa5UeYu2uU31Hin5iJapDDW3TJvX2P2K+fn7QRlctalG71uoLay//dyoq6kx5GKDzzBbgPE2IHk0BXm8eU4PE/PNOKnlSt3ERacbrUfEwyCU+ANekIHPOBXE05B4CISwlD1D4xXBSYNsN3C/nZY7JrIgzdcMgBSfE++PyConK0BPxpCOdYyFuTQjjYCJi2FsbwRfngabEr2QKyQa4lGz1wqE7cYgj5MYNzC8wHvUe0XbUNubVNtR24/tou1ltz/Pte2U2uXY7a1l5LumZdvCXMvLTW//Zj77t9Zb+ZpSuvXJvVjjwzZVYa547YR5fUSYa8H6QqyQvjyvsXAWmnvoQ0ntv9z0Wr5N+YynOXJf3C4j95xp9WPqu+TLz/d4oDunK4YMAs4UY0siGRh8Z9sgChLhi1G+KNg5IaWRmBlUXEXEvtSuMZQjIIbjJNDhJnEPvoQUpLL2jguUHmvDK6NL8SfPj8X7k5bhxK2bosDu9nx0OpzBUjJFcNMR1uw4g797qwDf+10RBq84iA1nbqOwsh6/GVuK//MXY/Afny/Dsevd4tKxpPoaftCvBP/42VqsPtUsUYuqbnTg1TFb8J1fjcGUFfsFFOVa0kO/uQfwX1+cj7em7MWJux56qHWQ8IoCjieDjCo9n7j1sUhg9KKIkoMGOMbWxVAKQlkZcsYj8UJln5wDVowNY2Q8YpoQXtQR5Du6oHEvPN7Po18xBTo1Eo4Hz/HhZnmYmS/V49qW+fqhfDJrAql9we7LHvHV2be53xekRWiEnJWI1ZsR5hSIXOUyjrLxz6ZLYhNaL+5DZfFw7JnYF507i4FjG4ATG0SY+2c3gatz9/RGRGe3AWe3I/imFMHxTSaU6FWuYPfA+aYU6boNsupNHV2PTB3V6VsQnipF6vBKtOwpQnP5HHRXFSNVs0BAYnp2z4azZw7cykKcLP4Y64b/GvuWjkDXfa7MafDENspZmcumf8IAtIgw70Gm7RKqV0/DptFv4fKasegom4OOstlyJPYWwz+0HDixHvhmI4ITtGynq9oWRNQcnN2F8EwZuI8enCkzsK2630/EN2odzpfDq9+F7IWdIsyD+kpEZ/bCP1oK78gKoH4dTqz8DEuHP4e6zbOQaromZhA0sBZhHhh44lSYgkvfeWHuluW3ZZxr8x32BfIBHe/KE/S3tr+uyEiVmSuvYBk2D1P+pWVomfZzcu9Jn2QdLZ9gnqtwt1XustJSgRvT3Hz2b90Lp1Dmc1nmA0MJGnnYB3mZqLC5Que3iUFlyLdig1/iKWRDH24Yq8spXKhlkwRMaAS0KNcoSERvR0QLwg8FAkLtyyScbndGqyXjnytzTiDFXsYIc4GiJa8knkAcpsgDhRnR7GT4G95BtTxtcbgEIYhV6MpkQCbWDl3dHgrz3Paz20J5Q26bsa3tg3ns9sx3L19ZWq4+k/lYH/Yrnmsem+Z7jubXetjp9ZzfTDyruMqiNrk3Ya6V6o3qw/S+/iZlpbUSvM+H24OBjFUHBO9pGTa1y3vSuZavL/gkapefe27no0pc93wNpQCOwzVJ0AJ2UiPvKeDIbEQNSHS2OK4w4wyLFSeFNyN80Y9a9o2MO0mYzSKZ7EJbNhlHvgauONzTvo1+07fiz14ah598Og9LDlxAEy1DEaI146AlRXhLozVIdQWYuqASf/zc13hj9kGU33LAICmXkx6Ky6/j798sxnMfFeDguVtiMb/4wDV8r+8K/M2ApVh29I7gr5+4l8GAmYfw/RdnYdyi/WgJgIaEi4/m1eL/eWU+3p5ZgfMdvsCYclyKnRld82h9nkkh42VFHHDvnvNq7oNLYAcKdAXpoiAng+H7EzyewDJcRXAVQNf4GCeaQ5VAJvR85j8xdKKVLb0FYoAQQYhzCYoRgf7TnhvAjYWw7Wtu9xm2bb4+Z6fhuRjgyUqWqwTGss8YwyDOzqgy0UNQyFx4UQqe24rOu6dwumIJKouG4mTxUHRuLwCOrIVXuwyJqvnoPrwMbYeWouvISrgnNsA/sVFCl6YOroZHgUj18+ktaKlajJs7CnGnrAj3ds9D+/6lSB5ejc79i3Bj81TUrx6NSyVjcHfbFLSVzxIVe3JPAbIVs5GpmIWz8wegdNTzYgDXcfe0NBb7IaNqcYtT/MwFws5lgHvBtpf98qgTPffPomLJOKwf+Tqurx+Pnt0F6No1Cx07Z6FrdyEyNYvhHVoJ59AqpA/S93wtfE5ITm8Tg7hMXSlSRzchXbdJrN39UzsQnKGmgYKekd62IXV6C5LntiJzfiecU2Vwj+2Ec2g93MPLgLOrcXnLV1g37iVsL/oCLZdOycqcw44eJewbKYIORWkR5iGNF8Rqm/j4Rm3Mds7HZzjWpX1jozWm0/HP6zaj1nO7bzCtzR+e5ry38lX1aQtjMmEKcDFYiRnz0wp3qT/D9MqRK8zjRQQXEjz4MY0Ejn2TzYKEjxY+FgNK0T4hGwbIMqhQ6InvOLe9Oa/VMcCiZI4gsNTEyDBjlqOGsFf0BBHjOjIrEcqcAFBVTyO2hNg6KEs1mniiR5hRl2Vp5K+xZk8w+fl5BLeQYakIoEVtAjHZCU8RwBFcECPQtQ1z5ZC2ydNQ7UtMy3J08aoTBe1Pmo79TmVavvKZPjdtvjx2v8t3rmVLH2S4btmPpEo0VrdbAl372mPW7JI5Xn1rJbTyuS+rsxCtDCvA/Paf5uV1reD/LLXr9p9xboQ5mUXshmEPBNENSc8yyFqxMJfABeJraYQ71VUMkynWn9m04KYLKptAiFFdG8hsMhn4EqnsdGcPltScxDvjluAnH07FyxO3YFHddVzIBIJ9zKCanb6PLtcwZ658O5odjCvchT98bhzeLjqKo4zvEa+SV++7g5++PR+/6VuA6tM3ZMKwsPYKvvPhEnx/4CJsv9QsK/wjNxJ4b+xe/O1LhfhqUa3AJDYkXQxYdAD/7dUCvDN9B862OQID68WwEmK0JnC3XCXR7I0IdhxqFLrcE6M6LcaMpiDnLEBM1GM1ncdZufGJFzlJcInYa4oDWQKJSqQsIoCpi0zMiGTkG57EeZXMzGViEO/3xcyZK3V7tR6j6Aswj/a9R/obBQFtG+SfWW2E9GGnmp0cg5iRRMGg6oVW1ER8QwodzQ2o3joPmws+x/HlX6FjVwEy5QXw9xbj3roxOL9gMK6WTkBzVRHaqxmFbBEytcvQVbkALbuL0XNgGbwT69FdsxQX1o5H7ZxPcKh4MK5vmY6OqkVoKitAw+rRODCrLw7N6Ycr68ago2I2evYWoqt8Fnp2TUemfAZSZdNQv+hTbBvzCvYsGIb226ceCHPG48nQJpGWl5yQUGVKNbtP/wjGEmhH1+1vULZgJNaNfBW3SichXTUPPbvnoGPXLHSWF6BnbxE6K4rQsqsAzbsK0b5nAbprlqOndg16alej68AqdNasRFfNCvQcXIPM0fVwj22Ed7xUXNrSx9ahq24tuk9uQOr0ViSOliJZuwHe4RJEx1YAJ5agafdk7JrxDpZ//S5una59IMy5zW/mUQQgoqFVCqHu8XBiR3VrLKhtHqPnymNIlXfpNfYB5VM2tfsGr+tvPWd+/ml5uZT3mZa80V71q/qTjDbgoWpxSlSOE9nLMpo3Fe62YNeVvOyRiz0KcRFyhLls7XEFnkeYc4ZNbSPrHxudqjCXSROx2CnMxWDXE3dYeuI8EObUuHFuEG+f8zr9xymK6WhLeGDmdenp4ceW1jKpp1CnMO8Wy3RjuGjKEfs4eofEEwF2U/IFEfYM+MZzshDwOZwucF+eWwFm+z7rhI8I83ztqO2t97Q9SXkv97D7jso37nvzUIGueTWt9ofcsrRvaB3kPlXksTDW+0o1nV1H+5z3lVPJs9lnLONKXaHrhDGvMNeH2ZVnwdppdfaSq6rix2AafXl5GesD2hXVc02jv7+Navr/FCpqKAYU4X5RVlwquEcnsJHEgRb1htkzN5jH1p55vHfOVSc/JlXDBO6IuM+bysDlyppQpbGhV2cQ4ODtJkzcVIHnvpiKv31zOH47agXmH+7EwU7gdLeHS04oAp+7s0mitWYDBNkIqW4PxRsO4zsvT8YPP1mNgqrrqG/xUH2tB4PmVuO/PTsWz/ZbgL0XugQBbl7tVXy3z2J89905mFt5DqdvdWNRRSOe6bMEf/ariRi36jDuBsCFtIvPF+/Fd14Yg/cnrMH5VgdJwjVyr56HbDNwmm5Wz0QS4wzel1U5XUWMMBcVmuyLxXtrYhhHQW6EuYBJxQaDsmCU8kPx7fbE75TClBbvFORcGog+ThDyRDMi0aLoymaMenSgirqcq3UyS86IydyESRpzeZ6b8JEPAxcwDfuOCHRB4yOYBvttFtSigFj3hMilc72bEkz8ZFsjju9djuUTP0Tp1A9wZuWXaN8+Cckdk3Bn2WAcGvtbVI18Dg0LB6C7Yjqy1UXo2DUNtzeMQ+PyL3Fn0wRk9s9HsnIuLq0eiZqp72PfpHdxZvEXaCufjXT1QlxePQq7x76Kyglv4tT8T3Fj/Rh0lc2AVz0fqT2z0bl1AtI7pyBTPlWE+fZxr2Pf4tHoFGHOOANEGTR4/nwFrtCpMqVLIKFexUciaELbpRqUzf0cm8a8ihulE9FdORepffOQ2b8AXRVF6NxdgETVPDTvmIXTi4bi4JwBuLRuPAj52lG5AM0Vc9FeOQ/d1YvQVb0I3fsXInNwGZzDRJFbhO4DC9B5aBlaDy5D077FaKlcjPSB5QgOLYVTUwinZg669s1EdfHHKB7yIs5VbZYxw60YhyiCFChc8YX0R04ipM+zGGXRTS12E7MZU3xOnsV2Jf+Q9rVWUHo9H2+x72m/Uh5ml8XHKF+0KfNrPvJF4YmMO81+qZTulnYfJUNWYc4VF+sa91Xpn1TTq/qd7/PAIpvCnCvIhxNaY+TG6ILGp9tsS1CqctBQivOQR8icgcJSbVcEMjqibQ4nT1S3m710asPC+FAXTUHFpItb6IJGb7QlYT6J0yBYG6wzhy8HOmcBxjdcNHOcjItTgtmnJ167w0h+nAzQR51zER7c1uJ2gLir8RmuaAvUDo8LJ91i0DbSb69tq+2Ze91uS7v97H7DPCrQVZDrc5g/Xz4+Tw/e55/0CdEiPZxAaF7ReMaaTzGUFF5EGRN7IYjmMEcDJem5takGjuwTj9tliDC3P4Q+VCsWjxV5kdwPxRfPd6iw5z39iPrCWoY+U5/X231tFKWaT6mdT8uyqX1f8yiVMj3HwER6dL2gf3PsviGW1aqa4+DhDMtYr8vkOjZ+U190GqkxP4+s4yCRdiTAAVeiXG3Ut3Zjwtoy/PDNz/FffvIm/vzVEXht4iaMXH8Kw9cex4RNx1HW0IRb2cDsboYhkoz5TIGKCJVn7uLXw9fij16dgZ9+sQ6fLjmOj+cfxj8NWIb/7UcD8aM+C7C10ZOY46tP3cc/f16C//tXo/DMwPkYVFSJdyduxV+/OAF/+MwXGLu6Fk0R0JDOYkjRJnzv3/rio6+K0NhGbHWzehahG5rBIysG7pTRR5TfSFSfFORkIOyEZkHO/S/yD9mjs1Yiwqi4QOA4Fx9+s0oyA4d7TA+/vexrkAHxY8sRG89wby3uwDoTFQZpeR3YKxs9f7DCybMnKQNV1O2sjwsvS+ta1bJwJUv43hY0Ht6EtVM+wqoxr+HgwoE4Wvw+vil8CzdWfIz9w5/B1r7fx+HRv8CVue+gfd0QOGUTcW/tlzg48VUcmPAKbq0ZBqdyFu5vGIWqMS+g7Mvn0LDgE3Tt8W62OQAAIABJREFUmgqnqhDpPbNxfHYfrPjgxzgy/R3c3zQO11d+icuLP0Nb6Xj07JyK7q3j4ZRNQVA5C2cXDMSWMa/j2LrpSN47L3uMDOdLaE22H0P4Cmy/zIko0A0kcOTdRdO5cpQXfIKtE97E9c0T0bp7Nnoqi5HctwD3t83AjfUT0FY2G007pqNm+gdYMeAZ1M7+EMlqBniZi+Zd03B/x2Tc3z4Jd7dNQPvuaXBqi5GqLsC97eNwe9tYtO0rRMu+ebiyeRKubBiL1h2T0bN7Mrp2jkV671RkDhTixLIvsHDISziwrgiZtlsyoco49IlndDcyea6MkggZ954ukOIdwQm2gQu1xzjPla9Imz4F41W+QF6geZQvkOp9pfo8/a3UzqNlCV+x1Po2P9RnMb+WmVt/zZ9bDy3/cZ7LhcPDMUSNo2AyxLEH9DkyIRE9jtlFo4wQ6NUoMBHrAuIvBLKl5YsmhGPbjGl6/ph6ufAEn8EALj36/pw8c5yynUyUOwodLnhEVU/NAtXZfI4e9D9XbHnXQMKKXzU1bj61boyVQY2BCeuq79Lb98/9Rvot7e+ueUk1vd7X99F7+jvffbucR85jmwndViEvesjPDF9TXmbzKfI1VZkrb5MyxADx2zXbT1yZ64ezab6XzP1gdmfL/Qj6cZTmlm1/FE2jNF9Zdnqeszz7muZVateV56yrfU3Tkep1TaN1tcvn+SN5aOARhUiLqtxFMjLR0moam9B/6nL86a8+wv/xP97Ef//VYPzVG2Pwl6+Nxp+/+CV+/VkBCrfX4VybiTFMFRSDIcgOU+TicruDwopL+JfBS/FHz4/BX/5uGn766SL888CF+JMXxuDfhq3Ghvo0roZAXbuPL1fU4fuvfYXv/fYL/GLAbLw4dCF++t54/N3LQ/H1yhrc8rnnnsGouavx4998gMHj56L+bg96GPUtVncaWzauiDmL4SqbgBDG0EaQucQlhbNFI6h1ksPf2klzqd1hVRVJyuva+e2On5vfFs4q1JXa93o717SkbF+q6AUJLvDhMhKc6BXpa0u0tx4gcQN1pYVYOOwlbJ3yNo4v+xSH576N2ukv4NiM51HywXexc+APcGn2q7g08zXUT3sFNxZ+hFPT38DGj3+MgxNfwtWlA3Ft+Sc4U/geSj76e+wd9RzurB0mR2vpaNwt+RIVI/8DC1//Cxya/Do6to7HvXWjcGp2Hxyd/BYuLhiIzs3j4O2dAdQW4/jcj7Fh5Ku4WLYIbscV2bgIAlcC/XT7kYkhbzy4keE7prsQOgTguIvOi3tRUTQIWye+hTu7pqFtzxzc2Pg1Lq0ahfolw1BX0B91BR/j3JLP8M28/tg05JfYPe4l3Nk8Bql9s9BdMQ0XVwzCgamv4eict9GyYyz8gwVo3fEVzi7qg6OFb+PK+pHorJ6LO7sm4+SCvjg45RVcWPgBkmVjEdbMhHuwCBfWf4V1499DxfLJaLnOfX9HXJwkPkJIYc6JI20ZKMiND7RAJ3MVGK9UHxl3lk81r+eO0d5+22XY572lz71u58l3rjyE1OaLylPy5dFr+izlO3qd1C7XnOfwMWvLQPMRb128HqhxlONRYfZ4mWaMaH6ts6bT60q1vqSE4iXVe6Saj9S+LueidWMac1DjQBe6R9LJKti0rV63y9Rz1lNX1vrN9ZlaR/2muXXUckm1PNLcd7fv5Z6LljBePNj8Kx9fUz4l/CgnPrkKdN5jOq1zbzSvMNcXzqVaiF63X1zP9ePoC+b7CJqWVMu0qZafS+18ep6bRp+v922qdXoyjTuU1Zh8B5bzsI6msz7osOy0sbqFlAIimU0j4TpEnpaoaGfvJ7Gi8jS+WlKOL4p3YfiyaoxYUYNBxWX4pGAbppQcwK5Tt3Ez6YnVOENXEjIVYVpwjHv8EBc6Paw4eBkjV1Ri1IoKFOz6BkurL2LaploU7DiOg3eyuE0wmAg4cr0DxVuqMWHZFhRv2Y+NtedQUnUCRRvLsbPuIu57wJ20h9L9J/B10Vqs2VWDe4ksaBQje2nc+uK2Mff8Cb9Kg7ZYkJMaYU43GKoIHxXm/G32F3R1/XBVzQ6qQpzuFDz3HYaLpCUtXVyMgYcOAu3sSvU6qV6zBXS+c02XS9mmtI6lMOe+lmgduIHnJCWIDvxueM0XsXP+VygY/FscXjEcV3dOxPUto3F68UeoGPMLbBz4t6j+6lnUz3kD52e8jqvzPsDxyS9ifd+/xbp+f4eTs9/E2aJ3UDXmV9j+xU+x7J2/RM343+LW6s9wquBtHJ7yMvZ//TxKB/8MJX1/jOOz3kZy91T4hxegffd0nCzog+pxL+Js0Ufo2jkROLoER+YOxPrRb+JW7QZEiVsizAkaQ6hNbs8kuDI3EDFIc3WT7kJEIA7vPlLXa1E+dzBKxryCmzum4NqGsTg0/V2cLOiH1i2TcX/bJDQu+xxnij/GiYIPsHXIL7BlyLM4VvAOrqwajDsbvsTRWW9gTf8fYePgf8Dllf3RtXssrqwagOpJ/4HVA36IvRNeQHPZZHRWTsPxwt9hVZ+/ws4vfoLWDZ8jWzEBqcrpqF8zAitHvY4Nc4bh+vmD4kJADRT3zalhoNuUrC5pNMJAR05ScAeIhKUMujfeko8HKJ94OIYfGjLpPZvafONJ53aefOd2XvIdrXvual15EtNrOU+qq12untvly3OsCY5dvqYn1etKDVochehDVb7eM3V/VLCxDK0vaf466zaXUR/LFoLyyzwTM7t+9rnW49so6/n7CHOtv/0sntvPYZm5v833eFw7bQdFsXkOeRYFulKe877yLJs3Cl+MbS3k/lO4hn+rMNcXtBuqt5dnWt6zP4R+WO28/CBaJmlu4/O3lp9L7Xx6nptGn6/3bWo3hp7rff1tN5BeYxqW+3R1DZB10khlkmZfifvfEdDiAjfTES50+jjTFuJcN3AxAxCa9XxnhMZu4E4W6KKlPPHAZTDRz5ZRjGjfa4R8awTcSoe4mfJw3wfaIuBmIosr7Qk0OSE6whCpiCjpAdqyDu73JNGWyTAUB9JRiOaeDrQlupAKGcM8xJ2uDM7fbse1tm7xpuY+WtILkaKxiRfCpfUoLdqJCCUbW4Y+cWUeb9XpTFQFMDuu3WEfCPN4RspOa3du/Z07ILQ80tz0jw2CuEy7DD1nu1JlyAmYqCC5QU9hniW4Cvf8euA0XcS2BeMw67OXULN8JG7sLUDy2GJcXP8l1n72U5SP+TUalw7EjVWf4/rywWjdNBqHJr+CFX2+j/JRv8DJuW/j7Pz3UDPpeWwa/I9YN/DvsX/Cb3Fm3gf4pvBtHJnxGnaM+AVW9/8xtg39V5wp7oO7G0egpXwy2vdOw8Vln+LojLdwZsHHaNo+EcnqBdhf8Am2TO6HjlO7geRtIEiAwTOoSeGWTiKMJBqVGBhxBSaq6m4gaEb2Vh12zPkMy4a9iGtbp6Bx9QhUjX0RJ2a8jczuGcCRhUjvnobLSz7FgfEvYfuQn2Pjpz/B9qH/ikNTX8a5BX1wePrLWDfgh1j87nexdwzf8Q0cm/Mq9o3/FYrf/H8x/53voXbGG2hcybq/jBXv/RlK+vwFzhe+jvNFb+P8wn6omdMHRZ8+h5VTBuHK6ZrYH1AM15GJYybIDiRVxl4Gkcs4AYahipo3h7naYzQfD1A+kTuG9XouVb7wbTQ3H3/rM+x7LIf8RPkL+aECjOTyRs2n5SjV67lU62iXr89RavMyTa916u1e7n0ti9TOY9dH66pU79nP5Hlv13PT2b/t59t10LrYNF9a+7n6fJvaz+J5bnm5v+1nsA3VANJjGFhrsWHzKJ7znvJG+57NGx/jY2IT9HB/3q63nj8mzHt7IftD5Kaxf2vBvMaX5wtrZyW1G4FptNF7o1oeqf0cPbfv5zvXdL1RzcP7Wl9tJP7mdU3TWx31uknHGS33gTPwQk+AX1IB0O0z1hbED5wCmbF6mwFxG+sSxG+gi1CudH/zqWZ0EEhIwh5EDFoSZpChCwkNVmjrGQZIBSZuOH+TkdPyM+Wkkc4mQCAImhLReM0P0gKMIpjIYQpRlAEtuBmqleXRf5yHrMpZz4yPJCOacT9cLNLp82RZ/dMP3DP2AbxPNbzxYzV74tJX4xlovk7NTtvbobPUfFQHAsu0Dx0QOhhI7fy8bx+CSsXBJupco7bl3qFE6RIoMroX0sAvBb/7Nr6pWItlE/pjxfj3sX/ZCBHodcu/wIIB/4xNo36D6xvHIHtgIZKVRWjeNhnVU97Ehi+ewcHZb+Di6k9xb8dXuLjqU+wc8+/YNuoXODznLTSs+ATX1g9F046xODr3XZQM/gl2j/01GpYNQP3S/qLCPr3gI1xYNhC3N41Ex54ZaKssxKXSqdg6pR8qFn6F7I3jJi640yUGhIyQRXPFRBCi22PUKSpI+B+DaiSAoBXuvdPYNW8Ulg5/E9e2z0Lzzqk4V9wXJ2f+DleXfoL7675EW+loXF/xKeqmvYoj017B9i9+hvX9f4TDU1/G6blv4/Tct7Bv3C+xos9fYO3Hf4OdI36Kg9Ofx/HZr2Bt/x+g4LU/xpqBP8b+ic/j6PSXsGXQj7Ch31/hyMTnUPXVL7Bn3G9R+tWLmNn3WWycMxx3LxwzptPsw3QkiBEWxUaFOP00gBPrqthQjOrinBUdx6D+sV2V8drpeF3Hai41Y/chs7Tz8Txfebyem0/Lzb3O31qO8kRl/mpIrPxGy9D3MRPNRxc5moY0t2ybf+XWO7deWqd876Llahotl9Qu1y7TrpfWzb6v55pOy9bynkTzPV/Tsxz70OtK7Xu9nWtapb2l43WmsevzqDA3iHg2D7L5nfKx3JW5nT7fuf08uw20vn/wtBVmBn0JzZxbYL6ycl/azsP02ri9UW303jpGvmf2VlZv17UMfS+bPk0dtVxTV7JPNnQGqXQ3HAbAoFFZECHhR+L6RaO4ngho94Euol7FKyrxJuL2tLgyGLzzINuBMNMGP9uJbKYH2UwKTiYtcKdETTOAKwRd4YzPRTbZjWwPsdWNawgcIoBxdU9DorQBZCD1kwjcDDIMAxs/P+kCKTdC1jVWrcIfubJzswidtBxisc9VEiFWaTxIzGzBgTZuLWJxSsQ8mQgYSFztmLZA1Q5Nanf0XEGseUk1jy3IdbLA+8z72Iw2z8pchDlVXLSqjUMyujQgorqdG/6cuDhqeNWDrlvnUVu6AIu//ghrpvXD3kXDsGf+Z1j39RsoGvAsdk3tg7vlReKuda9sLrZ//Rrm9f0xqgvfQUdtAdzTS9FQMgTrhz+LdV/+HBdKhiB9aC46qqaju3oW6td8hrKJL+DA7Ldws3Qk7m4fi8slQ3Bz80i0VUxC1/6Z6K6dh3tV81A5fyhKJvbD8R2L4SdvSIjcyO2B76YkcAxRA7PikaAYHIQAZRSsHoHJDNsvo3rtHKwY1xf1pTPQvb8IHdu/xtUlA3Bq1u9wcsabaFzYD7fXfI47az/DzVWfonL0L7Fl0D/ibNG7qF/wARqX9cWporew+Yt/xNahP8HB6S/gwrI+uLD0Q5SN/jlKBv0P7J34G5xd0AeXlvbFzqE/weoP/xwnZr6MC0s+xKmFH2P9yBcx6b1nsGf5VCSbLkmULU4I6apE7RAnp5ycOFlXkL+MydZD8ZaPHyiv4Ji1+QzHc+441rRKdQwrVZ6gVHmC/laq6ZVqvez0eo+U+fQe66gLHa0v72udVIjrb32m/rYpy9Zye6OaPx9lfpZn//G31p15WEc99Bm8rmlsqnWzr9nnep/5tazfh+o72GU+6Tz3Obnvob+Vsi4sz/4mueXbZWo+UnqW2PyIPEkP5XXKz2yemMvXlLcxDffhXefh6l/7jVI+9xEEOK2sfii+EBMxg1QyZzbCa3qdaTWflkPKa3a6fOk1n1I7vza6fc0+1zw2te8/zbmdN9+5lvGke0xj6krBSmGYQTLVCcclPEoEGvYknEBU2HRhJmxlRzpAVzZEOjB7hYRZdIl8Ju5EtBZPIXK65CA8bOCm4TtZiSDFCGQ0Sgsyabg9XfDTjHZEKNQMQqqIxT83jSjDwAU0InIEQCTK9IjvMdXIdKNziKoUgz0RFIfMlCsi88eZhQs/k4KXTjy1MOeKnoYs2qFtAW0LZD6IHZbpejvszm7n1Y4vHd3K/zTCXMsRlx+GCPUyyGQZkCRGbnJdhMQMoIsN44k67ei8ex6NJ8vRUFuC+j1LcHn/clyqXIT1k/qi8JPnsX58PxxcMgFnN87Crpn9UDjwp1g58lc4tWEE7h0oxLlNo7Dp6xcxq88PsXXiq7i9eyo6Dhah40AhTq8ZgnWjfo2VX/wcdXRvqy2C9w2BZOah+0Aheg7PQ9P+eTi6ZgJWT+qPiqUT0dZ4GFHQBoQJUJjTH5sY2ZycMQa7TO+I30ENivQHItj1AOn7+KZiHZZOGITyuV/ifvkc4NA8ZHZPRvPGEWja8CWaNo5A967xcPfNwLWVg1A24lns+/o3aNv2FXoqpyBZNRlXVn+KHSOfRc3Ul9C0YxRSNdNwbd1n2DX231E+/je4umEYuvZMQdO20dg27GdY/N73cGb++0jsm467OyZj68R3MX/oazhfWYIw3Sp4/lRPiguouk+FEdJpV9D/HvTI2OWMY41jLt+YVL5Fqoem07H8bVTTfxvNVw7z2DxPy8iXVuvK9Exnp9F31GtMa6dR3qjp9Dl2mVoPUv0WNs0tT78zqZarz88tQ5+Xj2qe3Ht6XevO37lpnua3ltMbtcvXZ9jvrd9Fr+lvpbzOfCxH/7RMpVou66vlkIrxnmUbpIJcedOT+KGq35XafM5zYhRMCwVP60v6B1oxpbkVZKL/FWFul6eNpC/+2EeIVSXM87SHlmlTLV+pfY/nuWXn3s/9re+Qr7zcsmiIJBGsGE3IzxhABTY28ZC58vAZiStAxuXBGOj0qaWxm3H98Bjzm3uEfkYMf7iCluhjYgxH7swAGrEbKWOCJzNwu3vgp7n64io6hJ/x4WdNdCUTKIGrTR9RKoMomQKILsIgHMQ7llW4MXZz6TrClaxCMdFXlep+J40gmzJ+9PSl56TBUrPrylzQJTkxid3PnlaY6ww0n0B/kjDXe/ny2dc0nU2NsR1FHr+7I3YObF8a78kKP2PeUxBYJHwoN0m6xCI86LyAsOM8wvazuHZ8J/asmokdxV+jdnUBzu1ajvqyBahZORIbpr2Lksm/w97Fg3Fy8wQcXDkcy0a9gLmDfoHSKe/gwLIhqF36BSqLB2DduFcxd8DPsHrU8/hmzQjc3VeImxUzcWHzeNRvHo/Dq8dg05whKC0eg0t1ZUDmPuB3wk+3Ikh3xrBdITLci6VgkP4UmnCyAoaUNVoZvwfXTh3AmlljsPSrj3Bhw2QEhxfCqymQA8cWwj9YhEx1AZL7ZuHQzHew5pOfoGb6m0jsmwWcXoH0wSLUzf8IC/v+PTYO/zc0rh+G++WTULewH1Z9/gxWDXkWB+Z+hNPLP8ehog+xevBPsaTfj1A17U18s+wzVM7uh00T+6B29VR0X//GTEg8xiunQKOfcRzfI4yQybhigElDSx2H9vi0mZl9rmNVqeZ5fLzm5zWa/ttovvKYR+tiP59plc+S8i/3nfKVp9e0LKV23XLL0ef3RnVFxzK0fPtcy9N7+lufTWo/P/dc8/V2Xb+DpnsaapfVW3pNk3uf1+2667mmJ7W/lb4fy9G65lL7GXY5tjDXlbhSmy/xnDxJBbYKcJvqPaYjdoECZLGu+g5a1z/QWYdSVlgrme8F7QL0XF9E8ynt7eU1PfPnfkCtmKZRyjLtuukz9L5SLVM7a+5L91Y+82uZNs0tN7c8vf8oZUdn/G1TZ97jc807UGASjpCrPg5oIjrQYiyOEyiUq25ilBPOi3u39OemcI63PyUoWQQ3xYhlXD0TrCES6FM3HSLT48FJ+ILgxHtSpMF+EchFmRfQUF7gP2M/TwYVcX1k0xn4jxi7Ee2N9aFVcYyUx4AMEo6Qe0N0TYvjKavvPallnGZ35N46b28C3U6vaXiNR76Bofd6o5pHouKJhSi9D7LIOPQaoH8ujfYZKY6TnRgfVbCmewC3FQjaBUmNxmTwGNmpFV73LaRu1aPn6hl0Xj6J7O2TSN86iKt161BZMlGOhpoVuH1iEy7WLEflmq+xYeZAlEztiw3T++HAyrE4s2MOateMw5ZZH6N02oeomPc5DiwfiYMrRmHf4i9Rvng09m0oRP2RXUi0XRO3ucjpgJNogUdrdYloRbx5xmg3frwcA8Q/EN99iSdPf/Msuppv4eD2EqyY9DmqiofhysavcWfreDTvnobu/YXorCrAnR1TcGbFEEGaWzzgX7Bp9Iv4ZtkQNGwYi7qlX2DLhNcx75N/waJBz6J0/OuoLOiLvQV9sWXy21g1+mWsHPUK1o17AyVfvYKtU99B1byB2DOnHzZPeherxryNPYvHobWhGnCaBU0woGbEoWaEvsYRsln2Ke54+HDSvsHoz2PJbvMPe8w/Oh4f3U99mns2D3jSeW9lsS/Zh6bTssjL+GfzSN7TdPmo/a75+JCWbZdj18HOr9+K9/VZdlo913ukdrn2dZ5reqV6X3+T6jVSlpWPn9vvkHtu5+/t3H5e7jPz5bG/P9Pb38jOn1uXJ/2mtb7N81Ro5/Kk3Ovkb7mCXPOwTKlbbARq102/52PCXDsYK8tE+oK5me0Poy9mfxg910mCUi1Xy9ZOlfsR+Tz7mcynZerz7LK0POZhmbnGJfmew2f29gw+S8tnGqZlGXY9NT/v55bDlTgBD8icWBZXvJlMRuJ1CzANY4CLGpeWjy4iCkoKTErekFHbGDUsbdIwVrUbwMlQJU3hz9VjiEyaQs3MBZxshHSKDW6AG2iUJnMELuRd7j2a35I3llFyn4JXjNjMDDEQAWAgVbk/LgKc9ZLVnY1bz1Us62rqQ94kGC8x2hR/qPB9IEBjwzTtoKQP8lvCX9Pzvt3BeytPBwXv5x72s3iuZROCl77ZRH+j90EynZS2NfGg+U2MsZX417tUVScROJ2IAvqfdwFBBxB1ARK7PSk41Mh2I8oyZCN9uu/Dz9xAov08elrPItt1EX7iMvzUVaQ6zuN+fSUaatbhRt1W9Fw+AKf5FDLNJ3HvzC6c3rUQhzfMxvGtRaivWIrG/atx8/gudN8+CzfdjCigWr0LQbZTovOFAftVCtlsMn6neOC7hMiVmZ6EQvUSnQi57RP4aLt9BZXrFmDZ6A+wcdzvULdkKM6uG4eTq0fj9NqxOLx4mAje7dM+wqaJ72HJly9i8bAXsGjo81j51RvYu3Aozu2YjeMbp6J83hDsXTwCjXv/v9rOrVeS5CjA+1954dFvvPsFwQMgISwuDyBLGCS0C5aFsAGxFghZCNiLZpGFBbL3ajyzs9qZc7qruvoS6IvMr0+cnOo+ZwbTUiqyqjIjL50ZkRkZGfH78fS9t+PTH/15HkU8+f4fxod//Xvx6Qd/FTef/FM8e+8v4+m/vhNPn/wgXn7673Gavkgzs8flJpYtxxyHvNGIDe7NLcabTnFkkXm7i+l2innLsdCdgxTnXYXOyUqfarymrfGahnilMcTXaI/0oeYFp/l9bzm+F580USjNMb1tqc/SMaFpxA2O+qv1Jo24gOY1Ls4KSWO6sU/W8NX0tSzj5LGua/3n98dAcVp/y66wpqnlrv0HfCf9pfaPdRr74/xMGx/YdVdaBuMf09fvB/SSENtf0FmwXffOzOsfXzuaBpLBwcY3O+lSAeeGlYlQ89fvtayKr8atsHVcg+KhbjXv2p9Tv9uWa2WA234gnWktk2e+75Z27rfDBnGK0JvVOCzIUY8DTLHvdGHmhDQnC+PkGctJKGKx8+U+d+8/Fgfc+eZcHaM0QJ73WGbiKttyii2WkrryEEpEaDMT0tw45+FNQt/MjnfzqtQfl6/pKY6tENfP0qwqxmG4hlacz1DvrHv3yMS1oXT/iriwuYnF73suYHg/nJvXQSujTmZbmTCLgL4QcEBnmr7avWPG7ZzdbyMT99nvwnv50Qc4zDEvt8nQ+X/SWlW3aNf5YB5HYPWOK17HQ1Me5DpYsxDXbdRrijbFJFMzOJP3F1BvJHiXod8APz6P5eWnEZvPI5anEScM7n8VMX8Rm6c/jucfvx/PP/kgbn7+UUxf/iSON5+38vKGAuPmtl05O83NLeV+ioUjkCOLFBaeU+pXIEFJuwDoYnBUgnIfO8LDHL/46X/EP7/zB/G93/21+O5vfyP+7Nd/Nb79zV+Jd37rG/HDP/lm/Ns7vxMf/+gv4pP3vxcf/t0fx7vf+c344Z/+RnzwN38U//PR38by1ZPYPv0wvvjJP2aYnj2JmH8WMX0c+xf/Hbuv/yvmr/4zYvksAq8B24/zmAJXsmleltvwh00uMPYoCaV3Lxafx9hNh+5K9xTHaR/7bVcigqD13ck4D3Ms9yM66UN95xx17vN/G5cGCOv8rrgs8xoc6YRpa12Ii1fIO9MCqZv1EfKOetfNiunIA676EzdwLH8sjzLsD8uhLPup1k1c9V2NX8JtO2ra14lbbsVf601dea7palrLIg1x8wINtQ/sByB47EfxAGtZ+VzpWY+7uZEuAWXgQmnUK7BvttKEax8ja21aZeZrA4B3/Ky4neCfXaGdAhwba4dYhgPPThKvnShe3pvXPCMUh3UEUr71Gf8k3osfyPNYX8sAt99q3Y1bzrzbp0lKnAOkZi7nf5wD5iYURsVd5u4cAcbdd+i5S2enmBrVGKFp5+jpeCAVgrChvI/5tMSMh6MT196wj9wCjgm5oobXtS0W6HBZmoGrZ3goO6XN9U1eRcONAWmpF57NujHv8z3yZqo1lebYlRNk8PeYOZKBZvIxzzo5Yu8i93w/mCccmTmDVubK4HaXjvTAwc938uXKFAMzw530OjmMvzIZytU0y2sQBrJt4TA14ple2u7Zx0knE6+3AAAS9klEQVTncM2NJIxybnbkufp33CZTTPOZOKHof1baEOdo5Ii9+SlOpxbyilheE9MTCoujbuEsHdfcNAc2Z3c03HvYNiU8rAB0xo1PaVzVcbc8XUTiJrKbz6Qu3DJI3Yt5Sv2GZqi9H+Pk2MN2N3frdzE//2l89uTdeO/vvxPvvv2t+Ie3vxX/8v1vx8/e/0HMv3gSsfs8/bjH9Elsf/5RLM9+HDF91o4a8qJld+KSppGUWOA/PS87tvqzkMGaHuZx0+FLv1lxaF5hOELKYyIUJznR6V74TjmBnEjtfJF51gyb3BFR5+A1WGnBSAd8lk6MdEC8reyHRfbiGdNXukQcvPXdmF48Qr4Th1bBzC85BKk4rfslWNOK3/IqDSZe61fzXYvXPOK9BGvaS/G1skgLTutL3PaaXnz+10LpP8/kM51QvHwXZy2P7+ajLOIw3aRlK5uS+/Snjelr9Or8DZx9nWY9KM96Au8pwMm4KjQjcMxsQ67BWhhxO1doWRW/+OxwO9o8tU41Xr+Dt+KkbPFW6J8JtJxaZ3Ga3zbUcon7PW0J4/Kz++6WoWNNLf9jJjGEP4kvRLiJq4WtvKYExC77LsDMYeB4EmphuRffxe60i/mEO8Ma8G6ER24WAjj71P0gzJ+d/b6baO2idHbi57PxqYn/ea479LN72G60hVVmXkfjrLw5N6mM2gEsM/e5QtKfGXqX1/Nc8cjIxWOekYlXvGvxvE7HogCmJzNnZ8uuDwXC+8buuuG7O9vUMPTDsQcWYGkak3bnBYO0QZ9NSCt+x7xqyHVDjNMY8gocOynuUeOkJxd1Lqq6jkL+F70y3QGQCpZNybL7EdCfgDDvZuMTnuObFhqXPBvRb77bwbm/idPyPE7LszjtniaM3bOI5ct2nMAxwh7Fvy8j5ucRHDOkpKFbJzjic/wmTruvW1hexrJs8obAnP7iMdPKAqhLnVKykPZ+8yw/50La8256HzB1PO2l+UH85paQY6FLxZyHzk/hOOdJdy1UWkB8TCte4PjtdZ8rLuPXcIx185lxKkOXfq3RLnBbzkPQelgGMOdDOV40zWMg+Ws6yq/PFb/l1LLX4rUNlf6KW5xAylrDYVlC04Kj4qzjSDzitM/lGeAST8Ki1MaYrWGkR/XbQ/FaP9tsn1Luo3fmNsRKi6R2sPGalvQ1mO8x0Hy1sx6Dm0bXn3/M2AHgAvfan1P/bOsBJI/ttHPbcyMa7Exh3ATE2saBanvnuWzaHb5Tkjvj4uyZtB1H5mdnjjj9wOp4uhjw/LWww6wBByJo1h8RKS9pyAZjNoQ9Z/Mo6lUzrWdGADNAk52z+ynjnauleyM8op0HX/YJi71W9zWPPqZlMK8xZb5fYuY1L/l9XoMj/lqWcc6gclJh/5srXcttQhy+pEcq/Jg36fQ9mC4oU7kMJTP6lYDRmWNzINM3kR51NJM9/XiDIw5CSmqaX+n0EoVIeT7EMrOIOMbhHA5xnPdxnPHp3j0qUQ6rf+z/G4rZzWzTuX/op1ev/GU/52CEaS6x23wduxtMvbLDRksyzQ+lxOCIC9IUg9/GYYfjGb/nLfA4nlgA4y5yE9N8G7sdUo5dbJYlXsy7eLHs4+VyiA0GbHKB246B2uXNttFgqqaQQBPAKd3okyVdCzcfnFzFpO45/y8QaudpndN1HjNPR9qwRhMo4/8apBEVruG0zsK1NL4zjdC2XYKmE4oHaL3qO+KmBY54H5sWeorkgPzgsSygOHhfmeFYlnlrfSoe6aXQb7ZhxFfxELce5BPHGs8wHRCc8gqPOXiu+EjHbSA3GBWu0avXeldueVmv2q5HW4Crmey42hF0iO9r2teJZ0dcqTDfwTf+UT7zjTTUxZ9/lHUbIXn8gx4aXJRjGdZV/Hd22ptPXjYXMvP0CliYeXoOoy2IuE+44MQjUPMKpBIZNC135eTrymUpok8uoyJah+zgzi4Q73Z57Uy+i/KTaXPGXQLcBJGUbs+YeBBNlOA438eQSjflipGYvN4GszB0hp6uTvOs/D4zrwOZeBLjYtzFe5d1QJPukoiqpluLy8xk2muQNPqIZiFzQNFwuU2Ibfbm6KG5Y6R77BpgqhagVcqiqDDzZPK4ctw3v8v5v6dFvsLAu6SGO/0GNp3pcRUTANipwetqD2lwbz41w3vApWl3t7HD4qEEF8zoUNC+PKd7VUKiJyx2vgSY/X63jd32JpYJxj2nQmB6/0NawFjBTWxaXEMfBCUc3F4SuFJ5iGl/yLvtW2z4o/TJMc7xFC+WY7zA6QsWBTGMdGhho8SqL1ZTesigJ5KMvB9D5djsmpr99gT/Xc7/gQbU+UtcETTQb8zdOmelD9AD3q8FyqphLc3aO3BWeijNGdNW3MbHNOYFmgZIuvpM3LYKpYvCmh58Y1kjTvMJa3px+c0ygZXR8Z205q35SGv+NVjrY34h9b+jvXe8x3ZZjtB8QtLVwPv6LB7TiwdoW2vbavp2tbdoBBdx+xpNXKNla++sC7DWhzh1ecuKXerY+p1MtdG1Mx28awWNBddn8Y+47diKz7h/vHl9FketI3GDOKmrP3HWOolvDY5l1D7IP/SOF+XuWkYOrXJnnrt3CB+rPQgjTj64F1zy9uPXNP4BrWvnyGycQNRl9kkAz4gtoG//oJbdLmYVDwzx3GGzqGARxDWzPL9su24UqZLxpW9emHxj5DJNB1wyc5h1V35zZ742cJMgc19ymjPAcMUD/GUyc+sprOVke7EJcMCXOoptQCQV9EF3q95vdelTHf/06SLyFWbeTN/CzFMq3Ls9d+HsxHuQiaeRnv73zEvEtODQJgJfNoRdgY254/O5ifFT0TCPMmDujcE3DXyIPUcBzdcxauH5f5RFFEZZuHbHNZd0dsGAzKFFuyC6SBnaXdaZY4iUBIDzGPPuEJsJoxWHwB4BfsdTGt4XrbRJKRJKlzBtwy1Gkjozx1jSpoctu/VuYIgF4okO5IxDB9d5nNNWVCws8v4uhKswc2iAzEMmzlkyN0c8U9YGOvPZeS4tkDasQdMK19KsvQO39NBykjYUWkQ+8VY44qv5r6Xjm/SwLmJ8B6z5iY9ljXUa6V9NL66Kv/4P/hcV1nqNuOt/U+tm+61brcNa3PSPhZRFG6yP7RJaBs/iHL/V97bDDYlwpIU+36NJVdq5ErcuQOsgpNy3agfXRvHRP8o0IKHilYHVQbtWiIVdgpZhJ9gxFY6NIG2tn8+UYR18B7TsWn+ZOeVU/OY3zxo0fa3jXbxfG4eYovTGRqPz3raratbgIIbsZDLkLqcpyZHW3TnwvOxADAntbRLO6xBpaNqG7ZJTni+E43Inwk0lpBQTca2srXZhZGiXwzDazu6+6LYOxnGA+myDeJaZaxWJZ3GYfoR+fwjKtIVj+nt4ORNg15nKaZsGu3Z+9jN9XQI3Bg9ptpbdGmMK4mjgmV1xCi9yh56MXd0txe8yvLIeS1E7u/4euNp+L3TmDm6vGiZkbCXDVhrSpAiMsbxN4HqvKyRSv3FOMI65LYHIHgbpuOZGxoS1qR27cRwHLbHZwuSRBnTdj7LxYOEJYz+P894+1pww+FzEHCKwMOjNim0uYo4xUcY0p20DzAbnFc3U0Wj6JNW//ThXmZu0SRoClHmsMfOazr4Ah+0e4Tj3x++XnqlnpYvShjH9iH+tLuYF1vTg8htxvtkX0uvaXuK2WVjxPSZuOaa1PMuh3Fq2i6rNZhME/xPTiEdY+8e2yWvG9ptnhOIwf4V+q5C6W5+xj8BNWnHUulQcxukPcY205xJNGtNdex7bOj6/RQXqSysG9L1pbFSFa+nru4pHfBU6ECyD9BV/jYu35q9xv9updqx/Emkr/rUJV8sjLs5rsOaBYSRl60xXBsKOLzW+80wdBbkWZOi4fIQQNwWytgiAkTZXoo2xpPGXrpRMvDKbjHvuyLcLzPtsiB2bNUjpORvOHV2rn7u95HX9zjiCDBgEOzQCTC3vpnczquMAtM1rkLQObGD21yCGGvH5bD6f1yBpeL9WtmW5uFhj5vmtMHH7uO3O2R2zm9+lVvse/YX9lBbkYPCN2WMUiMD86aGLxO/GHgy32QxKhuyir4v1++lHk+SwWUUfjv/UBV0ZF1kv88vAC4T5Yi8fiUKdK8aZI9vtnFcq8/w6bzgc08wvRoTa2O4LhD4eqHPu2nOHz7hoin/nxQYLQO7pY/Ogt4n6k04FdaVU8zTHvNnEftusDKYPgD1SEhQLm2tamn1e1PZV+CXCSrsk0LTtoSBNuDa/3+RbpQnG1/D4PwjX0vjONNZZvEDS8B7ady1Ib4XS3Yr7sfFajviAvm9jaxu3t7fnAFOHyZOulmMbbZP/r5sunm2j7VwrU5zi81lo3R6CpAcH9fFX+YX4haS3vbTPzcoIx6M/6dUaLRvf2YZLMB2t2IFAO7FWnPdWeoQ2mvfGK761vLUydmp9V/MQt04j3kvP4Kx/dB1g1pH6Xsr/2PdjX/CcDCPF21BR7m33c+ku/kxtZu6J95A7dBh7Xl9rO+DU6F2OKfZuonKcZbRrO7mD02Rq35klEe3MIQkyzPF8LorYuAQMc2ToTDk9nkGcm2SgEdk7rWx3W8DGFBpDb4z9jjE3MekSKCopdqcvxgE5PifzhFJ3cUT9LvMWOhF8Jm1l2uat767GU57OnXAso2Fpj9UN/1m/rD8w9YaLBQjieByzwHRa4Jw59Q04m82A9TXOnQk4zekhr5HBJPstBpzlMMY5w6O/zqGNhbwS1/+/PFPOujWrfyw0YOYwSpriTvg8/JQE5DDkuMldKCLrpbkUhfjPPN8RLbT9N7fbmLZTcM3u/MMuutIVXOPijx5LeTMiclYQfbvOIMpzA8QMzaww37E8CDoCEiukPwvHLdvbtP/PPXiZ+eGIQR9szDdXQiNDX6MJzse1+Q8NWGPspK20RxzCSgt896aw4jJ+DVet1xi/lG9M57N0ttJF+mNsv+lfF4pfSH77nB35uDuvNJk8tIc89ov/73nsQSK6dIK05KltqeVeq7vpgKQDF3gtv+b1m3UBWj/zkMa81CePdP6fmLllXYKpzV4rWzuvvgdB7QjjdgjfaeDY4LHRpKsddiluhcVZ8dY61jhpLU+81lPI+xo3z5tA61hhEj80pTz85AC033WCEGY5eUYuQ2+KbpyZt13xPo2UnCCQuyVO2zmO27bSw6b7Zn+IDa5PD/t0g7pLMSnnlxA9iB/hEIdTC1w9Q2vdkJrtaLejwAVBT4nB3XF77uQUD5/Fv025q4mC2YnVXXo33pJXoDBBiwJe23Fne1fOfhpTbNbacst11glohmZkyjJtocwcyLs3YebiSpjXwbCy97Jf0cJcLbJyDoLTe2yav83bVCkJgWGlvL0zaZgdlvumNP7DNbA8700xMffHWSCUgGnePeVt49hD2tyFyyVT5954NxqURKJppKPHQJ+2xWFfbJAFpjjs5tn5YuMgQxdxw2e5DdH+a4gPjByHPiw0uB7HooxyQYhG/S6mzSZ2E+1q224WaIgKONc+zljEwwgNoR/we06QYx+Nvm0PU9fuo/7N/DBW3fK/g3hzU+LskW+TJoxZBB1OWE648wlo96ceQJnnde45553jldhfikMLar6Kj3ilC+O3132uuIxfw1HrNcav5fNbzSPNq/3wy2TmlDX2pWW6iEpGV0Txfq/5rDv9A82vP3kAaSzP9ojLNo/PvBc30P63DKB4xTHmsfyal3e+J3/qcyB16PYwhNIdadubwFr/tfij75mT2Y6r0D+idr4NtJE2fq0CvKudV/8EvolXXMBLP9PU8sAtzjU41sm8axD8tYwxb9YXrXGIejLzopqcstK+2GDHAUNPZ6nt+BvCRZko+RxQCsNO9bSL4+02DpvbmKcpNrslXu6XuOH6z34X28MS05F75IfYnQ54Lo89d8ejxfOZK2nH+RzuXVtLC2jtHNQdOTQZhoBP6QkFpeUUM9enuK7V6HnfXTWGziBN5poa8O0628jMHchAGbA78TVmbnonglDtd7+Lqy4Oxvg4acybu2fEucttHBfMo75MS2QpWUBEjF2WGrhnltIDmFu/RYABmM7M08AO/3Eu3GDwGEbBOhxWzm7S5WwseLPDCttNYMKU0HyN94K6ZUCs7GF3oCnkwWTzLKQrNKrUCEPEHn8TwycvbRvh9t/1/zCV7fqZNhLDtjtHxIkL28asD/MudpttXkH0mmLCVPqAATMeuc1gPbrFwFz4lMN+xvx2G7HdROB1LgNMHc9zHP6zQD02i3rp6GeONBmcZoMxHYwRGQzx7HIxWudHCiTyGIpd1H0tc+mH83t89v1D0HxAaQ9z0nm/Nt/X3oln/DbSlEpLcu4/QkFO3NbRMkbcIz7S035ot8wVyHPFuRa3jLVv47sxbe3zyjfGuOnEBx7aYN8D/dk20poPaN763ncjPnEJ/S9IV3Ea532tS63PKzgYP53WVfpTaZP0j3c1zbU4dahh/M//Fxfu/R6BnXXs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4 Vùng riêng tư: Mẹ cần dạy trẻ biết tự bảo vệ an toàn cho mình |  Thienhuong360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hòng tránh xâm hại tình dục trẻ em"/>
          <p:cNvSpPr>
            <a:spLocks noChangeAspect="1" noChangeArrowheads="1"/>
          </p:cNvSpPr>
          <p:nvPr/>
        </p:nvSpPr>
        <p:spPr bwMode="auto">
          <a:xfrm>
            <a:off x="460374" y="160337"/>
            <a:ext cx="6397626" cy="421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533" y="174563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79" y="1188720"/>
            <a:ext cx="3879123" cy="5669280"/>
          </a:xfrm>
          <a:prstGeom prst="rect">
            <a:avLst/>
          </a:prstGeom>
        </p:spPr>
      </p:pic>
      <p:pic>
        <p:nvPicPr>
          <p:cNvPr id="7" name="Picture 3" descr="C:\Users\PC\Desktop\hình\f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24850" y="1136469"/>
            <a:ext cx="3867150" cy="5721531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43" y="0"/>
            <a:ext cx="1334193" cy="108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51" y="1162050"/>
            <a:ext cx="3999138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47726"/>
      </p:ext>
    </p:extLst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236" y="4171950"/>
            <a:ext cx="2686050" cy="268605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49783" y="0"/>
            <a:ext cx="8726714" cy="4848225"/>
          </a:xfrm>
          <a:prstGeom prst="cloudCallout">
            <a:avLst>
              <a:gd name="adj1" fmla="val 50781"/>
              <a:gd name="adj2" fmla="val 57468"/>
            </a:avLst>
          </a:prstGeom>
          <a:gradFill flip="none" rotWithShape="1">
            <a:gsLst>
              <a:gs pos="50800">
                <a:srgbClr val="4CA135"/>
              </a:gs>
              <a:gs pos="0">
                <a:srgbClr val="CCFF99"/>
              </a:gs>
              <a:gs pos="0">
                <a:srgbClr val="CCFF66"/>
              </a:gs>
              <a:gs pos="100000">
                <a:srgbClr val="005800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00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6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6 nguyên tắc “vàng” giúp trẻ mạnh mẽ, tự bảo vệ bản thân và ngăn chặn kẻ xấu xâm hại. - Ảnh 2."/>
          <p:cNvPicPr>
            <a:picLocks noChangeAspect="1" noChangeArrowheads="1"/>
          </p:cNvPicPr>
          <p:nvPr/>
        </p:nvPicPr>
        <p:blipFill>
          <a:blip r:embed="rId3"/>
          <a:srcRect r="48828"/>
          <a:stretch>
            <a:fillRect/>
          </a:stretch>
        </p:blipFill>
        <p:spPr bwMode="auto">
          <a:xfrm>
            <a:off x="0" y="3730171"/>
            <a:ext cx="2540000" cy="3127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64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8752" y="0"/>
            <a:ext cx="5306906" cy="132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0" y="-1"/>
            <a:ext cx="3122023" cy="296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10800000">
            <a:off x="8281851" y="2965269"/>
            <a:ext cx="3910149" cy="389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smart.edu.vn/uploads/news/2017_10/t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1632" y="1143000"/>
            <a:ext cx="5715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21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 Vùng riêng tư: Mẹ cần dạy trẻ biết tự bảo vệ an toàn cho mình |  Thienhuong360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26"/>
          <a:stretch>
            <a:fillRect/>
          </a:stretch>
        </p:blipFill>
        <p:spPr bwMode="auto">
          <a:xfrm>
            <a:off x="1" y="5921828"/>
            <a:ext cx="121920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gateway.edu.vn/wp-content/uploads/2018/07/x%C3%A2m-h%E1%BA%A1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1999" cy="5863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20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him trên Kỹ năng sô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1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</TotalTime>
  <Words>40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ĐÓNG VAI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53</cp:revision>
  <dcterms:created xsi:type="dcterms:W3CDTF">2021-04-12T03:25:34Z</dcterms:created>
  <dcterms:modified xsi:type="dcterms:W3CDTF">2026-03-22T15:47:13Z</dcterms:modified>
</cp:coreProperties>
</file>