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05" r:id="rId2"/>
    <p:sldId id="306" r:id="rId3"/>
    <p:sldId id="263" r:id="rId4"/>
    <p:sldId id="307" r:id="rId5"/>
    <p:sldId id="308" r:id="rId6"/>
    <p:sldId id="309" r:id="rId7"/>
    <p:sldId id="310" r:id="rId8"/>
    <p:sldId id="264" r:id="rId9"/>
    <p:sldId id="290" r:id="rId10"/>
    <p:sldId id="291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4F2F4-EA23-4FA7-A9F9-C3847994D6EA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97969-0114-4917-A886-83E8C05C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9AE55-3136-41B0-A1D6-D9DD45D2CD35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8229600" cy="120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323475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NHANH - ĐÁP NHANH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E3619A-5913-4F13-8595-0959C722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610600" cy="525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3972" y="5619690"/>
            <a:ext cx="376442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335E2-5587-4451-B9D1-1013959B7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"/>
            <a:ext cx="8610600" cy="5410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3972" y="5619690"/>
            <a:ext cx="376442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ngoáy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22169" r="50665" b="61917"/>
          <a:stretch/>
        </p:blipFill>
        <p:spPr bwMode="auto">
          <a:xfrm>
            <a:off x="0" y="15768"/>
            <a:ext cx="3810000" cy="247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7387" y="188182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2" t="17457" r="8930" b="66081"/>
          <a:stretch/>
        </p:blipFill>
        <p:spPr bwMode="auto">
          <a:xfrm>
            <a:off x="4191001" y="18631"/>
            <a:ext cx="3609106" cy="234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0171" y="162823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41525" r="52306" b="43991"/>
          <a:stretch/>
        </p:blipFill>
        <p:spPr bwMode="auto">
          <a:xfrm>
            <a:off x="381000" y="2401416"/>
            <a:ext cx="3269673" cy="216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2059" y="455581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56996" r="51977" b="21528"/>
          <a:stretch/>
        </p:blipFill>
        <p:spPr bwMode="auto">
          <a:xfrm>
            <a:off x="4078431" y="2360523"/>
            <a:ext cx="3726872" cy="248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2" t="44585" r="10147" b="37431"/>
          <a:stretch/>
        </p:blipFill>
        <p:spPr bwMode="auto">
          <a:xfrm>
            <a:off x="2743200" y="4680779"/>
            <a:ext cx="3124200" cy="215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87292" y="4520899"/>
            <a:ext cx="1659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2619" y="5557261"/>
            <a:ext cx="140455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hình\TN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90600" cy="752475"/>
          </a:xfrm>
          <a:prstGeom prst="rect">
            <a:avLst/>
          </a:prstGeom>
          <a:noFill/>
        </p:spPr>
      </p:pic>
      <p:sp>
        <p:nvSpPr>
          <p:cNvPr id="5" name="Title 1"/>
          <p:cNvSpPr txBox="1"/>
          <p:nvPr/>
        </p:nvSpPr>
        <p:spPr>
          <a:xfrm>
            <a:off x="838200" y="152400"/>
            <a:ext cx="8001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mũi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lưỡi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da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PC\Desktop\hình\o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6925" y="990600"/>
            <a:ext cx="3267075" cy="2743200"/>
          </a:xfrm>
          <a:prstGeom prst="rect">
            <a:avLst/>
          </a:prstGeom>
          <a:noFill/>
        </p:spPr>
      </p:pic>
      <p:pic>
        <p:nvPicPr>
          <p:cNvPr id="1029" name="Picture 5" descr="C:\Users\PC\Desktop\hình\o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2362201"/>
            <a:ext cx="2876550" cy="3456840"/>
          </a:xfrm>
          <a:prstGeom prst="rect">
            <a:avLst/>
          </a:prstGeom>
          <a:noFill/>
        </p:spPr>
      </p:pic>
      <p:pic>
        <p:nvPicPr>
          <p:cNvPr id="1030" name="Picture 6" descr="C:\Users\PC\Desktop\hình\o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375" y="3886200"/>
            <a:ext cx="3171825" cy="263486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613108-FD87-4F56-B15F-B02E81AEE3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9630" r="50697" b="57284"/>
          <a:stretch/>
        </p:blipFill>
        <p:spPr>
          <a:xfrm>
            <a:off x="27548" y="1295400"/>
            <a:ext cx="3409919" cy="4523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613108-FD87-4F56-B15F-B02E81AEE3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9630" r="50697" b="57284"/>
          <a:stretch/>
        </p:blipFill>
        <p:spPr>
          <a:xfrm>
            <a:off x="179948" y="1447800"/>
            <a:ext cx="3409919" cy="4523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3972" y="5619690"/>
            <a:ext cx="376442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cay,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13108-FD87-4F56-B15F-B02E81AEE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9630" r="50697" b="57284"/>
          <a:stretch/>
        </p:blipFill>
        <p:spPr>
          <a:xfrm>
            <a:off x="914400" y="152400"/>
            <a:ext cx="6248400" cy="52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3972" y="5619690"/>
            <a:ext cx="475502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PC\Desktop\hình\o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70866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1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3972" y="5619690"/>
            <a:ext cx="475502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PC\Desktop\hình\o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65532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22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3972" y="5619690"/>
            <a:ext cx="475502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PC\Desktop\hình\o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51054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0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7988"/>
            <a:ext cx="8526145" cy="582612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PC\Desktop\hình\o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729440-8FCB-48D4-9617-1AAAE3697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57200"/>
            <a:ext cx="8077201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3972" y="5619690"/>
            <a:ext cx="376442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cay,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104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những việc nên làm, không nên làm để bảo vệ mũi, lưỡi và da.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</cp:lastModifiedBy>
  <cp:revision>67</cp:revision>
  <dcterms:created xsi:type="dcterms:W3CDTF">2020-08-29T18:21:00Z</dcterms:created>
  <dcterms:modified xsi:type="dcterms:W3CDTF">2026-02-26T12:15:50Z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