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67" r:id="rId2"/>
    <p:sldId id="332" r:id="rId3"/>
    <p:sldId id="334" r:id="rId4"/>
    <p:sldId id="364" r:id="rId5"/>
    <p:sldId id="320" r:id="rId6"/>
    <p:sldId id="344" r:id="rId7"/>
    <p:sldId id="369" r:id="rId8"/>
    <p:sldId id="359" r:id="rId9"/>
    <p:sldId id="3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00EB"/>
    <a:srgbClr val="60D1F6"/>
    <a:srgbClr val="BA56E8"/>
    <a:srgbClr val="598CF1"/>
    <a:srgbClr val="00AEEF"/>
    <a:srgbClr val="ED028C"/>
    <a:srgbClr val="FDCB93"/>
    <a:srgbClr val="5DC4D9"/>
    <a:srgbClr val="F4A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96" y="4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6C537-A3D4-4C7E-A0DB-C63D9FBEA92C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77E23-2575-4DBD-A16E-5714487B8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0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77E23-2575-4DBD-A16E-5714487B80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6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6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6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3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7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8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3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2B50926-D78B-4193-874D-DAC1F59360D7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C2BB8D4-BE75-434C-A03C-338940A8C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3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5"/>
            <a:ext cx="9144000" cy="68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8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2ABB70C-7D70-4119-B139-10103DD00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988" y="48088"/>
            <a:ext cx="2494378" cy="886044"/>
          </a:xfrm>
          <a:prstGeom prst="rect">
            <a:avLst/>
          </a:prstGeom>
        </p:spPr>
      </p:pic>
      <p:sp>
        <p:nvSpPr>
          <p:cNvPr id="9" name="Chỗ dành sẵn cho Nội dung 2">
            <a:extLst>
              <a:ext uri="{FF2B5EF4-FFF2-40B4-BE49-F238E27FC236}">
                <a16:creationId xmlns:a16="http://schemas.microsoft.com/office/drawing/2014/main" id="{681243D9-3CF0-4C84-BFF3-63B777692FB8}"/>
              </a:ext>
            </a:extLst>
          </p:cNvPr>
          <p:cNvSpPr txBox="1">
            <a:spLocks/>
          </p:cNvSpPr>
          <p:nvPr/>
        </p:nvSpPr>
        <p:spPr>
          <a:xfrm>
            <a:off x="286189" y="1329739"/>
            <a:ext cx="8571621" cy="1831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 algn="ctr">
              <a:buNone/>
            </a:pP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hỗ dành sẵn cho Nội dung 2">
            <a:extLst>
              <a:ext uri="{FF2B5EF4-FFF2-40B4-BE49-F238E27FC236}">
                <a16:creationId xmlns:a16="http://schemas.microsoft.com/office/drawing/2014/main" id="{18332FBF-B09B-45DF-A1FD-95997ADE2379}"/>
              </a:ext>
            </a:extLst>
          </p:cNvPr>
          <p:cNvSpPr txBox="1">
            <a:spLocks/>
          </p:cNvSpPr>
          <p:nvPr/>
        </p:nvSpPr>
        <p:spPr>
          <a:xfrm>
            <a:off x="286189" y="2641333"/>
            <a:ext cx="8571621" cy="1831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236AB406-C8CA-49F4-97F7-F6BB019BE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37" y="1295113"/>
            <a:ext cx="7723163" cy="1815882"/>
          </a:xfrm>
          <a:prstGeom prst="rect">
            <a:avLst/>
          </a:prstGeom>
          <a:noFill/>
          <a:ln w="9525">
            <a:solidFill>
              <a:srgbClr val="008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7:THẬT THÀ.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 KHÔNG TỰ Ý LẤY VÀ SỬ DỤNG ĐỒ CỦA NGƯỜI KHÁC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D843DD7-F906-4419-B4B2-D0358E7D7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0488"/>
            <a:ext cx="754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vi-VN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altLang="vi-VN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  </a:t>
            </a:r>
            <a:r>
              <a:rPr lang="en-US" altLang="vi-VN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 Box 9">
            <a:extLst>
              <a:ext uri="{FF2B5EF4-FFF2-40B4-BE49-F238E27FC236}">
                <a16:creationId xmlns:a16="http://schemas.microsoft.com/office/drawing/2014/main" id="{91A96990-9A1B-4421-B004-50E24D13D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77850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vi-VN" sz="2800" b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21274" r="28508" b="64349"/>
          <a:stretch/>
        </p:blipFill>
        <p:spPr bwMode="auto">
          <a:xfrm>
            <a:off x="0" y="-12619"/>
            <a:ext cx="2593442" cy="13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ộp chú thích: Mũi tên Xuống 10">
            <a:extLst>
              <a:ext uri="{FF2B5EF4-FFF2-40B4-BE49-F238E27FC236}">
                <a16:creationId xmlns:a16="http://schemas.microsoft.com/office/drawing/2014/main" id="{16DF2416-1A34-47FE-937A-9890E333AB61}"/>
              </a:ext>
            </a:extLst>
          </p:cNvPr>
          <p:cNvSpPr/>
          <p:nvPr/>
        </p:nvSpPr>
        <p:spPr>
          <a:xfrm>
            <a:off x="4566560" y="3103872"/>
            <a:ext cx="45719" cy="496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2D00EB"/>
              </a:solidFill>
            </a:endParaRPr>
          </a:p>
        </p:txBody>
      </p:sp>
      <p:sp>
        <p:nvSpPr>
          <p:cNvPr id="6" name="Chỗ dành sẵn cho Nội dung 2">
            <a:extLst>
              <a:ext uri="{FF2B5EF4-FFF2-40B4-BE49-F238E27FC236}">
                <a16:creationId xmlns:a16="http://schemas.microsoft.com/office/drawing/2014/main" id="{B375DAD8-B4D6-46D3-A371-688E7CB289E9}"/>
              </a:ext>
            </a:extLst>
          </p:cNvPr>
          <p:cNvSpPr txBox="1">
            <a:spLocks/>
          </p:cNvSpPr>
          <p:nvPr/>
        </p:nvSpPr>
        <p:spPr>
          <a:xfrm>
            <a:off x="2466833" y="231926"/>
            <a:ext cx="6328868" cy="84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Ben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7996AD9E-1B6E-49F9-A652-7F6A5EE6FAE3}"/>
              </a:ext>
            </a:extLst>
          </p:cNvPr>
          <p:cNvSpPr txBox="1">
            <a:spLocks/>
          </p:cNvSpPr>
          <p:nvPr/>
        </p:nvSpPr>
        <p:spPr>
          <a:xfrm>
            <a:off x="199201" y="6083547"/>
            <a:ext cx="8944799" cy="542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Theo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5D39A48-CCF1-4EC6-802F-41C63906A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440" y="1121761"/>
            <a:ext cx="8778240" cy="49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5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7C9DF52-0788-45D8-9FA5-BD0807BE307E}"/>
              </a:ext>
            </a:extLst>
          </p:cNvPr>
          <p:cNvSpPr txBox="1"/>
          <p:nvPr/>
        </p:nvSpPr>
        <p:spPr>
          <a:xfrm>
            <a:off x="464234" y="1352564"/>
            <a:ext cx="821553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  <a:endParaRPr lang="en-US" sz="2800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2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78DE0B-1405-4A97-AF67-8315856D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16E068-4BD1-4B74-8EDA-1B74F7FC5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05356"/>
            <a:ext cx="6942857" cy="3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3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8EB36D-AD0E-4DA9-AE5D-66089CD8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36" y="317806"/>
            <a:ext cx="8219928" cy="1108781"/>
          </a:xfrm>
        </p:spPr>
        <p:txBody>
          <a:bodyPr/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B0C73C98-E2A7-4156-889C-0C95146BB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949" y="872198"/>
            <a:ext cx="8651630" cy="4304714"/>
          </a:xfrm>
          <a:prstGeom prst="rect">
            <a:avLst/>
          </a:prstGeo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B4160E59-181B-43B5-8BE9-3821D9784310}"/>
              </a:ext>
            </a:extLst>
          </p:cNvPr>
          <p:cNvSpPr txBox="1">
            <a:spLocks/>
          </p:cNvSpPr>
          <p:nvPr/>
        </p:nvSpPr>
        <p:spPr>
          <a:xfrm>
            <a:off x="462036" y="5145260"/>
            <a:ext cx="4332849" cy="1283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id="{82781AF6-076C-4F99-9240-6C279002CA39}"/>
              </a:ext>
            </a:extLst>
          </p:cNvPr>
          <p:cNvSpPr txBox="1">
            <a:spLocks/>
          </p:cNvSpPr>
          <p:nvPr/>
        </p:nvSpPr>
        <p:spPr>
          <a:xfrm>
            <a:off x="4572000" y="5145259"/>
            <a:ext cx="4332849" cy="1283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8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00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3FD659B-696D-4EBA-8F18-EE6F7C49F05A}"/>
              </a:ext>
            </a:extLst>
          </p:cNvPr>
          <p:cNvSpPr txBox="1"/>
          <p:nvPr/>
        </p:nvSpPr>
        <p:spPr>
          <a:xfrm>
            <a:off x="478678" y="767025"/>
            <a:ext cx="8398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6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8C2994-6F4D-4C7E-8B03-E9785B8C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369" y="128788"/>
            <a:ext cx="5363194" cy="1067521"/>
          </a:xfrm>
        </p:spPr>
        <p:txBody>
          <a:bodyPr/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Loi Meo\Desktop\Đạo đức 1\b08b373f5c59a207fb48.jpg">
            <a:extLst>
              <a:ext uri="{FF2B5EF4-FFF2-40B4-BE49-F238E27FC236}">
                <a16:creationId xmlns:a16="http://schemas.microsoft.com/office/drawing/2014/main" id="{AEF362DA-3808-44DD-8249-F671AAA3C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t="84807" r="21129" b="70"/>
          <a:stretch/>
        </p:blipFill>
        <p:spPr bwMode="auto">
          <a:xfrm>
            <a:off x="158849" y="196393"/>
            <a:ext cx="3441032" cy="9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E578835-7782-4323-88CD-CAFD967F3FCD}"/>
              </a:ext>
            </a:extLst>
          </p:cNvPr>
          <p:cNvSpPr txBox="1"/>
          <p:nvPr/>
        </p:nvSpPr>
        <p:spPr>
          <a:xfrm>
            <a:off x="126589" y="5132438"/>
            <a:ext cx="8792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mách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2D00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3958ABC-C893-4571-B380-575D63AC4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589" y="1263914"/>
            <a:ext cx="8731973" cy="3853776"/>
          </a:xfrm>
          <a:prstGeom prst="rect">
            <a:avLst/>
          </a:prstGeom>
        </p:spPr>
      </p:pic>
      <p:sp>
        <p:nvSpPr>
          <p:cNvPr id="8" name="Tiêu đề 1">
            <a:extLst>
              <a:ext uri="{FF2B5EF4-FFF2-40B4-BE49-F238E27FC236}">
                <a16:creationId xmlns:a16="http://schemas.microsoft.com/office/drawing/2014/main" id="{70CE1D42-EA65-43C4-B782-1F5CD7EB7A06}"/>
              </a:ext>
            </a:extLst>
          </p:cNvPr>
          <p:cNvSpPr txBox="1">
            <a:spLocks/>
          </p:cNvSpPr>
          <p:nvPr/>
        </p:nvSpPr>
        <p:spPr>
          <a:xfrm>
            <a:off x="158849" y="5198841"/>
            <a:ext cx="8573124" cy="10675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10DFD3-1D88-4C9C-BBA8-0A9B6985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348" y="552916"/>
            <a:ext cx="5104046" cy="2313481"/>
          </a:xfrm>
        </p:spPr>
        <p:txBody>
          <a:bodyPr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E123E76-6444-4479-AE64-2B84800A8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258" y="247739"/>
            <a:ext cx="3070373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34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275</Words>
  <Application>Microsoft Office PowerPoint</Application>
  <PresentationFormat>On-screen Show (4:3)</PresentationFormat>
  <Paragraphs>22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Bạn nào đáng khen, bạn nào cần nhắc nhở? Vì sao?</vt:lpstr>
      <vt:lpstr>PowerPoint Presentation</vt:lpstr>
      <vt:lpstr>Em sẽ khuyên bạn điều gì khi gặp tình huống trong các bức tranh sau?</vt:lpstr>
      <vt:lpstr>Đồ dùng của của riêng ai Mỗi khi cần sử dụng Nhớ hỏi xin, hỏi mượn Không tự ý lấy dùng.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HỌCHÒA NINH II</dc:title>
  <dc:creator>Vu Le Minh Khanh</dc:creator>
  <cp:lastModifiedBy>Admin</cp:lastModifiedBy>
  <cp:revision>390</cp:revision>
  <dcterms:created xsi:type="dcterms:W3CDTF">2020-11-15T22:49:58Z</dcterms:created>
  <dcterms:modified xsi:type="dcterms:W3CDTF">2026-02-26T12:38:52Z</dcterms:modified>
</cp:coreProperties>
</file>