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3" r:id="rId3"/>
    <p:sldId id="264" r:id="rId4"/>
    <p:sldId id="256" r:id="rId5"/>
    <p:sldId id="267" r:id="rId6"/>
    <p:sldId id="276" r:id="rId7"/>
    <p:sldId id="283" r:id="rId8"/>
    <p:sldId id="279" r:id="rId9"/>
    <p:sldId id="285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4E99F-FB5B-4ECD-AB68-6F9E22191A8B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06F0E-31B8-4D92-8ECA-F7542C215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4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0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6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8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2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2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5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2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7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9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7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85625-2830-42C7-83BA-BFC06D850072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5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thiết kế giáo án điện tử Powerpoint (P2) | Hình nền, Thiết kế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hung\Desktop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8915400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89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ector khung hình trẻ em dễ thương với cậu bé và cô gái hạnh phúc | Thư  viện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hung\Desktop\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295400"/>
            <a:ext cx="5638800" cy="3809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92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66 Hình nền tuyệt đẹp soạn giáo án mầm non.ppt 66 hinh nen tuyet dep soan  giao an mam non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0782"/>
            <a:ext cx="9220200" cy="68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Nhung\Desktop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143000"/>
            <a:ext cx="73152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659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1664" y="1727537"/>
            <a:ext cx="4479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KHÁM PHÁ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10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hung\Desktop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5257800"/>
          </a:xfrm>
          <a:prstGeom prst="rect">
            <a:avLst/>
          </a:prstGeom>
          <a:noFill/>
        </p:spPr>
      </p:pic>
      <p:pic>
        <p:nvPicPr>
          <p:cNvPr id="3076" name="Picture 4" descr="C:\Users\Nhung\Desktop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486400"/>
            <a:ext cx="80010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26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4211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LUYỆN TẬP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975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Nhung\Desktop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hung\Desktop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3657600" cy="3200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4038600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trong tranh 1 đáng khen vì đã biết mượn đồ dùng khi cần. Chúng ta nên học tập theo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Nhung\Desktop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4775" y="390524"/>
            <a:ext cx="3273425" cy="30384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2800" y="3733800"/>
            <a:ext cx="556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trong tranh 2 cần nhắc nhở vì chưa hỏi mượn thước của bạn mà đã lấy rồi.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C:\Users\Nhung\Desktop\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191000"/>
            <a:ext cx="8153399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3948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75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hung\Desktop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382000" cy="4572000"/>
          </a:xfrm>
          <a:prstGeom prst="rect">
            <a:avLst/>
          </a:prstGeom>
          <a:noFill/>
        </p:spPr>
      </p:pic>
      <p:pic>
        <p:nvPicPr>
          <p:cNvPr id="9219" name="Picture 3" descr="C:\Users\Nhung\Desktop\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257800"/>
            <a:ext cx="80010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46</Words>
  <Application>Microsoft Office PowerPoint</Application>
  <PresentationFormat>On-screen Show (4:3)</PresentationFormat>
  <Paragraphs>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Admin</cp:lastModifiedBy>
  <cp:revision>34</cp:revision>
  <dcterms:created xsi:type="dcterms:W3CDTF">2020-08-24T14:29:20Z</dcterms:created>
  <dcterms:modified xsi:type="dcterms:W3CDTF">2026-02-26T12:37:02Z</dcterms:modified>
</cp:coreProperties>
</file>