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91" r:id="rId3"/>
    <p:sldId id="306" r:id="rId4"/>
    <p:sldId id="388" r:id="rId5"/>
    <p:sldId id="386" r:id="rId6"/>
    <p:sldId id="387" r:id="rId7"/>
    <p:sldId id="389" r:id="rId8"/>
    <p:sldId id="391" r:id="rId9"/>
    <p:sldId id="392" r:id="rId10"/>
    <p:sldId id="393" r:id="rId11"/>
    <p:sldId id="398" r:id="rId12"/>
    <p:sldId id="399" r:id="rId13"/>
    <p:sldId id="4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2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094"/>
        <p:guide pos="2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030F4-66F0-475F-A092-C6363BF2980D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89D4-35CE-4653-B8F7-8BBA45595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E42F-73E2-41F8-81F8-AC19D98E57B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9673" r="9723" b="8824"/>
          <a:stretch>
            <a:fillRect/>
          </a:stretch>
        </p:blipFill>
        <p:spPr bwMode="auto">
          <a:xfrm>
            <a:off x="-246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514600" y="2438255"/>
            <a:ext cx="4572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-Narrow"/>
              </a:rPr>
              <a:t>Tự nhiên và xã hội 1</a:t>
            </a:r>
            <a:endParaRPr lang="en-US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-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922395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giác quan của cơ thể (tiết 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570" y="1219200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6092"/>
              </p:ext>
            </p:extLst>
          </p:nvPr>
        </p:nvGraphicFramePr>
        <p:xfrm>
          <a:off x="2251710" y="2286000"/>
          <a:ext cx="6080760" cy="3312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Việc nên làm: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Việc không nên làm: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223510" y="2286000"/>
            <a:ext cx="0" cy="2209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3610" y="2743200"/>
            <a:ext cx="6019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0" y="4637903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chơi: TIẾP SỨC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78770" y="132442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549935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370" y="1011051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10659"/>
              </p:ext>
            </p:extLst>
          </p:nvPr>
        </p:nvGraphicFramePr>
        <p:xfrm>
          <a:off x="304800" y="1886752"/>
          <a:ext cx="8305801" cy="491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nên làm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không nên làm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790440" y="1715377"/>
            <a:ext cx="57151" cy="5048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4458" r="38685" b="65531"/>
          <a:stretch/>
        </p:blipFill>
        <p:spPr bwMode="auto">
          <a:xfrm>
            <a:off x="0" y="2362200"/>
            <a:ext cx="2286000" cy="23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8"/>
          <a:stretch/>
        </p:blipFill>
        <p:spPr bwMode="auto">
          <a:xfrm>
            <a:off x="2286000" y="2557160"/>
            <a:ext cx="223298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6875" b="12041"/>
          <a:stretch/>
        </p:blipFill>
        <p:spPr bwMode="auto">
          <a:xfrm>
            <a:off x="1159042" y="4704546"/>
            <a:ext cx="2326021" cy="20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1" y="2430379"/>
            <a:ext cx="2328863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8735" r="20428"/>
          <a:stretch/>
        </p:blipFill>
        <p:spPr bwMode="auto">
          <a:xfrm>
            <a:off x="6944497" y="2642998"/>
            <a:ext cx="2199503" cy="2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3" t="1" r="1" b="-6762"/>
          <a:stretch/>
        </p:blipFill>
        <p:spPr bwMode="auto">
          <a:xfrm>
            <a:off x="5444485" y="4704546"/>
            <a:ext cx="281294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-176274" y="2430379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5" y="726641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2" t="61803" r="11383" b="11864"/>
          <a:stretch/>
        </p:blipFill>
        <p:spPr bwMode="auto">
          <a:xfrm>
            <a:off x="990600" y="1524000"/>
            <a:ext cx="7693025" cy="52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6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387" y="18818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171" y="16282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059" y="45558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8431" y="2360523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743200" y="4680779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7292" y="4520899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2619" y="5557261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1518"/>
          <a:stretch/>
        </p:blipFill>
        <p:spPr bwMode="auto">
          <a:xfrm>
            <a:off x="685800" y="1804404"/>
            <a:ext cx="7315200" cy="505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ài 21: Các giác quan của cơ th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5575" y="1068507"/>
            <a:ext cx="8909937" cy="807244"/>
            <a:chOff x="155575" y="1068507"/>
            <a:chExt cx="8909937" cy="807244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1320513"/>
              <a:ext cx="7846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tên một số việc làm bảo vệ mũi, lưỡi và da.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7302" r="81267" b="85396"/>
            <a:stretch/>
          </p:blipFill>
          <p:spPr bwMode="auto">
            <a:xfrm>
              <a:off x="155575" y="1068507"/>
              <a:ext cx="708384" cy="80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9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4237" r="50000" b="54763"/>
          <a:stretch/>
        </p:blipFill>
        <p:spPr bwMode="auto">
          <a:xfrm>
            <a:off x="1393491" y="1828800"/>
            <a:ext cx="5870708" cy="406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244" y="1123809"/>
            <a:ext cx="784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5" y="1793697"/>
            <a:ext cx="6071923" cy="46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245200"/>
            <a:ext cx="8398143" cy="878609"/>
            <a:chOff x="1219200" y="245200"/>
            <a:chExt cx="8398143" cy="878609"/>
          </a:xfrm>
        </p:grpSpPr>
        <p:grpSp>
          <p:nvGrpSpPr>
            <p:cNvPr id="20" name="Group 19"/>
            <p:cNvGrpSpPr/>
            <p:nvPr/>
          </p:nvGrpSpPr>
          <p:grpSpPr>
            <a:xfrm>
              <a:off x="1219200" y="245200"/>
              <a:ext cx="5488688" cy="878609"/>
              <a:chOff x="2040326" y="521193"/>
              <a:chExt cx="5488688" cy="87860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042614" y="521193"/>
                <a:ext cx="5486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40326" y="907359"/>
                <a:ext cx="29015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78543" y="631366"/>
              <a:ext cx="563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giác quan của cơ thể (tiết 3)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244" y="1123809"/>
            <a:ext cx="784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42379" r="49017" b="11277"/>
          <a:stretch/>
        </p:blipFill>
        <p:spPr bwMode="auto">
          <a:xfrm>
            <a:off x="609600" y="1828800"/>
            <a:ext cx="6705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6" t="62750" r="8146"/>
          <a:stretch/>
        </p:blipFill>
        <p:spPr bwMode="auto">
          <a:xfrm>
            <a:off x="1219200" y="1981200"/>
            <a:ext cx="6414499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784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22" y="2667000"/>
            <a:ext cx="1609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Thảo luận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hóm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1" y="1803975"/>
            <a:ext cx="6705600" cy="47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4458" r="7133" b="45519"/>
          <a:stretch/>
        </p:blipFill>
        <p:spPr bwMode="auto">
          <a:xfrm>
            <a:off x="736579" y="2173307"/>
            <a:ext cx="8305800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9665" y="877588"/>
            <a:ext cx="8170777" cy="1295719"/>
            <a:chOff x="-19665" y="877588"/>
            <a:chExt cx="8170777" cy="1295719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1219200"/>
              <a:ext cx="7846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Nói những việc nên làm, không nên làm để bảo vệ mũi, lưỡi và da.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65" y="877588"/>
              <a:ext cx="756244" cy="934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1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85" y="1222356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4458" r="62968" b="65531"/>
          <a:stretch/>
        </p:blipFill>
        <p:spPr bwMode="auto">
          <a:xfrm>
            <a:off x="1221488" y="2173307"/>
            <a:ext cx="6929624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8" y="2173307"/>
            <a:ext cx="705326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76" y="1219200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4469" r="60932" b="45519"/>
          <a:stretch/>
        </p:blipFill>
        <p:spPr bwMode="auto">
          <a:xfrm>
            <a:off x="1555737" y="2173307"/>
            <a:ext cx="6929624" cy="46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14458" r="7133" b="65531"/>
          <a:stretch/>
        </p:blipFill>
        <p:spPr bwMode="auto">
          <a:xfrm>
            <a:off x="1555737" y="2173307"/>
            <a:ext cx="7588263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465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Times-Narrow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171</cp:revision>
  <dcterms:created xsi:type="dcterms:W3CDTF">2023-10-06T12:18:00Z</dcterms:created>
  <dcterms:modified xsi:type="dcterms:W3CDTF">2026-02-26T12:20:57Z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461568D6526E4F73B0E9C103C0C29EC1_12</vt:lpwstr>
  </property>
  <property fmtid="{D5CDD505-2E9C-101B-9397-08002B2CF9AE}" pid="3" name="KSOProductBuildVer">
    <vt:lpwstr>1033-12.2.0.13266</vt:lpwstr>
  </property>
</Properties>
</file>