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13"/>
  </p:notesMasterIdLst>
  <p:sldIdLst>
    <p:sldId id="257" r:id="rId3"/>
    <p:sldId id="284" r:id="rId4"/>
    <p:sldId id="259" r:id="rId5"/>
    <p:sldId id="260" r:id="rId6"/>
    <p:sldId id="261" r:id="rId7"/>
    <p:sldId id="286" r:id="rId8"/>
    <p:sldId id="287" r:id="rId9"/>
    <p:sldId id="281" r:id="rId10"/>
    <p:sldId id="28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F2F4-EA23-4FA7-A9F9-C3847994D6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97969-0114-4917-A886-83E8C05C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2026/3/3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Tự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xã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hội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hình\TN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70485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838200" y="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PC\Desktop\hình\o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" y="1514475"/>
            <a:ext cx="673735" cy="673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10" y="1219200"/>
            <a:ext cx="762635" cy="69596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327650" y="1514475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770" y="3983355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030" y="3983355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789045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C\Desktop\hình\o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191000" cy="2514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50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C:\Users\PC\Desktop\hình\N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3712845"/>
            <a:ext cx="4154170" cy="2730500"/>
          </a:xfrm>
          <a:prstGeom prst="rect">
            <a:avLst/>
          </a:prstGeom>
          <a:noFill/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48200" y="685800"/>
            <a:ext cx="3385820" cy="31527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88925" y="3592195"/>
            <a:ext cx="3590290" cy="240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hình\o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486400"/>
          </a:xfrm>
          <a:prstGeom prst="rect">
            <a:avLst/>
          </a:prstGeom>
          <a:noFill/>
        </p:spPr>
      </p:pic>
      <p:pic>
        <p:nvPicPr>
          <p:cNvPr id="3076" name="Picture 4" descr="C:\Users\PC\Desktop\hình\TN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427"/>
            <a:ext cx="838200" cy="70485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" y="36195"/>
            <a:ext cx="6296660" cy="9144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0668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818765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2735" y="57150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1370" y="113792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0" y="2699385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31735" y="545973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>
            <a:off x="2209800" y="1447800"/>
            <a:ext cx="1828800" cy="13716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2209800" y="3199765"/>
            <a:ext cx="2438400" cy="1530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978535" y="4648200"/>
            <a:ext cx="393065" cy="10668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6248400" y="1518920"/>
            <a:ext cx="902970" cy="1574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6629400" y="3080385"/>
            <a:ext cx="685800" cy="1200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3733800"/>
            <a:ext cx="2600960" cy="20364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38200" cy="914400"/>
          </a:xfrm>
          <a:prstGeom prst="rect">
            <a:avLst/>
          </a:prstGeom>
          <a:noFill/>
        </p:spPr>
      </p:pic>
      <p:pic>
        <p:nvPicPr>
          <p:cNvPr id="4099" name="Picture 3" descr="C:\Users\PC\Desktop\hình\o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" y="914400"/>
            <a:ext cx="8225790" cy="3810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0" name="Picture 4" descr="C:\Users\PC\Desktop\hình\tn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8005" y="4800600"/>
            <a:ext cx="6036310" cy="20574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0" y="114300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40320" y="9144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3612515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18155" y="769620"/>
            <a:ext cx="1295400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45375" y="427736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Khi bịt tai, mắt em có nghe, nhìn thấy gì không?</a:t>
            </a:r>
          </a:p>
        </p:txBody>
      </p:sp>
      <p:pic>
        <p:nvPicPr>
          <p:cNvPr id="4" name="Content Placeholder 3" descr="1401872851_bupbeviet52bdfb3a82f00cf23081bd4a61a1aa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295" y="1600200"/>
            <a:ext cx="656209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29945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bảo vệ mắt và tai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0" y="1182370"/>
            <a:ext cx="5484495" cy="541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11_20200901024746_b21_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4040"/>
            <a:ext cx="4038600" cy="4038600"/>
          </a:xfrm>
          <a:prstGeom prst="rect">
            <a:avLst/>
          </a:prstGeom>
        </p:spPr>
      </p:pic>
      <p:pic>
        <p:nvPicPr>
          <p:cNvPr id="5" name="Content Placeholder 4" descr="411_20200901024800_b21_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4040"/>
            <a:ext cx="4038600" cy="40386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9285"/>
            <a:ext cx="1155065" cy="1075690"/>
          </a:xfrm>
          <a:prstGeom prst="rect">
            <a:avLst/>
          </a:prstGeom>
        </p:spPr>
      </p:pic>
      <p:pic>
        <p:nvPicPr>
          <p:cNvPr id="7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629285"/>
            <a:ext cx="1155065" cy="107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411_20200901024812_b21_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4040"/>
            <a:ext cx="4038600" cy="4038600"/>
          </a:xfrm>
          <a:prstGeom prst="rect">
            <a:avLst/>
          </a:prstGeom>
        </p:spPr>
      </p:pic>
      <p:pic>
        <p:nvPicPr>
          <p:cNvPr id="6" name="Content Placeholder 5" descr="411_20200901024825_b21_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4040"/>
            <a:ext cx="4038600" cy="40386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10" y="561975"/>
            <a:ext cx="1155065" cy="107569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335" y="561340"/>
            <a:ext cx="12160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inpin heiti</vt:lpstr>
      <vt:lpstr>Times New Roman</vt:lpstr>
      <vt:lpstr>Office Theme</vt:lpstr>
      <vt:lpstr>第一PPT，www.1ppt.com</vt:lpstr>
      <vt:lpstr>PowerPoint Presentation</vt:lpstr>
      <vt:lpstr>PowerPoint Presentation</vt:lpstr>
      <vt:lpstr>Quan sát hình và cho biết cơ thể chúng ta có các giác quan nào.</vt:lpstr>
      <vt:lpstr>Chỉ và gọi tên các giác quan</vt:lpstr>
      <vt:lpstr>Em dùng giác quan nào để nhận biết các vật trong hình sau?</vt:lpstr>
      <vt:lpstr>Khi bịt tai, mắt em có nghe, nhìn thấy gì không?</vt:lpstr>
      <vt:lpstr>Kể tên một số việc bảo vệ mắt và tai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18</cp:revision>
  <dcterms:created xsi:type="dcterms:W3CDTF">2020-08-29T18:21:00Z</dcterms:created>
  <dcterms:modified xsi:type="dcterms:W3CDTF">2026-03-03T15:17:36Z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