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90" r:id="rId3"/>
    <p:sldId id="291" r:id="rId4"/>
    <p:sldId id="292" r:id="rId5"/>
    <p:sldId id="294" r:id="rId6"/>
    <p:sldId id="299" r:id="rId7"/>
    <p:sldId id="300" r:id="rId8"/>
    <p:sldId id="295" r:id="rId9"/>
    <p:sldId id="296" r:id="rId10"/>
    <p:sldId id="31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79" autoAdjust="0"/>
  </p:normalViewPr>
  <p:slideViewPr>
    <p:cSldViewPr>
      <p:cViewPr varScale="1">
        <p:scale>
          <a:sx n="79" d="100"/>
          <a:sy n="79" d="100"/>
        </p:scale>
        <p:origin x="92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Tự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nhiên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xã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1: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26:cùng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khám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phá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bầu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trời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447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CHÀO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CÁC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EM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HỌC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SINH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CHĂM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NGOAN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Hdoo1- 4 h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486150"/>
            <a:ext cx="6512511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95600" y="0"/>
            <a:ext cx="3124200" cy="1752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-AWO"/>
              </a:rPr>
              <a:t>KẾT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LUẬN</a:t>
            </a:r>
            <a:r>
              <a:rPr lang="en-US" dirty="0" smtClean="0">
                <a:latin typeface="UtM-AWO"/>
              </a:rPr>
              <a:t> :</a:t>
            </a:r>
            <a:endParaRPr lang="en-US" dirty="0">
              <a:latin typeface="UtM-AWO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047750"/>
            <a:ext cx="213360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-AWO"/>
              </a:rPr>
              <a:t>Ánh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sáng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trời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làm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cây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cối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tươi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tốt</a:t>
            </a:r>
            <a:r>
              <a:rPr lang="en-US" dirty="0" smtClean="0">
                <a:latin typeface="UtM-AWO"/>
              </a:rPr>
              <a:t> </a:t>
            </a:r>
            <a:endParaRPr lang="en-US" dirty="0">
              <a:latin typeface="UtM-AWO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2514600"/>
            <a:ext cx="2133600" cy="1828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-AWO"/>
              </a:rPr>
              <a:t>Dùng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á</a:t>
            </a:r>
            <a:r>
              <a:rPr lang="en-US" dirty="0" err="1" smtClean="0">
                <a:latin typeface="UtM-AWO"/>
              </a:rPr>
              <a:t>nh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sáng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trời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để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phơi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đồ</a:t>
            </a:r>
            <a:r>
              <a:rPr lang="en-US" dirty="0" smtClean="0">
                <a:latin typeface="UtM-AWO"/>
              </a:rPr>
              <a:t> </a:t>
            </a:r>
            <a:endParaRPr lang="en-US" dirty="0">
              <a:latin typeface="UtM-AWO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2438961"/>
            <a:ext cx="2133600" cy="1828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-AWO"/>
              </a:rPr>
              <a:t>Dùng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ánh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sáng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trời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làm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để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làm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muối</a:t>
            </a:r>
            <a:r>
              <a:rPr lang="en-US" dirty="0" smtClean="0">
                <a:latin typeface="UtM-AWO"/>
              </a:rPr>
              <a:t>  </a:t>
            </a:r>
            <a:endParaRPr lang="en-US" dirty="0">
              <a:latin typeface="UtM-AWO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1057275"/>
            <a:ext cx="2133600" cy="1828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-AWO"/>
              </a:rPr>
              <a:t>Sự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cần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thiết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của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ánh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sáng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trời</a:t>
            </a:r>
            <a:r>
              <a:rPr lang="en-US" dirty="0" smtClean="0">
                <a:latin typeface="UtM-AWO"/>
              </a:rPr>
              <a:t> . </a:t>
            </a:r>
            <a:endParaRPr lang="en-US" dirty="0">
              <a:latin typeface="UtM-AWO"/>
            </a:endParaRPr>
          </a:p>
        </p:txBody>
      </p:sp>
      <p:sp>
        <p:nvSpPr>
          <p:cNvPr id="9" name="Down Arrow 8"/>
          <p:cNvSpPr/>
          <p:nvPr/>
        </p:nvSpPr>
        <p:spPr>
          <a:xfrm rot="3232363">
            <a:off x="2356538" y="1072374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461588">
            <a:off x="3331029" y="1708925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658494">
            <a:off x="4947339" y="1758735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876723">
            <a:off x="5998029" y="1118375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6075"/>
            <a:ext cx="12192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0210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2330" y="3448050"/>
            <a:ext cx="821670" cy="14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8939" y="-1253312"/>
            <a:ext cx="1004923" cy="35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58837"/>
            <a:ext cx="7086600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4750"/>
            <a:ext cx="46482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0040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95250"/>
            <a:ext cx="91725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5425"/>
            <a:ext cx="63246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57956"/>
            <a:ext cx="35814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27066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23950"/>
            <a:ext cx="259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00150"/>
            <a:ext cx="24384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6" y="4299465"/>
            <a:ext cx="269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trời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mọc</a:t>
            </a:r>
            <a:r>
              <a:rPr lang="en-US" dirty="0" smtClean="0">
                <a:latin typeface="UtM-AWO"/>
              </a:rPr>
              <a:t> ở </a:t>
            </a:r>
            <a:r>
              <a:rPr lang="en-US" dirty="0" err="1" smtClean="0">
                <a:latin typeface="UtM-AWO"/>
              </a:rPr>
              <a:t>hướng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đông</a:t>
            </a:r>
            <a:r>
              <a:rPr lang="en-US" dirty="0" smtClean="0">
                <a:latin typeface="UtM-AWO"/>
              </a:rPr>
              <a:t>.</a:t>
            </a:r>
            <a:endParaRPr lang="en-US" dirty="0">
              <a:latin typeface="UtM-AW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8738" y="4248150"/>
            <a:ext cx="269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trời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lặn</a:t>
            </a:r>
            <a:r>
              <a:rPr lang="en-US" dirty="0" smtClean="0">
                <a:latin typeface="UtM-AWO"/>
              </a:rPr>
              <a:t> ở </a:t>
            </a:r>
            <a:r>
              <a:rPr lang="en-US" dirty="0" err="1" smtClean="0">
                <a:latin typeface="UtM-AWO"/>
              </a:rPr>
              <a:t>hướng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tây</a:t>
            </a:r>
            <a:r>
              <a:rPr lang="en-US" dirty="0" smtClean="0">
                <a:latin typeface="UtM-AWO"/>
              </a:rPr>
              <a:t>.</a:t>
            </a:r>
            <a:endParaRPr lang="en-US" dirty="0">
              <a:latin typeface="UtM-AW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3726" y="4437965"/>
            <a:ext cx="269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trời</a:t>
            </a:r>
            <a:r>
              <a:rPr lang="en-US" dirty="0" smtClean="0">
                <a:latin typeface="UtM-AWO"/>
              </a:rPr>
              <a:t>  ở </a:t>
            </a:r>
            <a:r>
              <a:rPr lang="en-US" dirty="0" err="1" smtClean="0">
                <a:latin typeface="UtM-AWO"/>
              </a:rPr>
              <a:t>đỉnh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đầu</a:t>
            </a:r>
            <a:r>
              <a:rPr lang="en-US" dirty="0" smtClean="0">
                <a:latin typeface="UtM-AWO"/>
              </a:rPr>
              <a:t>.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9859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7484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51"/>
            <a:ext cx="5562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256127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mây</a:t>
            </a:r>
            <a:r>
              <a:rPr lang="en-US" dirty="0" smtClean="0"/>
              <a:t> , </a:t>
            </a:r>
            <a:r>
              <a:rPr lang="en-US" dirty="0" err="1" smtClean="0"/>
              <a:t>trăng</a:t>
            </a:r>
            <a:r>
              <a:rPr lang="en-US" dirty="0" smtClean="0"/>
              <a:t> 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6499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0551"/>
            <a:ext cx="662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324350"/>
            <a:ext cx="547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, </a:t>
            </a:r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40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63674"/>
            <a:ext cx="51990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09800" y="1198626"/>
            <a:ext cx="1676400" cy="612648"/>
          </a:xfrm>
          <a:prstGeom prst="wedgeRoundRectCallout">
            <a:avLst>
              <a:gd name="adj1" fmla="val 29735"/>
              <a:gd name="adj2" fmla="val 1138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trăng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110038" y="1341501"/>
            <a:ext cx="1676400" cy="612648"/>
          </a:xfrm>
          <a:prstGeom prst="wedgeRoundRectCallout">
            <a:avLst>
              <a:gd name="adj1" fmla="val -10605"/>
              <a:gd name="adj2" fmla="val 967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1242821"/>
            <a:ext cx="1752600" cy="1000125"/>
          </a:xfrm>
          <a:prstGeom prst="wedgeRoundRectCallout">
            <a:avLst>
              <a:gd name="adj1" fmla="val 60368"/>
              <a:gd name="adj2" fmla="val 98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45720" indent="0" algn="ctr">
              <a:buNone/>
            </a:pPr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mây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934200" y="1290351"/>
            <a:ext cx="1676400" cy="905066"/>
          </a:xfrm>
          <a:prstGeom prst="wedgeRoundRectCallout">
            <a:avLst>
              <a:gd name="adj1" fmla="val -82196"/>
              <a:gd name="adj2" fmla="val 115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trăng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52400" y="2927317"/>
            <a:ext cx="1676400" cy="882588"/>
          </a:xfrm>
          <a:prstGeom prst="wedgeRoundRectCallout">
            <a:avLst>
              <a:gd name="adj1" fmla="val 82576"/>
              <a:gd name="adj2" fmla="val -7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build="p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6149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2950"/>
            <a:ext cx="48767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-9525" y="971550"/>
            <a:ext cx="1828800" cy="993648"/>
          </a:xfrm>
          <a:prstGeom prst="wedgeRoundRectCallout">
            <a:avLst>
              <a:gd name="adj1" fmla="val 99479"/>
              <a:gd name="adj2" fmla="val 4812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UtM-AWO"/>
              </a:rPr>
              <a:t>Ban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đêm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thì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không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có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mặt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trời</a:t>
            </a:r>
            <a:endParaRPr lang="en-US" dirty="0">
              <a:solidFill>
                <a:schemeClr val="accent6"/>
              </a:solidFill>
              <a:latin typeface="UtM-AWO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58000" y="638175"/>
            <a:ext cx="1828800" cy="993648"/>
          </a:xfrm>
          <a:prstGeom prst="wedgeRoundRectCallout">
            <a:avLst>
              <a:gd name="adj1" fmla="val -131771"/>
              <a:gd name="adj2" fmla="val 557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-AWO"/>
              </a:rPr>
              <a:t>Ban </a:t>
            </a:r>
            <a:r>
              <a:rPr lang="en-US" dirty="0" err="1" smtClean="0">
                <a:latin typeface="UtM-AWO"/>
              </a:rPr>
              <a:t>ngày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thì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không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có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mặt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trăng</a:t>
            </a:r>
            <a:r>
              <a:rPr lang="en-US" dirty="0" smtClean="0">
                <a:latin typeface="UtM-AWO"/>
              </a:rPr>
              <a:t> .</a:t>
            </a:r>
            <a:endParaRPr lang="en-US" dirty="0">
              <a:latin typeface="UtM-AWO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067550" y="2343150"/>
            <a:ext cx="1828800" cy="993648"/>
          </a:xfrm>
          <a:prstGeom prst="wedgeRoundRectCallout">
            <a:avLst>
              <a:gd name="adj1" fmla="val -111980"/>
              <a:gd name="adj2" fmla="val -2473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Ban </a:t>
            </a:r>
            <a:r>
              <a:rPr lang="en-US" dirty="0" err="1" smtClean="0">
                <a:solidFill>
                  <a:schemeClr val="tx2"/>
                </a:solidFill>
              </a:rPr>
              <a:t>ngày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thì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không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có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sao</a:t>
            </a:r>
            <a:r>
              <a:rPr lang="en-US" dirty="0" smtClean="0">
                <a:solidFill>
                  <a:schemeClr val="tx2"/>
                </a:solidFill>
              </a:rPr>
              <a:t> 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0" y="2343150"/>
            <a:ext cx="1828800" cy="993648"/>
          </a:xfrm>
          <a:prstGeom prst="wedgeRoundRectCallout">
            <a:avLst>
              <a:gd name="adj1" fmla="val 96354"/>
              <a:gd name="adj2" fmla="val -6115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UtM-AWO"/>
              </a:rPr>
              <a:t>Ban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đêm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thì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có</a:t>
            </a:r>
            <a:r>
              <a:rPr lang="en-US" dirty="0" smtClean="0">
                <a:solidFill>
                  <a:schemeClr val="accent6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UtM-AWO"/>
              </a:rPr>
              <a:t>sao</a:t>
            </a:r>
            <a:endParaRPr lang="en-US" dirty="0">
              <a:solidFill>
                <a:schemeClr val="accent6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2714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57356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30238"/>
            <a:ext cx="6400800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1684</TotalTime>
  <Words>170</Words>
  <Application>Microsoft Office PowerPoint</Application>
  <PresentationFormat>On-screen Show (16:9)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Hdoo1- 4 h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230</cp:revision>
  <dcterms:created xsi:type="dcterms:W3CDTF">2020-08-19T08:40:40Z</dcterms:created>
  <dcterms:modified xsi:type="dcterms:W3CDTF">2026-04-22T16:09:39Z</dcterms:modified>
</cp:coreProperties>
</file>