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290" r:id="rId3"/>
    <p:sldId id="289" r:id="rId4"/>
    <p:sldId id="257" r:id="rId5"/>
    <p:sldId id="276" r:id="rId6"/>
    <p:sldId id="292" r:id="rId7"/>
    <p:sldId id="283" r:id="rId8"/>
    <p:sldId id="261" r:id="rId9"/>
    <p:sldId id="270" r:id="rId10"/>
    <p:sldId id="296" r:id="rId11"/>
  </p:sldIdLst>
  <p:sldSz cx="12161838" cy="6858000"/>
  <p:notesSz cx="6858000" cy="9144000"/>
  <p:embeddedFontLst>
    <p:embeddedFont>
      <p:font typeface="Calibri" panose="020F0502020204030204" pitchFamily="34" charset="0"/>
      <p:regular r:id="rId13"/>
      <p:bold r:id="rId14"/>
      <p:italic r:id="rId15"/>
      <p:boldItalic r:id="rId16"/>
    </p:embeddedFont>
    <p:embeddedFont>
      <p:font typeface=".TMC-Ong Do"/>
      <p:regular r:id="rId17"/>
    </p:embeddedFont>
  </p:embeddedFontLst>
  <p:defaultTextStyle>
    <a:defPPr>
      <a:defRPr lang="en-US"/>
    </a:defPPr>
    <a:lvl1pPr marL="0" algn="l" defTabSz="608625" rtl="0" eaLnBrk="1" latinLnBrk="0" hangingPunct="1">
      <a:defRPr sz="1198" kern="1200">
        <a:solidFill>
          <a:schemeClr val="tx1"/>
        </a:solidFill>
        <a:latin typeface="+mn-lt"/>
        <a:ea typeface="+mn-ea"/>
        <a:cs typeface="+mn-cs"/>
      </a:defRPr>
    </a:lvl1pPr>
    <a:lvl2pPr marL="304312" algn="l" defTabSz="608625" rtl="0" eaLnBrk="1" latinLnBrk="0" hangingPunct="1">
      <a:defRPr sz="1198" kern="1200">
        <a:solidFill>
          <a:schemeClr val="tx1"/>
        </a:solidFill>
        <a:latin typeface="+mn-lt"/>
        <a:ea typeface="+mn-ea"/>
        <a:cs typeface="+mn-cs"/>
      </a:defRPr>
    </a:lvl2pPr>
    <a:lvl3pPr marL="608625" algn="l" defTabSz="608625" rtl="0" eaLnBrk="1" latinLnBrk="0" hangingPunct="1">
      <a:defRPr sz="1198" kern="1200">
        <a:solidFill>
          <a:schemeClr val="tx1"/>
        </a:solidFill>
        <a:latin typeface="+mn-lt"/>
        <a:ea typeface="+mn-ea"/>
        <a:cs typeface="+mn-cs"/>
      </a:defRPr>
    </a:lvl3pPr>
    <a:lvl4pPr marL="912937" algn="l" defTabSz="608625" rtl="0" eaLnBrk="1" latinLnBrk="0" hangingPunct="1">
      <a:defRPr sz="1198" kern="1200">
        <a:solidFill>
          <a:schemeClr val="tx1"/>
        </a:solidFill>
        <a:latin typeface="+mn-lt"/>
        <a:ea typeface="+mn-ea"/>
        <a:cs typeface="+mn-cs"/>
      </a:defRPr>
    </a:lvl4pPr>
    <a:lvl5pPr marL="1217249" algn="l" defTabSz="608625" rtl="0" eaLnBrk="1" latinLnBrk="0" hangingPunct="1">
      <a:defRPr sz="1198" kern="1200">
        <a:solidFill>
          <a:schemeClr val="tx1"/>
        </a:solidFill>
        <a:latin typeface="+mn-lt"/>
        <a:ea typeface="+mn-ea"/>
        <a:cs typeface="+mn-cs"/>
      </a:defRPr>
    </a:lvl5pPr>
    <a:lvl6pPr marL="1521562" algn="l" defTabSz="608625" rtl="0" eaLnBrk="1" latinLnBrk="0" hangingPunct="1">
      <a:defRPr sz="1198" kern="1200">
        <a:solidFill>
          <a:schemeClr val="tx1"/>
        </a:solidFill>
        <a:latin typeface="+mn-lt"/>
        <a:ea typeface="+mn-ea"/>
        <a:cs typeface="+mn-cs"/>
      </a:defRPr>
    </a:lvl6pPr>
    <a:lvl7pPr marL="1825874" algn="l" defTabSz="608625" rtl="0" eaLnBrk="1" latinLnBrk="0" hangingPunct="1">
      <a:defRPr sz="1198" kern="1200">
        <a:solidFill>
          <a:schemeClr val="tx1"/>
        </a:solidFill>
        <a:latin typeface="+mn-lt"/>
        <a:ea typeface="+mn-ea"/>
        <a:cs typeface="+mn-cs"/>
      </a:defRPr>
    </a:lvl7pPr>
    <a:lvl8pPr marL="2130186" algn="l" defTabSz="608625" rtl="0" eaLnBrk="1" latinLnBrk="0" hangingPunct="1">
      <a:defRPr sz="1198" kern="1200">
        <a:solidFill>
          <a:schemeClr val="tx1"/>
        </a:solidFill>
        <a:latin typeface="+mn-lt"/>
        <a:ea typeface="+mn-ea"/>
        <a:cs typeface="+mn-cs"/>
      </a:defRPr>
    </a:lvl8pPr>
    <a:lvl9pPr marL="2434499" algn="l" defTabSz="608625" rtl="0" eaLnBrk="1" latinLnBrk="0" hangingPunct="1">
      <a:defRPr sz="119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C4F4"/>
    <a:srgbClr val="FFEEC8"/>
    <a:srgbClr val="E72989"/>
    <a:srgbClr val="FEEF01"/>
    <a:srgbClr val="FD96C3"/>
    <a:srgbClr val="F9F6D7"/>
    <a:srgbClr val="FF6F48"/>
    <a:srgbClr val="F6D2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2" d="100"/>
          <a:sy n="62" d="100"/>
        </p:scale>
        <p:origin x="812" y="28"/>
      </p:cViewPr>
      <p:guideLst>
        <p:guide orient="horz" pos="1440"/>
        <p:guide pos="19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51867-50E3-4A78-B92E-F8768D5DE59B}" type="datetimeFigureOut">
              <a:rPr lang="en-US" smtClean="0"/>
              <a:t>4/23/2026</a:t>
            </a:fld>
            <a:endParaRPr lang="en-US"/>
          </a:p>
        </p:txBody>
      </p:sp>
      <p:sp>
        <p:nvSpPr>
          <p:cNvPr id="4" name="Slide Image Placeholder 3"/>
          <p:cNvSpPr>
            <a:spLocks noGrp="1" noRot="1" noChangeAspect="1"/>
          </p:cNvSpPr>
          <p:nvPr>
            <p:ph type="sldImg" idx="2"/>
          </p:nvPr>
        </p:nvSpPr>
        <p:spPr>
          <a:xfrm>
            <a:off x="692150" y="1143000"/>
            <a:ext cx="5473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CE3C5-973D-499A-B79C-BE949D88EE15}" type="slidenum">
              <a:rPr lang="en-US" smtClean="0"/>
              <a:t>‹#›</a:t>
            </a:fld>
            <a:endParaRPr lang="en-US"/>
          </a:p>
        </p:txBody>
      </p:sp>
    </p:spTree>
    <p:extLst>
      <p:ext uri="{BB962C8B-B14F-4D97-AF65-F5344CB8AC3E}">
        <p14:creationId xmlns:p14="http://schemas.microsoft.com/office/powerpoint/2010/main" val="225366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CE3C5-973D-499A-B79C-BE949D88EE15}" type="slidenum">
              <a:rPr lang="en-US" smtClean="0"/>
              <a:t>2</a:t>
            </a:fld>
            <a:endParaRPr lang="en-US"/>
          </a:p>
        </p:txBody>
      </p:sp>
    </p:spTree>
    <p:extLst>
      <p:ext uri="{BB962C8B-B14F-4D97-AF65-F5344CB8AC3E}">
        <p14:creationId xmlns:p14="http://schemas.microsoft.com/office/powerpoint/2010/main" val="217858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TMC-Ong Do" pitchFamily="2" charset="0"/>
              </a:rPr>
              <a:t>Kho ppt Phan Linh_0916.604.268</a:t>
            </a:r>
          </a:p>
          <a:p>
            <a:endParaRPr lang="en-US" dirty="0"/>
          </a:p>
        </p:txBody>
      </p:sp>
      <p:sp>
        <p:nvSpPr>
          <p:cNvPr id="4" name="Slide Number Placeholder 3"/>
          <p:cNvSpPr>
            <a:spLocks noGrp="1"/>
          </p:cNvSpPr>
          <p:nvPr>
            <p:ph type="sldNum" sz="quarter" idx="5"/>
          </p:nvPr>
        </p:nvSpPr>
        <p:spPr/>
        <p:txBody>
          <a:bodyPr/>
          <a:lstStyle/>
          <a:p>
            <a:fld id="{705CE3C5-973D-499A-B79C-BE949D88EE15}" type="slidenum">
              <a:rPr lang="en-US" smtClean="0"/>
              <a:t>3</a:t>
            </a:fld>
            <a:endParaRPr lang="en-US"/>
          </a:p>
        </p:txBody>
      </p:sp>
    </p:spTree>
    <p:extLst>
      <p:ext uri="{BB962C8B-B14F-4D97-AF65-F5344CB8AC3E}">
        <p14:creationId xmlns:p14="http://schemas.microsoft.com/office/powerpoint/2010/main" val="2265044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CE3C5-973D-499A-B79C-BE949D88EE15}" type="slidenum">
              <a:rPr lang="en-US" smtClean="0"/>
              <a:t>4</a:t>
            </a:fld>
            <a:endParaRPr lang="en-US"/>
          </a:p>
        </p:txBody>
      </p:sp>
    </p:spTree>
    <p:extLst>
      <p:ext uri="{BB962C8B-B14F-4D97-AF65-F5344CB8AC3E}">
        <p14:creationId xmlns:p14="http://schemas.microsoft.com/office/powerpoint/2010/main" val="4157704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5CE3C5-973D-499A-B79C-BE949D88EE15}" type="slidenum">
              <a:rPr lang="en-US" smtClean="0"/>
              <a:t>6</a:t>
            </a:fld>
            <a:endParaRPr lang="en-US"/>
          </a:p>
        </p:txBody>
      </p:sp>
    </p:spTree>
    <p:extLst>
      <p:ext uri="{BB962C8B-B14F-4D97-AF65-F5344CB8AC3E}">
        <p14:creationId xmlns:p14="http://schemas.microsoft.com/office/powerpoint/2010/main" val="656138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6069" y="1420283"/>
            <a:ext cx="5168781" cy="980017"/>
          </a:xfrm>
        </p:spPr>
        <p:txBody>
          <a:bodyPr/>
          <a:lstStyle/>
          <a:p>
            <a:r>
              <a:rPr lang="en-US"/>
              <a:t>Click to edit Master title style</a:t>
            </a:r>
          </a:p>
        </p:txBody>
      </p:sp>
      <p:sp>
        <p:nvSpPr>
          <p:cNvPr id="3" name="Subtitle 2"/>
          <p:cNvSpPr>
            <a:spLocks noGrp="1"/>
          </p:cNvSpPr>
          <p:nvPr>
            <p:ph type="subTitle" idx="1"/>
          </p:nvPr>
        </p:nvSpPr>
        <p:spPr>
          <a:xfrm>
            <a:off x="912138" y="2590800"/>
            <a:ext cx="4256643" cy="11684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08E08D4-6FE2-6157-199A-F2598D6F7D10}"/>
              </a:ext>
            </a:extLst>
          </p:cNvPr>
          <p:cNvPicPr>
            <a:picLocks noChangeAspect="1"/>
          </p:cNvPicPr>
          <p:nvPr userDrawn="1"/>
        </p:nvPicPr>
        <p:blipFill>
          <a:blip r:embed="rId2"/>
          <a:srcRect l="10313" t="27676" r="10313" b="27676"/>
          <a:stretch>
            <a:fillRect/>
          </a:stretch>
        </p:blipFill>
        <p:spPr>
          <a:xfrm>
            <a:off x="-15081" y="15040"/>
            <a:ext cx="12165263" cy="6842960"/>
          </a:xfrm>
          <a:prstGeom prst="rect">
            <a:avLst/>
          </a:prstGeom>
        </p:spPr>
      </p:pic>
      <p:sp>
        <p:nvSpPr>
          <p:cNvPr id="8" name="Freeform 6">
            <a:extLst>
              <a:ext uri="{FF2B5EF4-FFF2-40B4-BE49-F238E27FC236}">
                <a16:creationId xmlns:a16="http://schemas.microsoft.com/office/drawing/2014/main" id="{47DFBD53-6778-8AE3-3916-1F40BA771CF6}"/>
              </a:ext>
            </a:extLst>
          </p:cNvPr>
          <p:cNvSpPr/>
          <p:nvPr/>
        </p:nvSpPr>
        <p:spPr>
          <a:xfrm>
            <a:off x="435913" y="444974"/>
            <a:ext cx="11263273" cy="5983092"/>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chemeClr val="bg1"/>
          </a:solidFill>
        </p:spPr>
      </p:sp>
    </p:spTree>
    <p:extLst>
      <p:ext uri="{BB962C8B-B14F-4D97-AF65-F5344CB8AC3E}">
        <p14:creationId xmlns:p14="http://schemas.microsoft.com/office/powerpoint/2010/main" val="1444408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BDF18CA6-0BA3-9607-9E43-D633418D3A74}"/>
              </a:ext>
            </a:extLst>
          </p:cNvPr>
          <p:cNvPicPr>
            <a:picLocks noChangeAspect="1"/>
          </p:cNvPicPr>
          <p:nvPr userDrawn="1"/>
        </p:nvPicPr>
        <p:blipFill>
          <a:blip r:embed="rId2"/>
          <a:srcRect l="10313" t="27676" r="10313" b="27676"/>
          <a:stretch>
            <a:fillRect/>
          </a:stretch>
        </p:blipFill>
        <p:spPr>
          <a:xfrm>
            <a:off x="-15081" y="15040"/>
            <a:ext cx="12165263" cy="6842960"/>
          </a:xfrm>
          <a:prstGeom prst="rect">
            <a:avLst/>
          </a:prstGeom>
        </p:spPr>
      </p:pic>
      <p:grpSp>
        <p:nvGrpSpPr>
          <p:cNvPr id="7" name="Group 5">
            <a:extLst>
              <a:ext uri="{FF2B5EF4-FFF2-40B4-BE49-F238E27FC236}">
                <a16:creationId xmlns:a16="http://schemas.microsoft.com/office/drawing/2014/main" id="{2D2B0E9D-1AD9-88C0-4D13-888071E95AB2}"/>
              </a:ext>
            </a:extLst>
          </p:cNvPr>
          <p:cNvGrpSpPr/>
          <p:nvPr userDrawn="1"/>
        </p:nvGrpSpPr>
        <p:grpSpPr>
          <a:xfrm>
            <a:off x="4066930" y="-457200"/>
            <a:ext cx="7632528" cy="6842959"/>
            <a:chOff x="0" y="-66675"/>
            <a:chExt cx="3629050" cy="2478967"/>
          </a:xfrm>
        </p:grpSpPr>
        <p:sp>
          <p:nvSpPr>
            <p:cNvPr id="8" name="Freeform 6">
              <a:extLst>
                <a:ext uri="{FF2B5EF4-FFF2-40B4-BE49-F238E27FC236}">
                  <a16:creationId xmlns:a16="http://schemas.microsoft.com/office/drawing/2014/main" id="{5826319B-2D3D-EA50-A64B-97AA0E155A5B}"/>
                </a:ext>
              </a:extLst>
            </p:cNvPr>
            <p:cNvSpPr/>
            <p:nvPr/>
          </p:nvSpPr>
          <p:spPr>
            <a:xfrm>
              <a:off x="812800" y="244825"/>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txBody>
            <a:bodyPr/>
            <a:lstStyle/>
            <a:p>
              <a:endParaRPr lang="en-US" dirty="0"/>
            </a:p>
          </p:txBody>
        </p:sp>
        <p:sp>
          <p:nvSpPr>
            <p:cNvPr id="9" name="TextBox 7">
              <a:extLst>
                <a:ext uri="{FF2B5EF4-FFF2-40B4-BE49-F238E27FC236}">
                  <a16:creationId xmlns:a16="http://schemas.microsoft.com/office/drawing/2014/main" id="{AEC467AA-62BC-079A-46E7-B2F7CC02AA12}"/>
                </a:ext>
              </a:extLst>
            </p:cNvPr>
            <p:cNvSpPr txBox="1"/>
            <p:nvPr/>
          </p:nvSpPr>
          <p:spPr>
            <a:xfrm>
              <a:off x="0" y="-66675"/>
              <a:ext cx="812800" cy="879475"/>
            </a:xfrm>
            <a:prstGeom prst="rect">
              <a:avLst/>
            </a:prstGeom>
          </p:spPr>
          <p:txBody>
            <a:bodyPr lIns="50800" tIns="50800" rIns="50800" bIns="50800" rtlCol="0" anchor="ctr"/>
            <a:lstStyle/>
            <a:p>
              <a:pPr algn="ctr">
                <a:lnSpc>
                  <a:spcPts val="2241"/>
                </a:lnSpc>
              </a:pPr>
              <a:endParaRPr/>
            </a:p>
          </p:txBody>
        </p:sp>
      </p:grpSp>
      <p:pic>
        <p:nvPicPr>
          <p:cNvPr id="16386" name="Picture 2" descr="Sun Safety Tips and Girl Kid Illustration. UV Protection  Products,hat,sunglasses,shade,sunscreen,and Clothing Help Protect Against  Ilustração do Vetor - Ilustração de dermatologia, alegria: 148973730">
            <a:extLst>
              <a:ext uri="{FF2B5EF4-FFF2-40B4-BE49-F238E27FC236}">
                <a16:creationId xmlns:a16="http://schemas.microsoft.com/office/drawing/2014/main" id="{789FF777-43F2-56F2-5A94-1F9841A7E79A}"/>
              </a:ext>
            </a:extLst>
          </p:cNvPr>
          <p:cNvPicPr>
            <a:picLocks noChangeAspect="1" noChangeArrowheads="1"/>
          </p:cNvPicPr>
          <p:nvPr userDrawn="1"/>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5081" y="-15040"/>
            <a:ext cx="5486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408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2" descr="Hình ảnh đã tải lên">
            <a:extLst>
              <a:ext uri="{FF2B5EF4-FFF2-40B4-BE49-F238E27FC236}">
                <a16:creationId xmlns:a16="http://schemas.microsoft.com/office/drawing/2014/main" id="{21A5AD9E-6012-124D-EC6C-B54607C86C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081" y="-533400"/>
            <a:ext cx="12161838" cy="7659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22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pic>
        <p:nvPicPr>
          <p:cNvPr id="12" name="Picture 3">
            <a:extLst>
              <a:ext uri="{FF2B5EF4-FFF2-40B4-BE49-F238E27FC236}">
                <a16:creationId xmlns:a16="http://schemas.microsoft.com/office/drawing/2014/main" id="{69E4F209-5103-0C64-E089-36476FD07B8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5075477">
            <a:off x="-3232487" y="3222548"/>
            <a:ext cx="6088466" cy="5326492"/>
          </a:xfrm>
          <a:prstGeom prst="rect">
            <a:avLst/>
          </a:prstGeom>
        </p:spPr>
      </p:pic>
      <p:pic>
        <p:nvPicPr>
          <p:cNvPr id="13" name="Picture 4">
            <a:extLst>
              <a:ext uri="{FF2B5EF4-FFF2-40B4-BE49-F238E27FC236}">
                <a16:creationId xmlns:a16="http://schemas.microsoft.com/office/drawing/2014/main" id="{B02B9491-634A-A7B2-55C7-509FFD72B16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137066">
            <a:off x="8379728" y="4606073"/>
            <a:ext cx="6088466" cy="5326492"/>
          </a:xfrm>
          <a:prstGeom prst="rect">
            <a:avLst/>
          </a:prstGeom>
        </p:spPr>
      </p:pic>
      <p:pic>
        <p:nvPicPr>
          <p:cNvPr id="97" name="Picture 96">
            <a:extLst>
              <a:ext uri="{FF2B5EF4-FFF2-40B4-BE49-F238E27FC236}">
                <a16:creationId xmlns:a16="http://schemas.microsoft.com/office/drawing/2014/main" id="{63FDBCF8-D03F-1048-2C25-35E812F0D13C}"/>
              </a:ext>
            </a:extLst>
          </p:cNvPr>
          <p:cNvPicPr>
            <a:picLocks noChangeAspect="1"/>
          </p:cNvPicPr>
          <p:nvPr userDrawn="1"/>
        </p:nvPicPr>
        <p:blipFill>
          <a:blip r:embed="rId4"/>
          <a:stretch>
            <a:fillRect/>
          </a:stretch>
        </p:blipFill>
        <p:spPr>
          <a:xfrm>
            <a:off x="-91281" y="6309756"/>
            <a:ext cx="12383489" cy="70064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7" y="182033"/>
            <a:ext cx="2000580" cy="7747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377470" y="182034"/>
            <a:ext cx="3399403" cy="39020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047" y="956734"/>
            <a:ext cx="2000580" cy="31273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1903" y="3200400"/>
            <a:ext cx="3648551" cy="37782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191903" y="408517"/>
            <a:ext cx="3648551"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91903" y="3578225"/>
            <a:ext cx="3648551" cy="5365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08666" y="183092"/>
            <a:ext cx="1368207"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046" y="183092"/>
            <a:ext cx="4003272"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9458" name="Picture 2" descr="Sunny Day – popular wall mural – Photowall">
            <a:extLst>
              <a:ext uri="{FF2B5EF4-FFF2-40B4-BE49-F238E27FC236}">
                <a16:creationId xmlns:a16="http://schemas.microsoft.com/office/drawing/2014/main" id="{5567A974-6A47-44E1-A77F-E1176E87448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376"/>
          <a:stretch/>
        </p:blipFill>
        <p:spPr bwMode="auto">
          <a:xfrm>
            <a:off x="0" y="0"/>
            <a:ext cx="12161838"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Picture 2" descr="Những ngày mưa như thế này là lúc On Rainy Days lại vang lên đầy cảm xúc! -  BlogAnChoi">
            <a:extLst>
              <a:ext uri="{FF2B5EF4-FFF2-40B4-BE49-F238E27FC236}">
                <a16:creationId xmlns:a16="http://schemas.microsoft.com/office/drawing/2014/main" id="{A66FCC4A-6E9E-244E-663C-FBB647DFBC71}"/>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2005" b="7772"/>
          <a:stretch/>
        </p:blipFill>
        <p:spPr bwMode="auto">
          <a:xfrm>
            <a:off x="0" y="0"/>
            <a:ext cx="121618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02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046" y="1066800"/>
            <a:ext cx="2685739" cy="30173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1134" y="1066800"/>
            <a:ext cx="2685739" cy="301730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046" y="1023409"/>
            <a:ext cx="2686795" cy="4265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04046" y="1449917"/>
            <a:ext cx="2686795" cy="2634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89023" y="1023409"/>
            <a:ext cx="2687851" cy="42650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089023" y="1449917"/>
            <a:ext cx="2687851" cy="26341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DF51326B-561D-7AE6-A42C-E383D0D8D0FE}"/>
              </a:ext>
            </a:extLst>
          </p:cNvPr>
          <p:cNvPicPr>
            <a:picLocks noChangeAspect="1"/>
          </p:cNvPicPr>
          <p:nvPr userDrawn="1"/>
        </p:nvPicPr>
        <p:blipFill>
          <a:blip r:embed="rId2"/>
          <a:srcRect l="10313" t="27676" r="10313" b="27676"/>
          <a:stretch>
            <a:fillRect/>
          </a:stretch>
        </p:blipFill>
        <p:spPr>
          <a:xfrm>
            <a:off x="1" y="8106"/>
            <a:ext cx="12161838" cy="6841034"/>
          </a:xfrm>
          <a:prstGeom prst="rect">
            <a:avLst/>
          </a:prstGeom>
        </p:spPr>
      </p:pic>
      <p:sp>
        <p:nvSpPr>
          <p:cNvPr id="14" name="Freeform 6">
            <a:extLst>
              <a:ext uri="{FF2B5EF4-FFF2-40B4-BE49-F238E27FC236}">
                <a16:creationId xmlns:a16="http://schemas.microsoft.com/office/drawing/2014/main" id="{4E97F312-E66A-1811-6C1E-25228BF74FBE}"/>
              </a:ext>
            </a:extLst>
          </p:cNvPr>
          <p:cNvSpPr/>
          <p:nvPr/>
        </p:nvSpPr>
        <p:spPr>
          <a:xfrm>
            <a:off x="279419" y="576341"/>
            <a:ext cx="11668900" cy="5704373"/>
          </a:xfrm>
          <a:prstGeom prst="roundRect">
            <a:avLst>
              <a:gd name="adj" fmla="val 6723"/>
            </a:avLst>
          </a:prstGeom>
          <a:solidFill>
            <a:srgbClr val="FFEEC8"/>
          </a:solidFill>
        </p:spPr>
        <p:txBody>
          <a:bodyPr/>
          <a:lstStyle/>
          <a:p>
            <a:endParaRPr lang="en-US" dirty="0"/>
          </a:p>
        </p:txBody>
      </p:sp>
      <p:pic>
        <p:nvPicPr>
          <p:cNvPr id="13314" name="Picture 2" descr="Hình ảnh đã tải lên">
            <a:extLst>
              <a:ext uri="{FF2B5EF4-FFF2-40B4-BE49-F238E27FC236}">
                <a16:creationId xmlns:a16="http://schemas.microsoft.com/office/drawing/2014/main" id="{F1F554A8-A840-2C73-F288-5866DE384A1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494" t="8015" r="4007" b="5157"/>
          <a:stretch/>
        </p:blipFill>
        <p:spPr bwMode="auto">
          <a:xfrm>
            <a:off x="6690519" y="952500"/>
            <a:ext cx="5105400" cy="4953000"/>
          </a:xfrm>
          <a:prstGeom prst="roundRect">
            <a:avLst>
              <a:gd name="adj" fmla="val 10168"/>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938BF0D9-DA64-6308-6C88-0F8C1EFE3F76}"/>
              </a:ext>
            </a:extLst>
          </p:cNvPr>
          <p:cNvPicPr>
            <a:picLocks noChangeAspect="1"/>
          </p:cNvPicPr>
          <p:nvPr userDrawn="1"/>
        </p:nvPicPr>
        <p:blipFill>
          <a:blip r:embed="rId2"/>
          <a:srcRect l="10313" t="27676" r="10313" b="27676"/>
          <a:stretch>
            <a:fillRect/>
          </a:stretch>
        </p:blipFill>
        <p:spPr>
          <a:xfrm>
            <a:off x="-15081" y="15040"/>
            <a:ext cx="12165263" cy="6842960"/>
          </a:xfrm>
          <a:prstGeom prst="rect">
            <a:avLst/>
          </a:prstGeom>
        </p:spPr>
      </p:pic>
      <p:grpSp>
        <p:nvGrpSpPr>
          <p:cNvPr id="7" name="Group 5">
            <a:extLst>
              <a:ext uri="{FF2B5EF4-FFF2-40B4-BE49-F238E27FC236}">
                <a16:creationId xmlns:a16="http://schemas.microsoft.com/office/drawing/2014/main" id="{5C6800B6-812D-160F-F349-427145DBC7E8}"/>
              </a:ext>
            </a:extLst>
          </p:cNvPr>
          <p:cNvGrpSpPr/>
          <p:nvPr userDrawn="1"/>
        </p:nvGrpSpPr>
        <p:grpSpPr>
          <a:xfrm>
            <a:off x="435913" y="444974"/>
            <a:ext cx="11263273" cy="5983092"/>
            <a:chOff x="0" y="0"/>
            <a:chExt cx="2816250" cy="2167467"/>
          </a:xfrm>
        </p:grpSpPr>
        <p:sp>
          <p:nvSpPr>
            <p:cNvPr id="8" name="Freeform 6">
              <a:extLst>
                <a:ext uri="{FF2B5EF4-FFF2-40B4-BE49-F238E27FC236}">
                  <a16:creationId xmlns:a16="http://schemas.microsoft.com/office/drawing/2014/main" id="{3AB89E54-A262-1CB9-39DA-836D9BCF176E}"/>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9" name="TextBox 7">
              <a:extLst>
                <a:ext uri="{FF2B5EF4-FFF2-40B4-BE49-F238E27FC236}">
                  <a16:creationId xmlns:a16="http://schemas.microsoft.com/office/drawing/2014/main" id="{7A0ACD53-E389-77FA-50BD-50DF1DF0B4A2}"/>
                </a:ext>
              </a:extLst>
            </p:cNvPr>
            <p:cNvSpPr txBox="1"/>
            <p:nvPr/>
          </p:nvSpPr>
          <p:spPr>
            <a:xfrm>
              <a:off x="0" y="-66675"/>
              <a:ext cx="812800" cy="879475"/>
            </a:xfrm>
            <a:prstGeom prst="rect">
              <a:avLst/>
            </a:prstGeom>
          </p:spPr>
          <p:txBody>
            <a:bodyPr lIns="50800" tIns="50800" rIns="50800" bIns="50800" rtlCol="0" anchor="ctr"/>
            <a:lstStyle/>
            <a:p>
              <a:pPr algn="ctr">
                <a:lnSpc>
                  <a:spcPts val="2241"/>
                </a:lnSpc>
              </a:pPr>
              <a:endParaRPr/>
            </a:p>
          </p:txBody>
        </p:sp>
      </p:grpSp>
    </p:spTree>
    <p:extLst>
      <p:ext uri="{BB962C8B-B14F-4D97-AF65-F5344CB8AC3E}">
        <p14:creationId xmlns:p14="http://schemas.microsoft.com/office/powerpoint/2010/main" val="1408178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2" name="Picture 2">
            <a:extLst>
              <a:ext uri="{FF2B5EF4-FFF2-40B4-BE49-F238E27FC236}">
                <a16:creationId xmlns:a16="http://schemas.microsoft.com/office/drawing/2014/main" id="{7CA7B207-ED7B-61FB-921F-02A308BF24FB}"/>
              </a:ext>
            </a:extLst>
          </p:cNvPr>
          <p:cNvPicPr>
            <a:picLocks noChangeAspect="1"/>
          </p:cNvPicPr>
          <p:nvPr userDrawn="1"/>
        </p:nvPicPr>
        <p:blipFill>
          <a:blip r:embed="rId2"/>
          <a:srcRect l="10313" t="27676" r="10313" b="27676"/>
          <a:stretch>
            <a:fillRect/>
          </a:stretch>
        </p:blipFill>
        <p:spPr>
          <a:xfrm>
            <a:off x="-15081" y="15040"/>
            <a:ext cx="12165263" cy="6842960"/>
          </a:xfrm>
          <a:prstGeom prst="rect">
            <a:avLst/>
          </a:prstGeom>
        </p:spPr>
      </p:pic>
      <p:grpSp>
        <p:nvGrpSpPr>
          <p:cNvPr id="6" name="Group 5">
            <a:extLst>
              <a:ext uri="{FF2B5EF4-FFF2-40B4-BE49-F238E27FC236}">
                <a16:creationId xmlns:a16="http://schemas.microsoft.com/office/drawing/2014/main" id="{F1FF48BC-D435-9528-5B93-D88C059FC86C}"/>
              </a:ext>
            </a:extLst>
          </p:cNvPr>
          <p:cNvGrpSpPr/>
          <p:nvPr userDrawn="1"/>
        </p:nvGrpSpPr>
        <p:grpSpPr>
          <a:xfrm>
            <a:off x="442119" y="492211"/>
            <a:ext cx="6934200" cy="5873578"/>
            <a:chOff x="0" y="0"/>
            <a:chExt cx="2816250" cy="2167467"/>
          </a:xfrm>
        </p:grpSpPr>
        <p:sp>
          <p:nvSpPr>
            <p:cNvPr id="7" name="Freeform 6">
              <a:extLst>
                <a:ext uri="{FF2B5EF4-FFF2-40B4-BE49-F238E27FC236}">
                  <a16:creationId xmlns:a16="http://schemas.microsoft.com/office/drawing/2014/main" id="{9822CDC2-B79D-56D0-AC33-0D0A45A06950}"/>
                </a:ext>
              </a:extLst>
            </p:cNvPr>
            <p:cNvSpPr/>
            <p:nvPr/>
          </p:nvSpPr>
          <p:spPr>
            <a:xfrm>
              <a:off x="0" y="0"/>
              <a:ext cx="2816250" cy="216746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EC8"/>
            </a:solidFill>
          </p:spPr>
        </p:sp>
        <p:sp>
          <p:nvSpPr>
            <p:cNvPr id="8" name="TextBox 7">
              <a:extLst>
                <a:ext uri="{FF2B5EF4-FFF2-40B4-BE49-F238E27FC236}">
                  <a16:creationId xmlns:a16="http://schemas.microsoft.com/office/drawing/2014/main" id="{53043797-2BA8-C20F-1FEE-8726758846B2}"/>
                </a:ext>
              </a:extLst>
            </p:cNvPr>
            <p:cNvSpPr txBox="1"/>
            <p:nvPr/>
          </p:nvSpPr>
          <p:spPr>
            <a:xfrm>
              <a:off x="0" y="-66675"/>
              <a:ext cx="812800" cy="879475"/>
            </a:xfrm>
            <a:prstGeom prst="rect">
              <a:avLst/>
            </a:prstGeom>
          </p:spPr>
          <p:txBody>
            <a:bodyPr lIns="50800" tIns="50800" rIns="50800" bIns="50800" rtlCol="0" anchor="ctr"/>
            <a:lstStyle/>
            <a:p>
              <a:pPr algn="ctr">
                <a:lnSpc>
                  <a:spcPts val="2241"/>
                </a:lnSpc>
              </a:pPr>
              <a:endParaRPr/>
            </a:p>
          </p:txBody>
        </p:sp>
      </p:grpSp>
      <p:grpSp>
        <p:nvGrpSpPr>
          <p:cNvPr id="9" name="Group 11">
            <a:extLst>
              <a:ext uri="{FF2B5EF4-FFF2-40B4-BE49-F238E27FC236}">
                <a16:creationId xmlns:a16="http://schemas.microsoft.com/office/drawing/2014/main" id="{FA9ED052-DB03-C6D6-B0BE-BA897EE080EC}"/>
              </a:ext>
            </a:extLst>
          </p:cNvPr>
          <p:cNvGrpSpPr/>
          <p:nvPr userDrawn="1"/>
        </p:nvGrpSpPr>
        <p:grpSpPr>
          <a:xfrm>
            <a:off x="7709176" y="492211"/>
            <a:ext cx="4086743" cy="5873578"/>
            <a:chOff x="0" y="0"/>
            <a:chExt cx="1302441" cy="2167467"/>
          </a:xfrm>
        </p:grpSpPr>
        <p:sp>
          <p:nvSpPr>
            <p:cNvPr id="10" name="Freeform 12">
              <a:extLst>
                <a:ext uri="{FF2B5EF4-FFF2-40B4-BE49-F238E27FC236}">
                  <a16:creationId xmlns:a16="http://schemas.microsoft.com/office/drawing/2014/main" id="{079B5B91-AABD-2E20-B6A2-092320DC2F06}"/>
                </a:ext>
              </a:extLst>
            </p:cNvPr>
            <p:cNvSpPr/>
            <p:nvPr/>
          </p:nvSpPr>
          <p:spPr>
            <a:xfrm>
              <a:off x="0" y="0"/>
              <a:ext cx="1302441" cy="216746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rgbClr val="FFEEC8"/>
            </a:solidFill>
          </p:spPr>
        </p:sp>
        <p:sp>
          <p:nvSpPr>
            <p:cNvPr id="11" name="TextBox 13">
              <a:extLst>
                <a:ext uri="{FF2B5EF4-FFF2-40B4-BE49-F238E27FC236}">
                  <a16:creationId xmlns:a16="http://schemas.microsoft.com/office/drawing/2014/main" id="{8E17E546-9DA8-1FEB-20DC-E7EFE44FE8FA}"/>
                </a:ext>
              </a:extLst>
            </p:cNvPr>
            <p:cNvSpPr txBox="1"/>
            <p:nvPr/>
          </p:nvSpPr>
          <p:spPr>
            <a:xfrm>
              <a:off x="0" y="-66675"/>
              <a:ext cx="812800" cy="879475"/>
            </a:xfrm>
            <a:prstGeom prst="rect">
              <a:avLst/>
            </a:prstGeom>
          </p:spPr>
          <p:txBody>
            <a:bodyPr lIns="50800" tIns="50800" rIns="50800" bIns="50800" rtlCol="0" anchor="ctr"/>
            <a:lstStyle/>
            <a:p>
              <a:pPr algn="ctr">
                <a:lnSpc>
                  <a:spcPts val="2241"/>
                </a:lnSpc>
              </a:pPr>
              <a:endParaRPr/>
            </a:p>
          </p:txBody>
        </p:sp>
      </p:grpSp>
    </p:spTree>
    <p:extLst>
      <p:ext uri="{BB962C8B-B14F-4D97-AF65-F5344CB8AC3E}">
        <p14:creationId xmlns:p14="http://schemas.microsoft.com/office/powerpoint/2010/main" val="1626268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046" y="183092"/>
            <a:ext cx="5472827"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046" y="1066800"/>
            <a:ext cx="5472827"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046" y="4237567"/>
            <a:ext cx="1418881" cy="243417"/>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2077648" y="4237567"/>
            <a:ext cx="1925624" cy="24341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57992" y="4237567"/>
            <a:ext cx="1418881" cy="243417"/>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8" name="TextBox 7">
            <a:extLst>
              <a:ext uri="{FF2B5EF4-FFF2-40B4-BE49-F238E27FC236}">
                <a16:creationId xmlns:a16="http://schemas.microsoft.com/office/drawing/2014/main" id="{C6292E3E-879F-4983-2EED-D15F519A1953}"/>
              </a:ext>
            </a:extLst>
          </p:cNvPr>
          <p:cNvSpPr txBox="1"/>
          <p:nvPr userDrawn="1"/>
        </p:nvSpPr>
        <p:spPr>
          <a:xfrm rot="16200000">
            <a:off x="-4239438" y="2959649"/>
            <a:ext cx="6076334" cy="523220"/>
          </a:xfrm>
          <a:prstGeom prst="rect">
            <a:avLst/>
          </a:prstGeom>
          <a:noFill/>
        </p:spPr>
        <p:txBody>
          <a:bodyPr wrap="square">
            <a:spAutoFit/>
          </a:bodyPr>
          <a:lstStyle/>
          <a:p>
            <a:pPr algn="ctr"/>
            <a:r>
              <a:rPr lang="en-US" sz="2800">
                <a:latin typeface=".TMC-Ong Do" pitchFamily="2" charset="0"/>
              </a:rPr>
              <a:t>Kho ppt Phan Linh_0916.604.268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52" r:id="rId5"/>
    <p:sldLayoutId id="2147483653" r:id="rId6"/>
    <p:sldLayoutId id="2147483654" r:id="rId7"/>
    <p:sldLayoutId id="2147483660" r:id="rId8"/>
    <p:sldLayoutId id="2147483665" r:id="rId9"/>
    <p:sldLayoutId id="2147483663" r:id="rId10"/>
    <p:sldLayoutId id="2147483662" r:id="rId11"/>
    <p:sldLayoutId id="2147483661" r:id="rId12"/>
    <p:sldLayoutId id="2147483655" r:id="rId13"/>
    <p:sldLayoutId id="2147483656" r:id="rId14"/>
    <p:sldLayoutId id="2147483657" r:id="rId15"/>
    <p:sldLayoutId id="2147483658" r:id="rId16"/>
    <p:sldLayoutId id="2147483659"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2.sv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27.svg"/><Relationship Id="rId11" Type="http://schemas.openxmlformats.org/officeDocument/2006/relationships/image" Target="../media/image29.svg"/><Relationship Id="rId5" Type="http://schemas.openxmlformats.org/officeDocument/2006/relationships/image" Target="../media/image14.png"/><Relationship Id="rId10" Type="http://schemas.openxmlformats.org/officeDocument/2006/relationships/image" Target="../media/image17.png"/><Relationship Id="rId4" Type="http://schemas.microsoft.com/office/2007/relationships/hdphoto" Target="../media/hdphoto2.wdp"/><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4.svg"/><Relationship Id="rId3" Type="http://schemas.openxmlformats.org/officeDocument/2006/relationships/audio" Target="../media/audio1.wav"/><Relationship Id="rId7" Type="http://schemas.openxmlformats.org/officeDocument/2006/relationships/image" Target="../media/image15.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svg"/><Relationship Id="rId11" Type="http://schemas.microsoft.com/office/2007/relationships/hdphoto" Target="../media/hdphoto2.wdp"/><Relationship Id="rId5" Type="http://schemas.openxmlformats.org/officeDocument/2006/relationships/image" Target="../media/image14.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2.wav"/><Relationship Id="rId7" Type="http://schemas.openxmlformats.org/officeDocument/2006/relationships/image" Target="../media/image27.sv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svg"/><Relationship Id="rId7" Type="http://schemas.openxmlformats.org/officeDocument/2006/relationships/image" Target="../media/image29.svg"/><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2.svg"/><Relationship Id="rId4" Type="http://schemas.openxmlformats.org/officeDocument/2006/relationships/image" Target="../media/image24.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microsoft.com/office/2007/relationships/hdphoto" Target="../media/hdphoto5.wdp"/><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980063" y="1499369"/>
            <a:ext cx="6064334" cy="941800"/>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solidFill>
            <a:srgbClr val="7CC4F4"/>
          </a:solidFill>
        </p:spPr>
        <p:txBody>
          <a:bodyPr/>
          <a:lstStyle/>
          <a:p>
            <a:pPr algn="ctr">
              <a:lnSpc>
                <a:spcPct val="150000"/>
              </a:lnSpc>
            </a:pPr>
            <a:r>
              <a:rPr lang="vi-VN" sz="4000" b="1" dirty="0"/>
              <a:t>TỰ NHIÊN VÀ XÃ HỘI 1</a:t>
            </a:r>
            <a:endParaRPr lang="en-US" sz="4000" b="1" dirty="0"/>
          </a:p>
        </p:txBody>
      </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33349" y="0"/>
            <a:ext cx="3880290" cy="1577077"/>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7734983" y="-69106"/>
            <a:ext cx="3880290" cy="1577077"/>
          </a:xfrm>
          <a:prstGeom prst="rect">
            <a:avLst/>
          </a:prstGeom>
        </p:spPr>
      </p:pic>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7187305" y="1219200"/>
            <a:ext cx="4892583" cy="7100055"/>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4223892" y="5172308"/>
            <a:ext cx="3022621" cy="1228492"/>
          </a:xfrm>
          <a:prstGeom prst="rect">
            <a:avLst/>
          </a:prstGeom>
        </p:spPr>
      </p:pic>
      <p:pic>
        <p:nvPicPr>
          <p:cNvPr id="18" name="Picture 1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6840581" y="-155412"/>
            <a:ext cx="1982902" cy="2142625"/>
          </a:xfrm>
          <a:prstGeom prst="rect">
            <a:avLst/>
          </a:prstGeom>
        </p:spPr>
      </p:pic>
      <p:sp>
        <p:nvSpPr>
          <p:cNvPr id="21" name="TextBox 20">
            <a:extLst>
              <a:ext uri="{FF2B5EF4-FFF2-40B4-BE49-F238E27FC236}">
                <a16:creationId xmlns:a16="http://schemas.microsoft.com/office/drawing/2014/main" id="{F3702583-805A-A03B-FB23-06F6520B8C72}"/>
              </a:ext>
            </a:extLst>
          </p:cNvPr>
          <p:cNvSpPr txBox="1"/>
          <p:nvPr/>
        </p:nvSpPr>
        <p:spPr>
          <a:xfrm>
            <a:off x="699010" y="3265401"/>
            <a:ext cx="6626440" cy="1323439"/>
          </a:xfrm>
          <a:prstGeom prst="rect">
            <a:avLst/>
          </a:prstGeom>
          <a:noFill/>
        </p:spPr>
        <p:txBody>
          <a:bodyPr wrap="square" rtlCol="0">
            <a:spAutoFit/>
          </a:bodyPr>
          <a:lstStyle/>
          <a:p>
            <a:pPr algn="ctr"/>
            <a:r>
              <a:rPr lang="vi-VN" sz="4000" dirty="0">
                <a:solidFill>
                  <a:srgbClr val="C00000"/>
                </a:solidFill>
              </a:rPr>
              <a:t>BÀI 29: THỜI TIẾT </a:t>
            </a:r>
          </a:p>
          <a:p>
            <a:pPr algn="ctr"/>
            <a:r>
              <a:rPr lang="vi-VN" sz="4000" dirty="0">
                <a:solidFill>
                  <a:srgbClr val="C00000"/>
                </a:solidFill>
              </a:rPr>
              <a:t>LUÔN THAY ĐỔI (TIẾT 2)</a:t>
            </a:r>
            <a:endParaRPr lang="en-US" sz="4000" dirty="0">
              <a:solidFill>
                <a:srgbClr val="C00000"/>
              </a:solidFill>
            </a:endParaRPr>
          </a:p>
        </p:txBody>
      </p:sp>
      <p:sp>
        <p:nvSpPr>
          <p:cNvPr id="22" name="Freeform 9">
            <a:extLst>
              <a:ext uri="{FF2B5EF4-FFF2-40B4-BE49-F238E27FC236}">
                <a16:creationId xmlns:a16="http://schemas.microsoft.com/office/drawing/2014/main" id="{04F094DC-07E4-70FB-4129-6E149FC751D0}"/>
              </a:ext>
            </a:extLst>
          </p:cNvPr>
          <p:cNvSpPr/>
          <p:nvPr/>
        </p:nvSpPr>
        <p:spPr>
          <a:xfrm>
            <a:off x="4493395" y="5523977"/>
            <a:ext cx="2483617" cy="723634"/>
          </a:xfrm>
          <a:custGeom>
            <a:avLst/>
            <a:gdLst/>
            <a:ahLst/>
            <a:cxnLst/>
            <a:rect l="l" t="t" r="r" b="b"/>
            <a:pathLst>
              <a:path w="2036904" h="248046">
                <a:moveTo>
                  <a:pt x="51053" y="0"/>
                </a:moveTo>
                <a:lnTo>
                  <a:pt x="1985850" y="0"/>
                </a:lnTo>
                <a:cubicBezTo>
                  <a:pt x="2014046" y="0"/>
                  <a:pt x="2036904" y="22857"/>
                  <a:pt x="2036904" y="51053"/>
                </a:cubicBezTo>
                <a:lnTo>
                  <a:pt x="2036904" y="196993"/>
                </a:lnTo>
                <a:cubicBezTo>
                  <a:pt x="2036904" y="210533"/>
                  <a:pt x="2031525" y="223519"/>
                  <a:pt x="2021950" y="233093"/>
                </a:cubicBezTo>
                <a:cubicBezTo>
                  <a:pt x="2012376" y="242667"/>
                  <a:pt x="1999391" y="248046"/>
                  <a:pt x="1985850" y="248046"/>
                </a:cubicBezTo>
                <a:lnTo>
                  <a:pt x="51053" y="248046"/>
                </a:lnTo>
                <a:cubicBezTo>
                  <a:pt x="22857" y="248046"/>
                  <a:pt x="0" y="225189"/>
                  <a:pt x="0" y="196993"/>
                </a:cubicBezTo>
                <a:lnTo>
                  <a:pt x="0" y="51053"/>
                </a:lnTo>
                <a:cubicBezTo>
                  <a:pt x="0" y="22857"/>
                  <a:pt x="22857" y="0"/>
                  <a:pt x="51053" y="0"/>
                </a:cubicBezTo>
                <a:close/>
              </a:path>
            </a:pathLst>
          </a:custGeom>
          <a:noFill/>
        </p:spPr>
        <p:txBody>
          <a:bodyPr/>
          <a:lstStyle/>
          <a:p>
            <a:pPr algn="ctr"/>
            <a:r>
              <a:rPr lang="vi-VN" sz="3600" b="1" i="1" dirty="0"/>
              <a:t>Trang 116</a:t>
            </a:r>
            <a:endParaRPr lang="en-US" sz="3600" b="1" i="1"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0-#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1000" fill="hold"/>
                                        <p:tgtEl>
                                          <p:spTgt spid="15"/>
                                        </p:tgtEl>
                                        <p:attrNameLst>
                                          <p:attrName>ppt_x</p:attrName>
                                        </p:attrNameLst>
                                      </p:cBhvr>
                                      <p:tavLst>
                                        <p:tav tm="0">
                                          <p:val>
                                            <p:strVal val="1+#ppt_w/2"/>
                                          </p:val>
                                        </p:tav>
                                        <p:tav tm="100000">
                                          <p:val>
                                            <p:strVal val="#ppt_x"/>
                                          </p:val>
                                        </p:tav>
                                      </p:tavLst>
                                    </p:anim>
                                    <p:anim calcmode="lin" valueType="num">
                                      <p:cBhvr additive="base">
                                        <p:cTn id="21" dur="10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1000" fill="hold"/>
                                        <p:tgtEl>
                                          <p:spTgt spid="18"/>
                                        </p:tgtEl>
                                        <p:attrNameLst>
                                          <p:attrName>ppt_x</p:attrName>
                                        </p:attrNameLst>
                                      </p:cBhvr>
                                      <p:tavLst>
                                        <p:tav tm="0">
                                          <p:val>
                                            <p:strVal val="#ppt_x"/>
                                          </p:val>
                                        </p:tav>
                                        <p:tav tm="100000">
                                          <p:val>
                                            <p:strVal val="#ppt_x"/>
                                          </p:val>
                                        </p:tav>
                                      </p:tavLst>
                                    </p:anim>
                                    <p:anim calcmode="lin" valueType="num">
                                      <p:cBhvr additive="base">
                                        <p:cTn id="25"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Bão Rai hoành hành, làm hơn 30 người thiệt mạng ở Philippines | Môi trường  | Vietnam+ (VietnamPlus)">
            <a:extLst>
              <a:ext uri="{FF2B5EF4-FFF2-40B4-BE49-F238E27FC236}">
                <a16:creationId xmlns:a16="http://schemas.microsoft.com/office/drawing/2014/main" id="{339DC8F5-FC41-5F39-3CFC-847FBD98C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84818"/>
            <a:ext cx="6387825" cy="425534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à Nội: Cây đổ ngổn ngang sau bão">
            <a:extLst>
              <a:ext uri="{FF2B5EF4-FFF2-40B4-BE49-F238E27FC236}">
                <a16:creationId xmlns:a16="http://schemas.microsoft.com/office/drawing/2014/main" id="{7F0A5279-B9BA-7916-D491-95E0EE115A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9" t="9070"/>
          <a:stretch/>
        </p:blipFill>
        <p:spPr bwMode="auto">
          <a:xfrm>
            <a:off x="0" y="17834"/>
            <a:ext cx="6372744" cy="33349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39676B-6B47-1525-87DB-388B01865B5A}"/>
              </a:ext>
            </a:extLst>
          </p:cNvPr>
          <p:cNvPicPr>
            <a:picLocks noChangeAspect="1"/>
          </p:cNvPicPr>
          <p:nvPr/>
        </p:nvPicPr>
        <p:blipFill rotWithShape="1">
          <a:blip r:embed="rId4"/>
          <a:srcRect r="15309"/>
          <a:stretch/>
        </p:blipFill>
        <p:spPr>
          <a:xfrm>
            <a:off x="6387825" y="3005160"/>
            <a:ext cx="5774013" cy="3835006"/>
          </a:xfrm>
          <a:prstGeom prst="rect">
            <a:avLst/>
          </a:prstGeom>
        </p:spPr>
      </p:pic>
      <p:pic>
        <p:nvPicPr>
          <p:cNvPr id="3082" name="Picture 10" descr="A warning to prepare for potential strong winds and coastal flooding this  weekend, starting as early as Friday – Wai Hālana">
            <a:extLst>
              <a:ext uri="{FF2B5EF4-FFF2-40B4-BE49-F238E27FC236}">
                <a16:creationId xmlns:a16="http://schemas.microsoft.com/office/drawing/2014/main" id="{1F67A492-16C7-6DD0-420A-7FF08AB9A8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6845" r="4064"/>
          <a:stretch/>
        </p:blipFill>
        <p:spPr bwMode="auto">
          <a:xfrm>
            <a:off x="6387825" y="17834"/>
            <a:ext cx="5774013" cy="33349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22180A-9524-FAF8-61D1-6B884E402AF8}"/>
              </a:ext>
            </a:extLst>
          </p:cNvPr>
          <p:cNvSpPr txBox="1"/>
          <p:nvPr/>
        </p:nvSpPr>
        <p:spPr>
          <a:xfrm>
            <a:off x="3223096" y="3033656"/>
            <a:ext cx="6372744" cy="646331"/>
          </a:xfrm>
          <a:prstGeom prst="rect">
            <a:avLst/>
          </a:prstGeom>
          <a:solidFill>
            <a:schemeClr val="tx1">
              <a:alpha val="50000"/>
            </a:schemeClr>
          </a:solidFill>
        </p:spPr>
        <p:txBody>
          <a:bodyPr wrap="square" rtlCol="0">
            <a:spAutoFit/>
          </a:bodyPr>
          <a:lstStyle/>
          <a:p>
            <a:r>
              <a:rPr lang="vi-VN" sz="3600" i="1" dirty="0">
                <a:solidFill>
                  <a:schemeClr val="bg1"/>
                </a:solidFill>
              </a:rPr>
              <a:t>Những thiệt hại của giông lốc </a:t>
            </a:r>
            <a:endParaRPr lang="en-US" sz="3600" i="1" dirty="0">
              <a:solidFill>
                <a:schemeClr val="bg1"/>
              </a:solidFill>
            </a:endParaRPr>
          </a:p>
        </p:txBody>
      </p:sp>
      <p:sp>
        <p:nvSpPr>
          <p:cNvPr id="2" name="TextBox 1">
            <a:extLst>
              <a:ext uri="{FF2B5EF4-FFF2-40B4-BE49-F238E27FC236}">
                <a16:creationId xmlns:a16="http://schemas.microsoft.com/office/drawing/2014/main" id="{617CC144-3069-7C51-9BDB-880B60E9E410}"/>
              </a:ext>
            </a:extLst>
          </p:cNvPr>
          <p:cNvSpPr txBox="1"/>
          <p:nvPr/>
        </p:nvSpPr>
        <p:spPr>
          <a:xfrm>
            <a:off x="-4195" y="2628038"/>
            <a:ext cx="12161838" cy="1754326"/>
          </a:xfrm>
          <a:prstGeom prst="rect">
            <a:avLst/>
          </a:prstGeom>
          <a:solidFill>
            <a:schemeClr val="tx1"/>
          </a:solidFill>
        </p:spPr>
        <p:txBody>
          <a:bodyPr wrap="square" rtlCol="0">
            <a:spAutoFit/>
          </a:bodyPr>
          <a:lstStyle/>
          <a:p>
            <a:pPr algn="just"/>
            <a:r>
              <a:rPr lang="vi-VN" sz="3500" i="1" dirty="0">
                <a:solidFill>
                  <a:schemeClr val="bg1"/>
                </a:solidFill>
              </a:rPr>
              <a:t>Giông lốc, gió lớn là hiện tượng tự nhiên thường đi kèm với bão lớn. Đây là một loại </a:t>
            </a:r>
            <a:r>
              <a:rPr lang="vi-VN" sz="3500" b="1" i="1" dirty="0">
                <a:solidFill>
                  <a:schemeClr val="bg1"/>
                </a:solidFill>
              </a:rPr>
              <a:t>thiên tai</a:t>
            </a:r>
            <a:r>
              <a:rPr lang="vi-VN" sz="3500" i="1" dirty="0">
                <a:solidFill>
                  <a:schemeClr val="bg1"/>
                </a:solidFill>
              </a:rPr>
              <a:t>, gây thiệt hại và nguy hiểm cho con người.</a:t>
            </a:r>
          </a:p>
        </p:txBody>
      </p:sp>
    </p:spTree>
    <p:extLst>
      <p:ext uri="{BB962C8B-B14F-4D97-AF65-F5344CB8AC3E}">
        <p14:creationId xmlns:p14="http://schemas.microsoft.com/office/powerpoint/2010/main" val="221714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82"/>
                                        </p:tgtEl>
                                        <p:attrNameLst>
                                          <p:attrName>style.visibility</p:attrName>
                                        </p:attrNameLst>
                                      </p:cBhvr>
                                      <p:to>
                                        <p:strVal val="visible"/>
                                      </p:to>
                                    </p:set>
                                    <p:animEffect transition="in" filter="wipe(left)">
                                      <p:cBhvr>
                                        <p:cTn id="12" dur="500"/>
                                        <p:tgtEl>
                                          <p:spTgt spid="30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wipe(left)">
                                      <p:cBhvr>
                                        <p:cTn id="17" dur="5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8B03A-0357-574E-F7BC-BE777F1D2D76}"/>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8215" t="49878" r="6363" b="122"/>
          <a:stretch/>
        </p:blipFill>
        <p:spPr>
          <a:xfrm>
            <a:off x="6134822" y="1828800"/>
            <a:ext cx="5832343" cy="3790145"/>
          </a:xfrm>
          <a:prstGeom prst="rect">
            <a:avLst/>
          </a:prstGeom>
        </p:spPr>
      </p:pic>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050994" y="-806596"/>
            <a:ext cx="3748244" cy="152340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62881" y="5768284"/>
            <a:ext cx="3768827" cy="1531775"/>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246414" y="-44892"/>
            <a:ext cx="1915424" cy="2069711"/>
          </a:xfrm>
          <a:prstGeom prst="rect">
            <a:avLst/>
          </a:prstGeom>
        </p:spPr>
      </p:pic>
      <p:pic>
        <p:nvPicPr>
          <p:cNvPr id="20"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813459" flipH="1">
            <a:off x="697401" y="552960"/>
            <a:ext cx="651928" cy="613998"/>
          </a:xfrm>
          <a:prstGeom prst="rect">
            <a:avLst/>
          </a:prstGeom>
        </p:spPr>
      </p:pic>
      <p:sp>
        <p:nvSpPr>
          <p:cNvPr id="27" name="TextBox 26">
            <a:extLst>
              <a:ext uri="{FF2B5EF4-FFF2-40B4-BE49-F238E27FC236}">
                <a16:creationId xmlns:a16="http://schemas.microsoft.com/office/drawing/2014/main" id="{20A2A51D-79D6-FEEA-A789-E07406F5F299}"/>
              </a:ext>
            </a:extLst>
          </p:cNvPr>
          <p:cNvSpPr txBox="1"/>
          <p:nvPr/>
        </p:nvSpPr>
        <p:spPr>
          <a:xfrm>
            <a:off x="1412214" y="601677"/>
            <a:ext cx="8834200" cy="830997"/>
          </a:xfrm>
          <a:prstGeom prst="rect">
            <a:avLst/>
          </a:prstGeom>
          <a:noFill/>
        </p:spPr>
        <p:txBody>
          <a:bodyPr wrap="square" rtlCol="0">
            <a:spAutoFit/>
          </a:bodyPr>
          <a:lstStyle/>
          <a:p>
            <a:pPr algn="just"/>
            <a:r>
              <a:rPr lang="vi-VN" sz="2400" b="1" dirty="0"/>
              <a:t>Hình nào dưới đây cho biết trời không có gió, trời có gió? Vì sao?</a:t>
            </a:r>
            <a:endParaRPr lang="en-US" sz="2400" b="1" dirty="0"/>
          </a:p>
        </p:txBody>
      </p:sp>
      <p:pic>
        <p:nvPicPr>
          <p:cNvPr id="3" name="Picture 2">
            <a:extLst>
              <a:ext uri="{FF2B5EF4-FFF2-40B4-BE49-F238E27FC236}">
                <a16:creationId xmlns:a16="http://schemas.microsoft.com/office/drawing/2014/main" id="{E56BE65A-408A-7D13-283D-ACD37ED973A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9264" r="5316" b="50000"/>
          <a:stretch/>
        </p:blipFill>
        <p:spPr>
          <a:xfrm>
            <a:off x="194673" y="1828799"/>
            <a:ext cx="5832343" cy="3790145"/>
          </a:xfrm>
          <a:prstGeom prst="rect">
            <a:avLst/>
          </a:prstGeom>
        </p:spPr>
      </p:pic>
    </p:spTree>
    <p:extLst>
      <p:ext uri="{BB962C8B-B14F-4D97-AF65-F5344CB8AC3E}">
        <p14:creationId xmlns:p14="http://schemas.microsoft.com/office/powerpoint/2010/main" val="219867751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9052719" y="-806596"/>
            <a:ext cx="3748244" cy="1523409"/>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flipH="1">
            <a:off x="-1461156" y="5768284"/>
            <a:ext cx="3768827" cy="1531775"/>
          </a:xfrm>
          <a:prstGeom prst="rect">
            <a:avLst/>
          </a:prstGeom>
        </p:spPr>
      </p:pic>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813459" flipH="1">
            <a:off x="801954" y="800734"/>
            <a:ext cx="651928" cy="613998"/>
          </a:xfrm>
          <a:prstGeom prst="rect">
            <a:avLst/>
          </a:prstGeom>
        </p:spPr>
      </p:pic>
      <p:sp>
        <p:nvSpPr>
          <p:cNvPr id="27" name="TextBox 26">
            <a:extLst>
              <a:ext uri="{FF2B5EF4-FFF2-40B4-BE49-F238E27FC236}">
                <a16:creationId xmlns:a16="http://schemas.microsoft.com/office/drawing/2014/main" id="{20A2A51D-79D6-FEEA-A789-E07406F5F299}"/>
              </a:ext>
            </a:extLst>
          </p:cNvPr>
          <p:cNvSpPr txBox="1"/>
          <p:nvPr/>
        </p:nvSpPr>
        <p:spPr>
          <a:xfrm>
            <a:off x="3782505" y="228600"/>
            <a:ext cx="4568505" cy="954107"/>
          </a:xfrm>
          <a:prstGeom prst="rect">
            <a:avLst/>
          </a:prstGeom>
          <a:noFill/>
        </p:spPr>
        <p:txBody>
          <a:bodyPr wrap="square" rtlCol="0">
            <a:spAutoFit/>
          </a:bodyPr>
          <a:lstStyle/>
          <a:p>
            <a:pPr algn="ctr"/>
            <a:r>
              <a:rPr lang="vi-VN" sz="2800" b="1" dirty="0"/>
              <a:t>THỬ THÁCH </a:t>
            </a:r>
          </a:p>
          <a:p>
            <a:pPr algn="ctr"/>
            <a:r>
              <a:rPr lang="vi-VN" sz="2800" b="1" dirty="0"/>
              <a:t>TÌM ĐIỂM KHÁC NHAU</a:t>
            </a:r>
            <a:endParaRPr lang="en-US" sz="2800" b="1" dirty="0"/>
          </a:p>
        </p:txBody>
      </p:sp>
      <p:pic>
        <p:nvPicPr>
          <p:cNvPr id="2" name="Picture 1">
            <a:extLst>
              <a:ext uri="{FF2B5EF4-FFF2-40B4-BE49-F238E27FC236}">
                <a16:creationId xmlns:a16="http://schemas.microsoft.com/office/drawing/2014/main" id="{EF6FD14E-12FC-CB79-E06C-B68B709B6F7A}"/>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rcRect l="8215" t="49878" r="6363" b="122"/>
          <a:stretch/>
        </p:blipFill>
        <p:spPr>
          <a:xfrm>
            <a:off x="6134822" y="1417129"/>
            <a:ext cx="5832343" cy="3790145"/>
          </a:xfrm>
          <a:prstGeom prst="rect">
            <a:avLst/>
          </a:prstGeom>
        </p:spPr>
      </p:pic>
      <p:pic>
        <p:nvPicPr>
          <p:cNvPr id="7" name="Picture 6">
            <a:extLst>
              <a:ext uri="{FF2B5EF4-FFF2-40B4-BE49-F238E27FC236}">
                <a16:creationId xmlns:a16="http://schemas.microsoft.com/office/drawing/2014/main" id="{B02DF90E-7D6E-F3C0-557A-442AA77A9325}"/>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rcRect l="9264" r="5316" b="50000"/>
          <a:stretch/>
        </p:blipFill>
        <p:spPr>
          <a:xfrm>
            <a:off x="194673" y="1417128"/>
            <a:ext cx="5832343" cy="3790145"/>
          </a:xfrm>
          <a:prstGeom prst="rect">
            <a:avLst/>
          </a:prstGeom>
        </p:spPr>
      </p:pic>
      <p:sp>
        <p:nvSpPr>
          <p:cNvPr id="9" name="Oval 8">
            <a:extLst>
              <a:ext uri="{FF2B5EF4-FFF2-40B4-BE49-F238E27FC236}">
                <a16:creationId xmlns:a16="http://schemas.microsoft.com/office/drawing/2014/main" id="{C823D0B7-A9AA-6321-F41E-93CA559DD935}"/>
              </a:ext>
            </a:extLst>
          </p:cNvPr>
          <p:cNvSpPr/>
          <p:nvPr/>
        </p:nvSpPr>
        <p:spPr>
          <a:xfrm>
            <a:off x="3121163" y="1429828"/>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AFEAE6-1DBD-E6D4-60D4-66EF9013B287}"/>
              </a:ext>
            </a:extLst>
          </p:cNvPr>
          <p:cNvSpPr/>
          <p:nvPr/>
        </p:nvSpPr>
        <p:spPr>
          <a:xfrm>
            <a:off x="9568637" y="1220807"/>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9E9AEDB-44C3-8FA4-49FF-F3543945A223}"/>
              </a:ext>
            </a:extLst>
          </p:cNvPr>
          <p:cNvSpPr/>
          <p:nvPr/>
        </p:nvSpPr>
        <p:spPr>
          <a:xfrm>
            <a:off x="557947" y="3855529"/>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24D8743B-91DE-D72C-D8AB-B560F5813127}"/>
              </a:ext>
            </a:extLst>
          </p:cNvPr>
          <p:cNvSpPr/>
          <p:nvPr/>
        </p:nvSpPr>
        <p:spPr>
          <a:xfrm>
            <a:off x="6464952" y="3855528"/>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1E4EBFA-0065-4650-DA62-7F091C81D75E}"/>
              </a:ext>
            </a:extLst>
          </p:cNvPr>
          <p:cNvSpPr/>
          <p:nvPr/>
        </p:nvSpPr>
        <p:spPr>
          <a:xfrm>
            <a:off x="9540856" y="2840240"/>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AB890EF-9783-7B1D-87AC-65198985CBB6}"/>
              </a:ext>
            </a:extLst>
          </p:cNvPr>
          <p:cNvSpPr/>
          <p:nvPr/>
        </p:nvSpPr>
        <p:spPr>
          <a:xfrm>
            <a:off x="3456929" y="2915977"/>
            <a:ext cx="1139941" cy="113994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72E0C20-9B90-6DB8-CF00-85E2F0567E55}"/>
              </a:ext>
            </a:extLst>
          </p:cNvPr>
          <p:cNvSpPr/>
          <p:nvPr/>
        </p:nvSpPr>
        <p:spPr>
          <a:xfrm>
            <a:off x="2037102" y="3641884"/>
            <a:ext cx="828068" cy="828068"/>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8C1D59CD-7225-049B-2F5D-C7B5D88B364F}"/>
              </a:ext>
            </a:extLst>
          </p:cNvPr>
          <p:cNvSpPr/>
          <p:nvPr/>
        </p:nvSpPr>
        <p:spPr>
          <a:xfrm>
            <a:off x="8254488" y="3641884"/>
            <a:ext cx="878511" cy="878511"/>
          </a:xfrm>
          <a:prstGeom prst="ellipse">
            <a:avLst/>
          </a:prstGeom>
          <a:noFill/>
          <a:ln>
            <a:solidFill>
              <a:srgbClr val="C0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1EFCC3EC-27C0-93B9-C105-503BDB974857}"/>
              </a:ext>
            </a:extLst>
          </p:cNvPr>
          <p:cNvSpPr/>
          <p:nvPr/>
        </p:nvSpPr>
        <p:spPr>
          <a:xfrm>
            <a:off x="2128297" y="5334000"/>
            <a:ext cx="2140600" cy="603918"/>
          </a:xfrm>
          <a:prstGeom prst="roundRect">
            <a:avLst/>
          </a:prstGeom>
          <a:solidFill>
            <a:srgbClr val="7CC4F4"/>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rPr>
              <a:t>Lá cờ</a:t>
            </a:r>
            <a:endParaRPr lang="en-US" sz="3200" b="1" dirty="0">
              <a:solidFill>
                <a:schemeClr val="bg1"/>
              </a:solidFill>
            </a:endParaRPr>
          </a:p>
        </p:txBody>
      </p:sp>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592840" y="-189606"/>
            <a:ext cx="1915424" cy="2069711"/>
          </a:xfrm>
          <a:prstGeom prst="rect">
            <a:avLst/>
          </a:prstGeom>
        </p:spPr>
      </p:pic>
      <p:sp>
        <p:nvSpPr>
          <p:cNvPr id="21" name="Rectangle: Rounded Corners 20">
            <a:extLst>
              <a:ext uri="{FF2B5EF4-FFF2-40B4-BE49-F238E27FC236}">
                <a16:creationId xmlns:a16="http://schemas.microsoft.com/office/drawing/2014/main" id="{C0913C10-CFAB-C0B2-DA32-381F456C6D2B}"/>
              </a:ext>
            </a:extLst>
          </p:cNvPr>
          <p:cNvSpPr/>
          <p:nvPr/>
        </p:nvSpPr>
        <p:spPr>
          <a:xfrm>
            <a:off x="4505290" y="5346700"/>
            <a:ext cx="3008890" cy="603918"/>
          </a:xfrm>
          <a:prstGeom prst="roundRect">
            <a:avLst/>
          </a:prstGeom>
          <a:solidFill>
            <a:srgbClr val="7CC4F4"/>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rPr>
              <a:t>Chong chóng</a:t>
            </a:r>
            <a:endParaRPr lang="en-US" sz="3200" b="1" dirty="0">
              <a:solidFill>
                <a:schemeClr val="bg1"/>
              </a:solidFill>
            </a:endParaRPr>
          </a:p>
        </p:txBody>
      </p:sp>
      <p:sp>
        <p:nvSpPr>
          <p:cNvPr id="22" name="Rectangle: Rounded Corners 21">
            <a:extLst>
              <a:ext uri="{FF2B5EF4-FFF2-40B4-BE49-F238E27FC236}">
                <a16:creationId xmlns:a16="http://schemas.microsoft.com/office/drawing/2014/main" id="{BA5C3A9F-BFD8-3930-58EB-BD767CD01493}"/>
              </a:ext>
            </a:extLst>
          </p:cNvPr>
          <p:cNvSpPr/>
          <p:nvPr/>
        </p:nvSpPr>
        <p:spPr>
          <a:xfrm>
            <a:off x="7750572" y="5334000"/>
            <a:ext cx="2278207" cy="603918"/>
          </a:xfrm>
          <a:prstGeom prst="roundRect">
            <a:avLst/>
          </a:prstGeom>
          <a:solidFill>
            <a:srgbClr val="7CC4F4"/>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a:solidFill>
                  <a:schemeClr val="bg1"/>
                </a:solidFill>
              </a:rPr>
              <a:t>Cây cối </a:t>
            </a:r>
            <a:endParaRPr lang="en-US" sz="3200" b="1" dirty="0">
              <a:solidFill>
                <a:schemeClr val="bg1"/>
              </a:solidFill>
            </a:endParaRPr>
          </a:p>
        </p:txBody>
      </p:sp>
    </p:spTree>
    <p:extLst>
      <p:ext uri="{BB962C8B-B14F-4D97-AF65-F5344CB8AC3E}">
        <p14:creationId xmlns:p14="http://schemas.microsoft.com/office/powerpoint/2010/main" val="2634479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3" name="Check mark.wav"/>
                                        </p:tgtEl>
                                      </p:cMediaNode>
                                    </p:audio>
                                  </p:sub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subTnLst>
                                    <p:audio>
                                      <p:cMediaNode>
                                        <p:cTn display="0" masterRel="sameClick">
                                          <p:stCondLst>
                                            <p:cond evt="begin" delay="0">
                                              <p:tn val="13"/>
                                            </p:cond>
                                          </p:stCondLst>
                                          <p:endCondLst>
                                            <p:cond evt="onStopAudio" delay="0">
                                              <p:tgtEl>
                                                <p:sldTgt/>
                                              </p:tgtEl>
                                            </p:cond>
                                          </p:endCondLst>
                                        </p:cTn>
                                        <p:tgtEl>
                                          <p:sndTgt r:embed="rId3" name="Check mark.wav"/>
                                        </p:tgtEl>
                                      </p:cMediaNode>
                                    </p:audio>
                                  </p:subTnLst>
                                </p:cTn>
                              </p:par>
                              <p:par>
                                <p:cTn id="16" presetID="22" presetClass="entr" presetSubtype="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subTnLst>
                                    <p:audio>
                                      <p:cMediaNode>
                                        <p:cTn display="0" masterRel="sameClick">
                                          <p:stCondLst>
                                            <p:cond evt="begin" delay="0">
                                              <p:tn val="16"/>
                                            </p:cond>
                                          </p:stCondLst>
                                          <p:endCondLst>
                                            <p:cond evt="onStopAudio" delay="0">
                                              <p:tgtEl>
                                                <p:sldTgt/>
                                              </p:tgtEl>
                                            </p:cond>
                                          </p:endCondLst>
                                        </p:cTn>
                                        <p:tgtEl>
                                          <p:sndTgt r:embed="rId3" name="Check mark.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3" name="Check mark.wav"/>
                                        </p:tgtEl>
                                      </p:cMediaNode>
                                    </p:audio>
                                  </p:subTnLst>
                                </p:cTn>
                              </p:par>
                              <p:par>
                                <p:cTn id="24" presetID="22" presetClass="entr" presetSubtype="8"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subTnLst>
                                    <p:audio>
                                      <p:cMediaNode>
                                        <p:cTn display="0" masterRel="sameClick">
                                          <p:stCondLst>
                                            <p:cond evt="begin" delay="0">
                                              <p:tn val="24"/>
                                            </p:cond>
                                          </p:stCondLst>
                                          <p:endCondLst>
                                            <p:cond evt="onStopAudio" delay="0">
                                              <p:tgtEl>
                                                <p:sldTgt/>
                                              </p:tgtEl>
                                            </p:cond>
                                          </p:endCondLst>
                                        </p:cTn>
                                        <p:tgtEl>
                                          <p:sndTgt r:embed="rId3" name="Check mark.wav"/>
                                        </p:tgtEl>
                                      </p:cMediaNode>
                                    </p:audio>
                                  </p:subTnLst>
                                </p:cTn>
                              </p:par>
                              <p:par>
                                <p:cTn id="27" presetID="22" presetClass="entr" presetSubtype="8"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heck mark.wav"/>
                                        </p:tgtEl>
                                      </p:cMediaNode>
                                    </p:audio>
                                  </p:sub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subTnLst>
                                    <p:audio>
                                      <p:cMediaNode>
                                        <p:cTn display="0" masterRel="sameClick">
                                          <p:stCondLst>
                                            <p:cond evt="begin" delay="0">
                                              <p:tn val="35"/>
                                            </p:cond>
                                          </p:stCondLst>
                                          <p:endCondLst>
                                            <p:cond evt="onStopAudio" delay="0">
                                              <p:tgtEl>
                                                <p:sldTgt/>
                                              </p:tgtEl>
                                            </p:cond>
                                          </p:endCondLst>
                                        </p:cTn>
                                        <p:tgtEl>
                                          <p:sndTgt r:embed="rId4" name="click.wav"/>
                                        </p:tgtEl>
                                      </p:cMediaNode>
                                    </p:audio>
                                  </p:sub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subTnLst>
                                    <p:audio>
                                      <p:cMediaNode>
                                        <p:cTn display="0" masterRel="sameClick">
                                          <p:stCondLst>
                                            <p:cond evt="begin" delay="0">
                                              <p:tn val="40"/>
                                            </p:cond>
                                          </p:stCondLst>
                                          <p:endCondLst>
                                            <p:cond evt="onStopAudio" delay="0">
                                              <p:tgtEl>
                                                <p:sldTgt/>
                                              </p:tgtEl>
                                            </p:cond>
                                          </p:endCondLst>
                                        </p:cTn>
                                        <p:tgtEl>
                                          <p:sndTgt r:embed="rId4" name="click.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subTnLst>
                                    <p:audio>
                                      <p:cMediaNode>
                                        <p:cTn display="0" masterRel="sameClick">
                                          <p:stCondLst>
                                            <p:cond evt="begin" delay="0">
                                              <p:tn val="45"/>
                                            </p:cond>
                                          </p:stCondLst>
                                          <p:endCondLst>
                                            <p:cond evt="onStopAudio" delay="0">
                                              <p:tgtEl>
                                                <p:sldTgt/>
                                              </p:tgtEl>
                                            </p:cond>
                                          </p:endCondLst>
                                        </p:cTn>
                                        <p:tgtEl>
                                          <p:sndTgt r:embed="rId4"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8B03A-0357-574E-F7BC-BE777F1D2D76}"/>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8215" t="49878" r="6363" b="122"/>
          <a:stretch/>
        </p:blipFill>
        <p:spPr>
          <a:xfrm>
            <a:off x="6134822" y="1524001"/>
            <a:ext cx="5832343" cy="379014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050994" y="-806596"/>
            <a:ext cx="3748244" cy="1523409"/>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462881" y="5768284"/>
            <a:ext cx="3768827" cy="1531775"/>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10246414" y="-44892"/>
            <a:ext cx="1915424" cy="2069711"/>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813459" flipH="1">
            <a:off x="1601997" y="514760"/>
            <a:ext cx="964942" cy="908800"/>
          </a:xfrm>
          <a:prstGeom prst="rect">
            <a:avLst/>
          </a:prstGeom>
        </p:spPr>
      </p:pic>
      <p:sp>
        <p:nvSpPr>
          <p:cNvPr id="27" name="TextBox 26">
            <a:extLst>
              <a:ext uri="{FF2B5EF4-FFF2-40B4-BE49-F238E27FC236}">
                <a16:creationId xmlns:a16="http://schemas.microsoft.com/office/drawing/2014/main" id="{20A2A51D-79D6-FEEA-A789-E07406F5F299}"/>
              </a:ext>
            </a:extLst>
          </p:cNvPr>
          <p:cNvSpPr txBox="1"/>
          <p:nvPr/>
        </p:nvSpPr>
        <p:spPr>
          <a:xfrm>
            <a:off x="1412214" y="601677"/>
            <a:ext cx="8834200" cy="584775"/>
          </a:xfrm>
          <a:prstGeom prst="rect">
            <a:avLst/>
          </a:prstGeom>
          <a:noFill/>
        </p:spPr>
        <p:txBody>
          <a:bodyPr wrap="square" rtlCol="0">
            <a:spAutoFit/>
          </a:bodyPr>
          <a:lstStyle/>
          <a:p>
            <a:pPr algn="ctr"/>
            <a:r>
              <a:rPr lang="vi-VN" sz="3200" b="1" dirty="0"/>
              <a:t>Vì sao có sự khác nhau đó?</a:t>
            </a:r>
            <a:endParaRPr lang="en-US" sz="3200" b="1" dirty="0"/>
          </a:p>
        </p:txBody>
      </p:sp>
      <p:pic>
        <p:nvPicPr>
          <p:cNvPr id="3" name="Picture 2">
            <a:extLst>
              <a:ext uri="{FF2B5EF4-FFF2-40B4-BE49-F238E27FC236}">
                <a16:creationId xmlns:a16="http://schemas.microsoft.com/office/drawing/2014/main" id="{E56BE65A-408A-7D13-283D-ACD37ED973AE}"/>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264" r="5316" b="50000"/>
          <a:stretch/>
        </p:blipFill>
        <p:spPr>
          <a:xfrm>
            <a:off x="194673" y="1524000"/>
            <a:ext cx="5832343" cy="3790145"/>
          </a:xfrm>
          <a:prstGeom prst="rect">
            <a:avLst/>
          </a:prstGeom>
        </p:spPr>
      </p:pic>
      <p:sp>
        <p:nvSpPr>
          <p:cNvPr id="2" name="Rectangle: Rounded Corners 1">
            <a:extLst>
              <a:ext uri="{FF2B5EF4-FFF2-40B4-BE49-F238E27FC236}">
                <a16:creationId xmlns:a16="http://schemas.microsoft.com/office/drawing/2014/main" id="{48723366-23C8-4182-66EF-0C426234E469}"/>
              </a:ext>
            </a:extLst>
          </p:cNvPr>
          <p:cNvSpPr/>
          <p:nvPr/>
        </p:nvSpPr>
        <p:spPr>
          <a:xfrm>
            <a:off x="1508919" y="5320585"/>
            <a:ext cx="3768827" cy="732018"/>
          </a:xfrm>
          <a:prstGeom prst="roundRect">
            <a:avLst/>
          </a:prstGeom>
          <a:solidFill>
            <a:schemeClr val="bg1"/>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6F48"/>
                </a:solidFill>
              </a:rPr>
              <a:t>Trời không có gió</a:t>
            </a:r>
            <a:endParaRPr lang="en-US" sz="3200" b="1" dirty="0">
              <a:solidFill>
                <a:srgbClr val="FF6F48"/>
              </a:solidFill>
            </a:endParaRPr>
          </a:p>
        </p:txBody>
      </p:sp>
      <p:sp>
        <p:nvSpPr>
          <p:cNvPr id="7" name="Rectangle: Rounded Corners 6">
            <a:extLst>
              <a:ext uri="{FF2B5EF4-FFF2-40B4-BE49-F238E27FC236}">
                <a16:creationId xmlns:a16="http://schemas.microsoft.com/office/drawing/2014/main" id="{D32AAED3-944B-2141-1A99-A69AE78D9486}"/>
              </a:ext>
            </a:extLst>
          </p:cNvPr>
          <p:cNvSpPr/>
          <p:nvPr/>
        </p:nvSpPr>
        <p:spPr>
          <a:xfrm>
            <a:off x="7583172" y="5363982"/>
            <a:ext cx="2935641" cy="732018"/>
          </a:xfrm>
          <a:prstGeom prst="roundRect">
            <a:avLst/>
          </a:prstGeom>
          <a:solidFill>
            <a:schemeClr val="bg1"/>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70C0"/>
                </a:solidFill>
              </a:rPr>
              <a:t>Trời có gió</a:t>
            </a:r>
            <a:endParaRPr lang="en-US" sz="3200" b="1" dirty="0">
              <a:solidFill>
                <a:srgbClr val="0070C0"/>
              </a:solidFill>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ã tải lên">
            <a:extLst>
              <a:ext uri="{FF2B5EF4-FFF2-40B4-BE49-F238E27FC236}">
                <a16:creationId xmlns:a16="http://schemas.microsoft.com/office/drawing/2014/main" id="{C38EF6AB-E9B1-09CB-CAFA-7DA95E3A525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25" t="13283"/>
          <a:stretch/>
        </p:blipFill>
        <p:spPr bwMode="auto">
          <a:xfrm>
            <a:off x="469105" y="114300"/>
            <a:ext cx="11223625" cy="6629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F2E544B-528F-9E82-456E-A21CC95A4162}"/>
              </a:ext>
            </a:extLst>
          </p:cNvPr>
          <p:cNvSpPr txBox="1"/>
          <p:nvPr/>
        </p:nvSpPr>
        <p:spPr>
          <a:xfrm>
            <a:off x="2204240" y="5666482"/>
            <a:ext cx="7753353" cy="1077218"/>
          </a:xfrm>
          <a:prstGeom prst="rect">
            <a:avLst/>
          </a:prstGeom>
          <a:noFill/>
        </p:spPr>
        <p:txBody>
          <a:bodyPr wrap="square" rtlCol="0">
            <a:spAutoFit/>
          </a:bodyPr>
          <a:lstStyle/>
          <a:p>
            <a:pPr algn="ctr"/>
            <a:r>
              <a:rPr lang="vi-VN" sz="3200" b="1" dirty="0"/>
              <a:t>Khi trời có gió, cây cối và các vật ngoài trời được gió thổi bay.  </a:t>
            </a:r>
            <a:endParaRPr lang="en-US" sz="3200" b="1" dirty="0"/>
          </a:p>
        </p:txBody>
      </p:sp>
    </p:spTree>
    <p:extLst>
      <p:ext uri="{BB962C8B-B14F-4D97-AF65-F5344CB8AC3E}">
        <p14:creationId xmlns:p14="http://schemas.microsoft.com/office/powerpoint/2010/main" val="12351801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ow Can Investors Seize Vietnam's Wind Power Potential">
            <a:extLst>
              <a:ext uri="{FF2B5EF4-FFF2-40B4-BE49-F238E27FC236}">
                <a16:creationId xmlns:a16="http://schemas.microsoft.com/office/drawing/2014/main" id="{A6585680-F74A-1410-C9A5-CFC0DF874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119" y="380999"/>
            <a:ext cx="11277600" cy="63405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752209-9367-560F-5046-A7ABE395F2B7}"/>
              </a:ext>
            </a:extLst>
          </p:cNvPr>
          <p:cNvSpPr txBox="1"/>
          <p:nvPr/>
        </p:nvSpPr>
        <p:spPr>
          <a:xfrm>
            <a:off x="442119" y="4800600"/>
            <a:ext cx="11277600" cy="1815882"/>
          </a:xfrm>
          <a:prstGeom prst="rect">
            <a:avLst/>
          </a:prstGeom>
          <a:solidFill>
            <a:schemeClr val="tx1">
              <a:alpha val="0"/>
            </a:schemeClr>
          </a:solidFill>
        </p:spPr>
        <p:txBody>
          <a:bodyPr wrap="square">
            <a:spAutoFit/>
          </a:bodyPr>
          <a:lstStyle/>
          <a:p>
            <a:pPr algn="just"/>
            <a:r>
              <a:rPr lang="vi-VN" sz="2800" dirty="0">
                <a:solidFill>
                  <a:schemeClr val="bg1"/>
                </a:solidFill>
              </a:rPr>
              <a:t>   Turbine gió là máy dùng để biến đổi động năng của gió thành cơ năng. Máy năng lượng này có thể được dùng trực tiếp như trong trường hợp của cối xay bằng sức gió, hay biến đổi trực tiếp thành điện năng như trong trường hợp máy phát điện bằng sức gió.</a:t>
            </a:r>
            <a:endParaRPr lang="en-US" sz="2800" dirty="0">
              <a:solidFill>
                <a:schemeClr val="bg1"/>
              </a:solidFill>
            </a:endParaRPr>
          </a:p>
        </p:txBody>
      </p:sp>
    </p:spTree>
    <p:extLst>
      <p:ext uri="{BB962C8B-B14F-4D97-AF65-F5344CB8AC3E}">
        <p14:creationId xmlns:p14="http://schemas.microsoft.com/office/powerpoint/2010/main" val="401539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FB437D5-600B-1BD5-BFE3-3B4708C01CE8}"/>
              </a:ext>
            </a:extLst>
          </p:cNvPr>
          <p:cNvSpPr txBox="1"/>
          <p:nvPr/>
        </p:nvSpPr>
        <p:spPr>
          <a:xfrm>
            <a:off x="5724744" y="2237891"/>
            <a:ext cx="581451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Gió mang lại </a:t>
            </a:r>
            <a:r>
              <a:rPr lang="vi-VN" sz="3200" b="1" dirty="0">
                <a:latin typeface="Arial" panose="020B0604020202020204" pitchFamily="34" charset="0"/>
                <a:cs typeface="Arial" panose="020B0604020202020204" pitchFamily="34" charset="0"/>
              </a:rPr>
              <a:t>không khí mát mẻ</a:t>
            </a:r>
            <a:r>
              <a:rPr lang="vi-VN" sz="3200" dirty="0">
                <a:latin typeface="Arial" panose="020B0604020202020204" pitchFamily="34" charset="0"/>
                <a:cs typeface="Arial" panose="020B0604020202020204" pitchFamily="34" charset="0"/>
              </a:rPr>
              <a:t>, phù hợp với nhiều hoạt động vui chơi ngoài trời.</a:t>
            </a:r>
          </a:p>
          <a:p>
            <a:pPr marL="457200" indent="-457200" algn="just">
              <a:buFont typeface="Arial" panose="020B0604020202020204" pitchFamily="34" charset="0"/>
              <a:buChar char="•"/>
            </a:pPr>
            <a:r>
              <a:rPr lang="vi-VN" sz="3200" dirty="0">
                <a:latin typeface="Arial" panose="020B0604020202020204" pitchFamily="34" charset="0"/>
                <a:cs typeface="Arial" panose="020B0604020202020204" pitchFamily="34" charset="0"/>
              </a:rPr>
              <a:t>Ngoài ra, gió đem lại nguồn</a:t>
            </a:r>
            <a:r>
              <a:rPr lang="vi-VN" sz="3200" b="1" dirty="0">
                <a:latin typeface="Arial" panose="020B0604020202020204" pitchFamily="34" charset="0"/>
                <a:cs typeface="Arial" panose="020B0604020202020204" pitchFamily="34" charset="0"/>
              </a:rPr>
              <a:t> năng lượng vô tận </a:t>
            </a:r>
            <a:r>
              <a:rPr lang="vi-VN" sz="3200" dirty="0">
                <a:latin typeface="Arial" panose="020B0604020202020204" pitchFamily="34" charset="0"/>
                <a:cs typeface="Arial" panose="020B0604020202020204" pitchFamily="34" charset="0"/>
              </a:rPr>
              <a:t>cho con người.</a:t>
            </a:r>
            <a:endParaRPr lang="en-US" sz="3200" dirty="0">
              <a:latin typeface="Arial" panose="020B0604020202020204" pitchFamily="34" charset="0"/>
              <a:cs typeface="Arial" panose="020B0604020202020204" pitchFamily="34" charset="0"/>
            </a:endParaRPr>
          </a:p>
        </p:txBody>
      </p:sp>
      <p:sp>
        <p:nvSpPr>
          <p:cNvPr id="3" name="Title 4">
            <a:extLst>
              <a:ext uri="{FF2B5EF4-FFF2-40B4-BE49-F238E27FC236}">
                <a16:creationId xmlns:a16="http://schemas.microsoft.com/office/drawing/2014/main" id="{46409EA0-0EE4-A87C-88D4-A82012856AED}"/>
              </a:ext>
            </a:extLst>
          </p:cNvPr>
          <p:cNvSpPr txBox="1">
            <a:spLocks/>
          </p:cNvSpPr>
          <p:nvPr/>
        </p:nvSpPr>
        <p:spPr>
          <a:xfrm>
            <a:off x="5285991" y="1312471"/>
            <a:ext cx="6692027"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b="1" dirty="0">
                <a:solidFill>
                  <a:srgbClr val="E72989"/>
                </a:solidFill>
                <a:latin typeface="+mn-lt"/>
              </a:rPr>
              <a:t>Kết luận</a:t>
            </a:r>
            <a:endParaRPr lang="en-US" b="1" dirty="0">
              <a:solidFill>
                <a:srgbClr val="E72989"/>
              </a:solidFill>
              <a:latin typeface="+mn-lt"/>
            </a:endParaRPr>
          </a:p>
        </p:txBody>
      </p:sp>
      <p:pic>
        <p:nvPicPr>
          <p:cNvPr id="1026" name="Picture 2" descr="Hình ảnh đã tải lên">
            <a:extLst>
              <a:ext uri="{FF2B5EF4-FFF2-40B4-BE49-F238E27FC236}">
                <a16:creationId xmlns:a16="http://schemas.microsoft.com/office/drawing/2014/main" id="{27E6B011-4112-6BFD-F73D-00D7512908F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4898" b="91122" l="4703" r="89876">
                        <a14:foregroundMark x1="15611" y1="15204" x2="15611" y2="15204"/>
                        <a14:foregroundMark x1="33508" y1="19388" x2="35924" y2="16939"/>
                        <a14:foregroundMark x1="28086" y1="38061" x2="28086" y2="46939"/>
                        <a14:foregroundMark x1="23841" y1="41122" x2="24755" y2="53980"/>
                        <a14:foregroundMark x1="10124" y1="11224" x2="18289" y2="18878"/>
                        <a14:foregroundMark x1="18289" y1="18878" x2="20379" y2="22857"/>
                        <a14:foregroundMark x1="45265" y1="10612" x2="36904" y2="17653"/>
                        <a14:foregroundMark x1="5617" y1="5918" x2="5617" y2="5918"/>
                        <a14:foregroundMark x1="7577" y1="7959" x2="7577" y2="7959"/>
                        <a14:foregroundMark x1="8818" y1="10204" x2="8818" y2="10204"/>
                        <a14:foregroundMark x1="6662" y1="7143" x2="6662" y2="7143"/>
                        <a14:foregroundMark x1="5421" y1="5510" x2="5421" y2="5510"/>
                        <a14:foregroundMark x1="5356" y1="5510" x2="5356" y2="5510"/>
                        <a14:foregroundMark x1="5225" y1="5408" x2="5421" y2="6327"/>
                        <a14:foregroundMark x1="4703" y1="5510" x2="6074" y2="5714"/>
                        <a14:foregroundMark x1="5160" y1="4898" x2="5813" y2="5918"/>
                        <a14:foregroundMark x1="19660" y1="91122" x2="19660" y2="91122"/>
                        <a14:foregroundMark x1="69236" y1="60000" x2="69954" y2="59388"/>
                        <a14:foregroundMark x1="5160" y1="6020" x2="7903" y2="7143"/>
                        <a14:foregroundMark x1="8687" y1="8265" x2="8687" y2="8265"/>
                      </a14:backgroundRemoval>
                    </a14:imgEffect>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28458" y="3048000"/>
            <a:ext cx="6309377"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đã tải lên">
            <a:extLst>
              <a:ext uri="{FF2B5EF4-FFF2-40B4-BE49-F238E27FC236}">
                <a16:creationId xmlns:a16="http://schemas.microsoft.com/office/drawing/2014/main" id="{1572478F-1C99-6E71-11B7-892EFA00C7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52449" y="550976"/>
            <a:ext cx="3046989" cy="3046989"/>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Hình ảnh đã tải lên">
            <a:extLst>
              <a:ext uri="{FF2B5EF4-FFF2-40B4-BE49-F238E27FC236}">
                <a16:creationId xmlns:a16="http://schemas.microsoft.com/office/drawing/2014/main" id="{F292F35B-DB0D-0799-E450-4281401BF1F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 y="550976"/>
            <a:ext cx="3046989" cy="304698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994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6581393" flipV="1">
            <a:off x="-3823167" y="361957"/>
            <a:ext cx="6349986" cy="5555283"/>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0800000" flipV="1">
            <a:off x="8759454" y="-3163969"/>
            <a:ext cx="6349986" cy="5555283"/>
          </a:xfrm>
          <a:prstGeom prst="rect">
            <a:avLst/>
          </a:prstGeom>
        </p:spPr>
      </p:pic>
      <p:pic>
        <p:nvPicPr>
          <p:cNvPr id="18" name="Picture 1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8762336" y="4931994"/>
            <a:ext cx="4281829" cy="1740275"/>
          </a:xfrm>
          <a:prstGeom prst="rect">
            <a:avLst/>
          </a:prstGeom>
        </p:spPr>
      </p:pic>
      <p:pic>
        <p:nvPicPr>
          <p:cNvPr id="19" name="Picture 1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45022" y="-553893"/>
            <a:ext cx="4281829" cy="1740275"/>
          </a:xfrm>
          <a:prstGeom prst="rect">
            <a:avLst/>
          </a:prstGeom>
        </p:spPr>
      </p:pic>
      <p:pic>
        <p:nvPicPr>
          <p:cNvPr id="23" name="Picture 23"/>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857385" flipH="1">
            <a:off x="779909" y="1069918"/>
            <a:ext cx="979669" cy="922670"/>
          </a:xfrm>
          <a:prstGeom prst="rect">
            <a:avLst/>
          </a:prstGeom>
        </p:spPr>
      </p:pic>
      <p:sp>
        <p:nvSpPr>
          <p:cNvPr id="4" name="TextBox 3">
            <a:extLst>
              <a:ext uri="{FF2B5EF4-FFF2-40B4-BE49-F238E27FC236}">
                <a16:creationId xmlns:a16="http://schemas.microsoft.com/office/drawing/2014/main" id="{6BE08046-3CA0-EA5A-0301-07E39E5F6842}"/>
              </a:ext>
            </a:extLst>
          </p:cNvPr>
          <p:cNvSpPr txBox="1"/>
          <p:nvPr/>
        </p:nvSpPr>
        <p:spPr>
          <a:xfrm>
            <a:off x="1836625" y="1074003"/>
            <a:ext cx="8488588" cy="830997"/>
          </a:xfrm>
          <a:prstGeom prst="rect">
            <a:avLst/>
          </a:prstGeom>
          <a:noFill/>
        </p:spPr>
        <p:txBody>
          <a:bodyPr wrap="square" rtlCol="0">
            <a:spAutoFit/>
          </a:bodyPr>
          <a:lstStyle/>
          <a:p>
            <a:r>
              <a:rPr lang="vi-VN" sz="2400" b="1" dirty="0">
                <a:latin typeface="Arial" panose="020B0604020202020204" pitchFamily="34" charset="0"/>
                <a:cs typeface="Arial" panose="020B0604020202020204" pitchFamily="34" charset="0"/>
              </a:rPr>
              <a:t>Theo em, thời tiết nào trong các hình dưới đây chúng ta không nên ra ngoài?</a:t>
            </a:r>
            <a:endParaRPr lang="en-US" sz="2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B745DF4-D5CC-CD7F-F9A9-8137AC5E9368}"/>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2817" t="48735" r="51820" b="2144"/>
          <a:stretch/>
        </p:blipFill>
        <p:spPr>
          <a:xfrm>
            <a:off x="4252119" y="2118884"/>
            <a:ext cx="3276600" cy="2910316"/>
          </a:xfrm>
          <a:prstGeom prst="rect">
            <a:avLst/>
          </a:prstGeom>
        </p:spPr>
      </p:pic>
      <p:pic>
        <p:nvPicPr>
          <p:cNvPr id="9" name="Picture 8">
            <a:extLst>
              <a:ext uri="{FF2B5EF4-FFF2-40B4-BE49-F238E27FC236}">
                <a16:creationId xmlns:a16="http://schemas.microsoft.com/office/drawing/2014/main" id="{B6F2C62C-19FE-B8E0-4A3B-E7CF4EA897C3}"/>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26932" t="490" r="29133" b="51568"/>
          <a:stretch/>
        </p:blipFill>
        <p:spPr>
          <a:xfrm>
            <a:off x="829830" y="2125377"/>
            <a:ext cx="3173396" cy="2840431"/>
          </a:xfrm>
          <a:prstGeom prst="rect">
            <a:avLst/>
          </a:prstGeom>
        </p:spPr>
      </p:pic>
      <p:pic>
        <p:nvPicPr>
          <p:cNvPr id="10" name="Picture 9">
            <a:extLst>
              <a:ext uri="{FF2B5EF4-FFF2-40B4-BE49-F238E27FC236}">
                <a16:creationId xmlns:a16="http://schemas.microsoft.com/office/drawing/2014/main" id="{0C352240-502A-DBF3-0ACB-D0A4BAFF5D0A}"/>
              </a:ext>
            </a:extLst>
          </p:cNvPr>
          <p:cNvPicPr>
            <a:picLocks noChangeAspect="1"/>
          </p:cNvPicPr>
          <p:nvPr/>
        </p:nvPicPr>
        <p:blipFill rotWithShape="1">
          <a:blip r:embed="rId8">
            <a:extLst>
              <a:ext uri="{BEBA8EAE-BF5A-486C-A8C5-ECC9F3942E4B}">
                <a14:imgProps xmlns:a14="http://schemas.microsoft.com/office/drawing/2010/main">
                  <a14:imgLayer r:embed="rId9">
                    <a14:imgEffect>
                      <a14:sharpenSoften amount="25000"/>
                    </a14:imgEffect>
                    <a14:imgEffect>
                      <a14:saturation sat="200000"/>
                    </a14:imgEffect>
                  </a14:imgLayer>
                </a14:imgProps>
              </a:ext>
            </a:extLst>
          </a:blip>
          <a:srcRect l="50412" t="47974" r="1060" b="2905"/>
          <a:stretch/>
        </p:blipFill>
        <p:spPr>
          <a:xfrm>
            <a:off x="7777612" y="2118884"/>
            <a:ext cx="3505200" cy="2910316"/>
          </a:xfrm>
          <a:prstGeom prst="rect">
            <a:avLst/>
          </a:prstGeom>
        </p:spPr>
      </p:pic>
    </p:spTree>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9F6D7"/>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5E10E10-2C75-199E-131D-2DDC5EE0472E}"/>
              </a:ext>
            </a:extLst>
          </p:cNvPr>
          <p:cNvSpPr/>
          <p:nvPr/>
        </p:nvSpPr>
        <p:spPr>
          <a:xfrm>
            <a:off x="6162834" y="1979871"/>
            <a:ext cx="3551650" cy="885741"/>
          </a:xfrm>
          <a:prstGeom prst="roundRect">
            <a:avLst/>
          </a:prstGeom>
          <a:solidFill>
            <a:schemeClr val="bg1"/>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rPr>
              <a:t>Gió nhẹ vừa phải</a:t>
            </a:r>
            <a:endParaRPr lang="en-US" sz="2800" b="1" dirty="0">
              <a:solidFill>
                <a:srgbClr val="0070C0"/>
              </a:solidFill>
            </a:endParaRPr>
          </a:p>
        </p:txBody>
      </p:sp>
      <p:pic>
        <p:nvPicPr>
          <p:cNvPr id="5" name="Picture 4">
            <a:extLst>
              <a:ext uri="{FF2B5EF4-FFF2-40B4-BE49-F238E27FC236}">
                <a16:creationId xmlns:a16="http://schemas.microsoft.com/office/drawing/2014/main" id="{36DF0FF1-F7A8-217D-D13F-6678ED69CD7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26932" t="490" r="29133" b="51568"/>
          <a:stretch/>
        </p:blipFill>
        <p:spPr>
          <a:xfrm>
            <a:off x="975519" y="990600"/>
            <a:ext cx="4710898" cy="4216612"/>
          </a:xfrm>
          <a:prstGeom prst="rect">
            <a:avLst/>
          </a:prstGeom>
        </p:spPr>
      </p:pic>
      <p:grpSp>
        <p:nvGrpSpPr>
          <p:cNvPr id="8" name="Google Shape;941;p40">
            <a:extLst>
              <a:ext uri="{FF2B5EF4-FFF2-40B4-BE49-F238E27FC236}">
                <a16:creationId xmlns:a16="http://schemas.microsoft.com/office/drawing/2014/main" id="{282AE570-53F8-099B-F671-A72702C5D525}"/>
              </a:ext>
            </a:extLst>
          </p:cNvPr>
          <p:cNvGrpSpPr/>
          <p:nvPr/>
        </p:nvGrpSpPr>
        <p:grpSpPr>
          <a:xfrm>
            <a:off x="320156" y="609903"/>
            <a:ext cx="661619" cy="679178"/>
            <a:chOff x="5017725" y="4792775"/>
            <a:chExt cx="159200" cy="163425"/>
          </a:xfrm>
        </p:grpSpPr>
        <p:sp>
          <p:nvSpPr>
            <p:cNvPr id="9" name="Google Shape;942;p40">
              <a:extLst>
                <a:ext uri="{FF2B5EF4-FFF2-40B4-BE49-F238E27FC236}">
                  <a16:creationId xmlns:a16="http://schemas.microsoft.com/office/drawing/2014/main" id="{5FD6342F-D670-E0DA-C9C9-BDE538833969}"/>
                </a:ext>
              </a:extLst>
            </p:cNvPr>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3;p40">
              <a:extLst>
                <a:ext uri="{FF2B5EF4-FFF2-40B4-BE49-F238E27FC236}">
                  <a16:creationId xmlns:a16="http://schemas.microsoft.com/office/drawing/2014/main" id="{C126939E-452D-FB07-EB70-DA28FD37ECE0}"/>
                </a:ext>
              </a:extLst>
            </p:cNvPr>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4;p40">
              <a:extLst>
                <a:ext uri="{FF2B5EF4-FFF2-40B4-BE49-F238E27FC236}">
                  <a16:creationId xmlns:a16="http://schemas.microsoft.com/office/drawing/2014/main" id="{9BE38AB3-F105-F4AF-FC4E-8CAD6B569600}"/>
                </a:ext>
              </a:extLst>
            </p:cNvPr>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5;p40">
              <a:extLst>
                <a:ext uri="{FF2B5EF4-FFF2-40B4-BE49-F238E27FC236}">
                  <a16:creationId xmlns:a16="http://schemas.microsoft.com/office/drawing/2014/main" id="{4B4A9950-70DA-CD3C-4586-22C38477CDC3}"/>
                </a:ext>
              </a:extLst>
            </p:cNvPr>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6;p40">
              <a:extLst>
                <a:ext uri="{FF2B5EF4-FFF2-40B4-BE49-F238E27FC236}">
                  <a16:creationId xmlns:a16="http://schemas.microsoft.com/office/drawing/2014/main" id="{45E25A4C-027E-767C-C638-A36106636649}"/>
                </a:ext>
              </a:extLst>
            </p:cNvPr>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7;p40">
              <a:extLst>
                <a:ext uri="{FF2B5EF4-FFF2-40B4-BE49-F238E27FC236}">
                  <a16:creationId xmlns:a16="http://schemas.microsoft.com/office/drawing/2014/main" id="{E905A4F9-08EC-EBE5-1A50-AD9216A87FC2}"/>
                </a:ext>
              </a:extLst>
            </p:cNvPr>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8;p40">
              <a:extLst>
                <a:ext uri="{FF2B5EF4-FFF2-40B4-BE49-F238E27FC236}">
                  <a16:creationId xmlns:a16="http://schemas.microsoft.com/office/drawing/2014/main" id="{B913A070-17F7-0BDD-233A-58852EEAA67B}"/>
                </a:ext>
              </a:extLst>
            </p:cNvPr>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9;p40">
              <a:extLst>
                <a:ext uri="{FF2B5EF4-FFF2-40B4-BE49-F238E27FC236}">
                  <a16:creationId xmlns:a16="http://schemas.microsoft.com/office/drawing/2014/main" id="{7110A9F0-1005-E6C1-0FD0-9DEE3ADBBE3C}"/>
                </a:ext>
              </a:extLst>
            </p:cNvPr>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950;p40">
              <a:extLst>
                <a:ext uri="{FF2B5EF4-FFF2-40B4-BE49-F238E27FC236}">
                  <a16:creationId xmlns:a16="http://schemas.microsoft.com/office/drawing/2014/main" id="{052BF466-E8B2-0473-E105-B6791E69A1A8}"/>
                </a:ext>
              </a:extLst>
            </p:cNvPr>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951;p40">
              <a:extLst>
                <a:ext uri="{FF2B5EF4-FFF2-40B4-BE49-F238E27FC236}">
                  <a16:creationId xmlns:a16="http://schemas.microsoft.com/office/drawing/2014/main" id="{7D53B969-E951-821A-6EDE-4DF31BD2E5B1}"/>
                </a:ext>
              </a:extLst>
            </p:cNvPr>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952;p40">
              <a:extLst>
                <a:ext uri="{FF2B5EF4-FFF2-40B4-BE49-F238E27FC236}">
                  <a16:creationId xmlns:a16="http://schemas.microsoft.com/office/drawing/2014/main" id="{4C84E868-3CFA-3889-34F4-BB7735272EF9}"/>
                </a:ext>
              </a:extLst>
            </p:cNvPr>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953;p40">
              <a:extLst>
                <a:ext uri="{FF2B5EF4-FFF2-40B4-BE49-F238E27FC236}">
                  <a16:creationId xmlns:a16="http://schemas.microsoft.com/office/drawing/2014/main" id="{415C8CD6-8006-66F6-DCD5-CF75823778E9}"/>
                </a:ext>
              </a:extLst>
            </p:cNvPr>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954;p40">
              <a:extLst>
                <a:ext uri="{FF2B5EF4-FFF2-40B4-BE49-F238E27FC236}">
                  <a16:creationId xmlns:a16="http://schemas.microsoft.com/office/drawing/2014/main" id="{11221D7A-A20B-4C5E-423F-4D2B2C6FABB8}"/>
                </a:ext>
              </a:extLst>
            </p:cNvPr>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955;p40">
              <a:extLst>
                <a:ext uri="{FF2B5EF4-FFF2-40B4-BE49-F238E27FC236}">
                  <a16:creationId xmlns:a16="http://schemas.microsoft.com/office/drawing/2014/main" id="{0D38CCF6-56AF-A93D-87AF-63ACB6016F1F}"/>
                </a:ext>
              </a:extLst>
            </p:cNvPr>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956;p40">
              <a:extLst>
                <a:ext uri="{FF2B5EF4-FFF2-40B4-BE49-F238E27FC236}">
                  <a16:creationId xmlns:a16="http://schemas.microsoft.com/office/drawing/2014/main" id="{BD0541B3-968A-C8C4-58F9-DA0CC6CF084F}"/>
                </a:ext>
              </a:extLst>
            </p:cNvPr>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57;p40">
              <a:extLst>
                <a:ext uri="{FF2B5EF4-FFF2-40B4-BE49-F238E27FC236}">
                  <a16:creationId xmlns:a16="http://schemas.microsoft.com/office/drawing/2014/main" id="{D011B8C9-B5E1-00AF-6564-C854E3F3D646}"/>
                </a:ext>
              </a:extLst>
            </p:cNvPr>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58;p40">
              <a:extLst>
                <a:ext uri="{FF2B5EF4-FFF2-40B4-BE49-F238E27FC236}">
                  <a16:creationId xmlns:a16="http://schemas.microsoft.com/office/drawing/2014/main" id="{5DF6C7F8-9255-11DC-6CDC-36C4BD26BE78}"/>
                </a:ext>
              </a:extLst>
            </p:cNvPr>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59;p40">
              <a:extLst>
                <a:ext uri="{FF2B5EF4-FFF2-40B4-BE49-F238E27FC236}">
                  <a16:creationId xmlns:a16="http://schemas.microsoft.com/office/drawing/2014/main" id="{2AF862AF-6A8A-A63B-66BD-8915FA0CE565}"/>
                </a:ext>
              </a:extLst>
            </p:cNvPr>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60;p40">
              <a:extLst>
                <a:ext uri="{FF2B5EF4-FFF2-40B4-BE49-F238E27FC236}">
                  <a16:creationId xmlns:a16="http://schemas.microsoft.com/office/drawing/2014/main" id="{8BFAB6D3-6830-5612-81F7-84ED2B76873E}"/>
                </a:ext>
              </a:extLst>
            </p:cNvPr>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61;p40">
              <a:extLst>
                <a:ext uri="{FF2B5EF4-FFF2-40B4-BE49-F238E27FC236}">
                  <a16:creationId xmlns:a16="http://schemas.microsoft.com/office/drawing/2014/main" id="{4F0616B2-FC13-3013-5706-015B7867177C}"/>
                </a:ext>
              </a:extLst>
            </p:cNvPr>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62;p40">
              <a:extLst>
                <a:ext uri="{FF2B5EF4-FFF2-40B4-BE49-F238E27FC236}">
                  <a16:creationId xmlns:a16="http://schemas.microsoft.com/office/drawing/2014/main" id="{60E7F079-824E-D7DB-A590-839B537FE53D}"/>
                </a:ext>
              </a:extLst>
            </p:cNvPr>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63;p40">
              <a:extLst>
                <a:ext uri="{FF2B5EF4-FFF2-40B4-BE49-F238E27FC236}">
                  <a16:creationId xmlns:a16="http://schemas.microsoft.com/office/drawing/2014/main" id="{B369D64B-8141-5F9B-25FE-CF301FEAB889}"/>
                </a:ext>
              </a:extLst>
            </p:cNvPr>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64;p40">
              <a:extLst>
                <a:ext uri="{FF2B5EF4-FFF2-40B4-BE49-F238E27FC236}">
                  <a16:creationId xmlns:a16="http://schemas.microsoft.com/office/drawing/2014/main" id="{17619C4B-B170-8044-4782-6438B69C1D5B}"/>
                </a:ext>
              </a:extLst>
            </p:cNvPr>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965;p40">
              <a:extLst>
                <a:ext uri="{FF2B5EF4-FFF2-40B4-BE49-F238E27FC236}">
                  <a16:creationId xmlns:a16="http://schemas.microsoft.com/office/drawing/2014/main" id="{A140FC8D-4ECD-FDD1-4FAE-62DA435CE1C6}"/>
                </a:ext>
              </a:extLst>
            </p:cNvPr>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3" name="Google Shape;966;p40">
            <a:extLst>
              <a:ext uri="{FF2B5EF4-FFF2-40B4-BE49-F238E27FC236}">
                <a16:creationId xmlns:a16="http://schemas.microsoft.com/office/drawing/2014/main" id="{1CA781EB-AF36-EE1F-FFE5-AFE39AEB3820}"/>
              </a:ext>
            </a:extLst>
          </p:cNvPr>
          <p:cNvGrpSpPr/>
          <p:nvPr/>
        </p:nvGrpSpPr>
        <p:grpSpPr>
          <a:xfrm flipH="1">
            <a:off x="10846266" y="5403891"/>
            <a:ext cx="661619" cy="679178"/>
            <a:chOff x="5017725" y="4792775"/>
            <a:chExt cx="159200" cy="163425"/>
          </a:xfrm>
        </p:grpSpPr>
        <p:sp>
          <p:nvSpPr>
            <p:cNvPr id="3074" name="Google Shape;967;p40">
              <a:extLst>
                <a:ext uri="{FF2B5EF4-FFF2-40B4-BE49-F238E27FC236}">
                  <a16:creationId xmlns:a16="http://schemas.microsoft.com/office/drawing/2014/main" id="{E2214416-9BE7-C496-2EE6-C671C7E84266}"/>
                </a:ext>
              </a:extLst>
            </p:cNvPr>
            <p:cNvSpPr/>
            <p:nvPr/>
          </p:nvSpPr>
          <p:spPr>
            <a:xfrm>
              <a:off x="5037400" y="4811550"/>
              <a:ext cx="122425" cy="125725"/>
            </a:xfrm>
            <a:custGeom>
              <a:avLst/>
              <a:gdLst/>
              <a:ahLst/>
              <a:cxnLst/>
              <a:rect l="l" t="t" r="r" b="b"/>
              <a:pathLst>
                <a:path w="4897" h="5029" extrusionOk="0">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968;p40">
              <a:extLst>
                <a:ext uri="{FF2B5EF4-FFF2-40B4-BE49-F238E27FC236}">
                  <a16:creationId xmlns:a16="http://schemas.microsoft.com/office/drawing/2014/main" id="{9803A496-1A5F-CF18-8826-8D372817A231}"/>
                </a:ext>
              </a:extLst>
            </p:cNvPr>
            <p:cNvSpPr/>
            <p:nvPr/>
          </p:nvSpPr>
          <p:spPr>
            <a:xfrm>
              <a:off x="5017725" y="4792775"/>
              <a:ext cx="159200" cy="163425"/>
            </a:xfrm>
            <a:custGeom>
              <a:avLst/>
              <a:gdLst/>
              <a:ahLst/>
              <a:cxnLst/>
              <a:rect l="l" t="t" r="r" b="b"/>
              <a:pathLst>
                <a:path w="6368" h="6537" extrusionOk="0">
                  <a:moveTo>
                    <a:pt x="3299" y="2922"/>
                  </a:moveTo>
                  <a:cubicBezTo>
                    <a:pt x="3309" y="2964"/>
                    <a:pt x="3309" y="2996"/>
                    <a:pt x="3320" y="3027"/>
                  </a:cubicBezTo>
                  <a:lnTo>
                    <a:pt x="3225" y="3059"/>
                  </a:lnTo>
                  <a:cubicBezTo>
                    <a:pt x="3246" y="3006"/>
                    <a:pt x="3257" y="2964"/>
                    <a:pt x="3267" y="2922"/>
                  </a:cubicBezTo>
                  <a:close/>
                  <a:moveTo>
                    <a:pt x="2318" y="1"/>
                  </a:moveTo>
                  <a:cubicBezTo>
                    <a:pt x="2192" y="1"/>
                    <a:pt x="2081" y="20"/>
                    <a:pt x="1996" y="43"/>
                  </a:cubicBezTo>
                  <a:cubicBezTo>
                    <a:pt x="1702" y="127"/>
                    <a:pt x="1471" y="316"/>
                    <a:pt x="1345" y="579"/>
                  </a:cubicBezTo>
                  <a:cubicBezTo>
                    <a:pt x="1135" y="1021"/>
                    <a:pt x="1250" y="1525"/>
                    <a:pt x="1439" y="2039"/>
                  </a:cubicBezTo>
                  <a:lnTo>
                    <a:pt x="1429" y="2039"/>
                  </a:lnTo>
                  <a:cubicBezTo>
                    <a:pt x="1219" y="2071"/>
                    <a:pt x="589" y="2134"/>
                    <a:pt x="241" y="2628"/>
                  </a:cubicBezTo>
                  <a:cubicBezTo>
                    <a:pt x="21" y="2954"/>
                    <a:pt x="0" y="3363"/>
                    <a:pt x="168" y="3752"/>
                  </a:cubicBezTo>
                  <a:cubicBezTo>
                    <a:pt x="241" y="3931"/>
                    <a:pt x="420" y="4194"/>
                    <a:pt x="799" y="4362"/>
                  </a:cubicBezTo>
                  <a:cubicBezTo>
                    <a:pt x="988" y="4446"/>
                    <a:pt x="1208" y="4498"/>
                    <a:pt x="1471" y="4519"/>
                  </a:cubicBezTo>
                  <a:cubicBezTo>
                    <a:pt x="1544" y="4530"/>
                    <a:pt x="1628" y="4530"/>
                    <a:pt x="1712" y="4530"/>
                  </a:cubicBezTo>
                  <a:cubicBezTo>
                    <a:pt x="1618" y="5212"/>
                    <a:pt x="1628" y="5749"/>
                    <a:pt x="1954" y="6148"/>
                  </a:cubicBezTo>
                  <a:cubicBezTo>
                    <a:pt x="2165" y="6400"/>
                    <a:pt x="2459" y="6536"/>
                    <a:pt x="2784" y="6536"/>
                  </a:cubicBezTo>
                  <a:cubicBezTo>
                    <a:pt x="3183" y="6536"/>
                    <a:pt x="3541" y="6358"/>
                    <a:pt x="3793" y="6022"/>
                  </a:cubicBezTo>
                  <a:cubicBezTo>
                    <a:pt x="3951" y="5812"/>
                    <a:pt x="4066" y="5549"/>
                    <a:pt x="4150" y="5212"/>
                  </a:cubicBezTo>
                  <a:cubicBezTo>
                    <a:pt x="4161" y="5139"/>
                    <a:pt x="4182" y="5076"/>
                    <a:pt x="4192" y="5013"/>
                  </a:cubicBezTo>
                  <a:cubicBezTo>
                    <a:pt x="4547" y="5184"/>
                    <a:pt x="4879" y="5292"/>
                    <a:pt x="5189" y="5292"/>
                  </a:cubicBezTo>
                  <a:cubicBezTo>
                    <a:pt x="5338" y="5292"/>
                    <a:pt x="5481" y="5267"/>
                    <a:pt x="5621" y="5212"/>
                  </a:cubicBezTo>
                  <a:lnTo>
                    <a:pt x="5632" y="5212"/>
                  </a:lnTo>
                  <a:cubicBezTo>
                    <a:pt x="5947" y="5097"/>
                    <a:pt x="6188" y="4824"/>
                    <a:pt x="6283" y="4488"/>
                  </a:cubicBezTo>
                  <a:cubicBezTo>
                    <a:pt x="6346" y="4257"/>
                    <a:pt x="6367" y="3889"/>
                    <a:pt x="6073" y="3468"/>
                  </a:cubicBezTo>
                  <a:cubicBezTo>
                    <a:pt x="5947" y="3279"/>
                    <a:pt x="5758" y="3090"/>
                    <a:pt x="5527" y="2901"/>
                  </a:cubicBezTo>
                  <a:cubicBezTo>
                    <a:pt x="5432" y="2817"/>
                    <a:pt x="5338" y="2744"/>
                    <a:pt x="5233" y="2681"/>
                  </a:cubicBezTo>
                  <a:cubicBezTo>
                    <a:pt x="5359" y="2513"/>
                    <a:pt x="5485" y="2344"/>
                    <a:pt x="5579" y="2165"/>
                  </a:cubicBezTo>
                  <a:cubicBezTo>
                    <a:pt x="5716" y="1892"/>
                    <a:pt x="5789" y="1651"/>
                    <a:pt x="5800" y="1399"/>
                  </a:cubicBezTo>
                  <a:cubicBezTo>
                    <a:pt x="5800" y="1063"/>
                    <a:pt x="5684" y="747"/>
                    <a:pt x="5443" y="495"/>
                  </a:cubicBezTo>
                  <a:cubicBezTo>
                    <a:pt x="5231" y="265"/>
                    <a:pt x="4948" y="140"/>
                    <a:pt x="4649" y="140"/>
                  </a:cubicBezTo>
                  <a:cubicBezTo>
                    <a:pt x="4606" y="140"/>
                    <a:pt x="4562" y="143"/>
                    <a:pt x="4518" y="148"/>
                  </a:cubicBezTo>
                  <a:cubicBezTo>
                    <a:pt x="4182" y="190"/>
                    <a:pt x="3856" y="379"/>
                    <a:pt x="3541" y="737"/>
                  </a:cubicBezTo>
                  <a:lnTo>
                    <a:pt x="3509" y="768"/>
                  </a:lnTo>
                  <a:cubicBezTo>
                    <a:pt x="3446" y="663"/>
                    <a:pt x="3372" y="568"/>
                    <a:pt x="3288" y="474"/>
                  </a:cubicBezTo>
                  <a:cubicBezTo>
                    <a:pt x="2955" y="98"/>
                    <a:pt x="2597" y="1"/>
                    <a:pt x="2318" y="1"/>
                  </a:cubicBezTo>
                  <a:close/>
                </a:path>
              </a:pathLst>
            </a:custGeom>
            <a:solidFill>
              <a:srgbClr val="FFFFFF"/>
            </a:solidFill>
            <a:ln>
              <a:noFill/>
            </a:ln>
            <a:effectLst>
              <a:outerShdw blurRad="57150" dist="19050" dir="5400000" algn="bl" rotWithShape="0">
                <a:schemeClr val="lt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969;p40">
              <a:extLst>
                <a:ext uri="{FF2B5EF4-FFF2-40B4-BE49-F238E27FC236}">
                  <a16:creationId xmlns:a16="http://schemas.microsoft.com/office/drawing/2014/main" id="{A90D0B41-8E6C-E53A-368F-4EB3A3FC17AC}"/>
                </a:ext>
              </a:extLst>
            </p:cNvPr>
            <p:cNvSpPr/>
            <p:nvPr/>
          </p:nvSpPr>
          <p:spPr>
            <a:xfrm>
              <a:off x="5035450" y="4813450"/>
              <a:ext cx="122275" cy="122000"/>
            </a:xfrm>
            <a:custGeom>
              <a:avLst/>
              <a:gdLst/>
              <a:ahLst/>
              <a:cxnLst/>
              <a:rect l="l" t="t" r="r" b="b"/>
              <a:pathLst>
                <a:path w="4891" h="4880" extrusionOk="0">
                  <a:moveTo>
                    <a:pt x="1608" y="0"/>
                  </a:moveTo>
                  <a:cubicBezTo>
                    <a:pt x="1576" y="0"/>
                    <a:pt x="1542" y="5"/>
                    <a:pt x="1508" y="15"/>
                  </a:cubicBezTo>
                  <a:cubicBezTo>
                    <a:pt x="993" y="152"/>
                    <a:pt x="1886" y="1654"/>
                    <a:pt x="1897" y="2011"/>
                  </a:cubicBezTo>
                  <a:cubicBezTo>
                    <a:pt x="1907" y="2022"/>
                    <a:pt x="1907" y="2032"/>
                    <a:pt x="1907" y="2032"/>
                  </a:cubicBezTo>
                  <a:cubicBezTo>
                    <a:pt x="1749" y="2026"/>
                    <a:pt x="1534" y="2015"/>
                    <a:pt x="1309" y="2015"/>
                  </a:cubicBezTo>
                  <a:cubicBezTo>
                    <a:pt x="692" y="2015"/>
                    <a:pt x="0" y="2097"/>
                    <a:pt x="216" y="2589"/>
                  </a:cubicBezTo>
                  <a:cubicBezTo>
                    <a:pt x="312" y="2810"/>
                    <a:pt x="673" y="2875"/>
                    <a:pt x="1068" y="2875"/>
                  </a:cubicBezTo>
                  <a:cubicBezTo>
                    <a:pt x="1407" y="2875"/>
                    <a:pt x="1770" y="2827"/>
                    <a:pt x="2012" y="2788"/>
                  </a:cubicBezTo>
                  <a:lnTo>
                    <a:pt x="2012" y="2788"/>
                  </a:lnTo>
                  <a:cubicBezTo>
                    <a:pt x="1928" y="3367"/>
                    <a:pt x="1508" y="4880"/>
                    <a:pt x="2075" y="4880"/>
                  </a:cubicBezTo>
                  <a:cubicBezTo>
                    <a:pt x="2737" y="4880"/>
                    <a:pt x="2737" y="3409"/>
                    <a:pt x="2758" y="2778"/>
                  </a:cubicBezTo>
                  <a:cubicBezTo>
                    <a:pt x="3121" y="3012"/>
                    <a:pt x="4019" y="3637"/>
                    <a:pt x="4491" y="3637"/>
                  </a:cubicBezTo>
                  <a:cubicBezTo>
                    <a:pt x="4633" y="3637"/>
                    <a:pt x="4737" y="3581"/>
                    <a:pt x="4776" y="3440"/>
                  </a:cubicBezTo>
                  <a:cubicBezTo>
                    <a:pt x="4891" y="2999"/>
                    <a:pt x="3683" y="2232"/>
                    <a:pt x="3221" y="2085"/>
                  </a:cubicBezTo>
                  <a:cubicBezTo>
                    <a:pt x="3599" y="1602"/>
                    <a:pt x="4608" y="740"/>
                    <a:pt x="4134" y="236"/>
                  </a:cubicBezTo>
                  <a:cubicBezTo>
                    <a:pt x="4077" y="175"/>
                    <a:pt x="4012" y="148"/>
                    <a:pt x="3944" y="148"/>
                  </a:cubicBezTo>
                  <a:cubicBezTo>
                    <a:pt x="3551" y="148"/>
                    <a:pt x="3016" y="1033"/>
                    <a:pt x="2747" y="1507"/>
                  </a:cubicBezTo>
                  <a:cubicBezTo>
                    <a:pt x="2335" y="928"/>
                    <a:pt x="2070" y="0"/>
                    <a:pt x="1608" y="0"/>
                  </a:cubicBezTo>
                  <a:close/>
                </a:path>
              </a:pathLst>
            </a:custGeom>
            <a:solidFill>
              <a:srgbClr val="359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970;p40">
              <a:extLst>
                <a:ext uri="{FF2B5EF4-FFF2-40B4-BE49-F238E27FC236}">
                  <a16:creationId xmlns:a16="http://schemas.microsoft.com/office/drawing/2014/main" id="{692B4A92-4A89-CC96-B663-298F83A5C74E}"/>
                </a:ext>
              </a:extLst>
            </p:cNvPr>
            <p:cNvSpPr/>
            <p:nvPr/>
          </p:nvSpPr>
          <p:spPr>
            <a:xfrm>
              <a:off x="5037400" y="4811550"/>
              <a:ext cx="122425" cy="125725"/>
            </a:xfrm>
            <a:custGeom>
              <a:avLst/>
              <a:gdLst/>
              <a:ahLst/>
              <a:cxnLst/>
              <a:rect l="l" t="t" r="r" b="b"/>
              <a:pathLst>
                <a:path w="4897" h="5029" extrusionOk="0">
                  <a:moveTo>
                    <a:pt x="1525" y="154"/>
                  </a:moveTo>
                  <a:cubicBezTo>
                    <a:pt x="1794" y="154"/>
                    <a:pt x="2007" y="560"/>
                    <a:pt x="2228" y="984"/>
                  </a:cubicBezTo>
                  <a:cubicBezTo>
                    <a:pt x="2344" y="1204"/>
                    <a:pt x="2470" y="1435"/>
                    <a:pt x="2606" y="1625"/>
                  </a:cubicBezTo>
                  <a:lnTo>
                    <a:pt x="2680" y="1720"/>
                  </a:lnTo>
                  <a:lnTo>
                    <a:pt x="2733" y="1615"/>
                  </a:lnTo>
                  <a:cubicBezTo>
                    <a:pt x="3332" y="564"/>
                    <a:pt x="3668" y="322"/>
                    <a:pt x="3836" y="301"/>
                  </a:cubicBezTo>
                  <a:cubicBezTo>
                    <a:pt x="3846" y="299"/>
                    <a:pt x="3856" y="298"/>
                    <a:pt x="3866" y="298"/>
                  </a:cubicBezTo>
                  <a:cubicBezTo>
                    <a:pt x="3916" y="298"/>
                    <a:pt x="3958" y="320"/>
                    <a:pt x="3993" y="364"/>
                  </a:cubicBezTo>
                  <a:cubicBezTo>
                    <a:pt x="4330" y="721"/>
                    <a:pt x="3804" y="1299"/>
                    <a:pt x="3374" y="1772"/>
                  </a:cubicBezTo>
                  <a:cubicBezTo>
                    <a:pt x="3269" y="1898"/>
                    <a:pt x="3164" y="2014"/>
                    <a:pt x="3080" y="2119"/>
                  </a:cubicBezTo>
                  <a:lnTo>
                    <a:pt x="3017" y="2203"/>
                  </a:lnTo>
                  <a:lnTo>
                    <a:pt x="3122" y="2234"/>
                  </a:lnTo>
                  <a:cubicBezTo>
                    <a:pt x="3636" y="2402"/>
                    <a:pt x="4719" y="3138"/>
                    <a:pt x="4624" y="3495"/>
                  </a:cubicBezTo>
                  <a:cubicBezTo>
                    <a:pt x="4603" y="3558"/>
                    <a:pt x="4572" y="3600"/>
                    <a:pt x="4519" y="3621"/>
                  </a:cubicBezTo>
                  <a:cubicBezTo>
                    <a:pt x="4486" y="3633"/>
                    <a:pt x="4449" y="3639"/>
                    <a:pt x="4407" y="3639"/>
                  </a:cubicBezTo>
                  <a:cubicBezTo>
                    <a:pt x="4017" y="3639"/>
                    <a:pt x="3259" y="3143"/>
                    <a:pt x="2880" y="2896"/>
                  </a:cubicBezTo>
                  <a:cubicBezTo>
                    <a:pt x="2817" y="2854"/>
                    <a:pt x="2764" y="2822"/>
                    <a:pt x="2711" y="2791"/>
                  </a:cubicBezTo>
                  <a:lnTo>
                    <a:pt x="2606" y="2717"/>
                  </a:lnTo>
                  <a:lnTo>
                    <a:pt x="2596" y="2969"/>
                  </a:lnTo>
                  <a:cubicBezTo>
                    <a:pt x="2585" y="3590"/>
                    <a:pt x="2554" y="4882"/>
                    <a:pt x="1997" y="4882"/>
                  </a:cubicBezTo>
                  <a:cubicBezTo>
                    <a:pt x="1945" y="4882"/>
                    <a:pt x="1903" y="4861"/>
                    <a:pt x="1871" y="4819"/>
                  </a:cubicBezTo>
                  <a:cubicBezTo>
                    <a:pt x="1682" y="4587"/>
                    <a:pt x="1840" y="3789"/>
                    <a:pt x="1945" y="3264"/>
                  </a:cubicBezTo>
                  <a:cubicBezTo>
                    <a:pt x="1966" y="3117"/>
                    <a:pt x="1997" y="2980"/>
                    <a:pt x="2008" y="2875"/>
                  </a:cubicBezTo>
                  <a:lnTo>
                    <a:pt x="2029" y="2780"/>
                  </a:lnTo>
                  <a:lnTo>
                    <a:pt x="2029" y="2780"/>
                  </a:lnTo>
                  <a:lnTo>
                    <a:pt x="1924" y="2791"/>
                  </a:lnTo>
                  <a:cubicBezTo>
                    <a:pt x="1568" y="2845"/>
                    <a:pt x="1257" y="2872"/>
                    <a:pt x="1000" y="2872"/>
                  </a:cubicBezTo>
                  <a:cubicBezTo>
                    <a:pt x="558" y="2872"/>
                    <a:pt x="277" y="2793"/>
                    <a:pt x="211" y="2633"/>
                  </a:cubicBezTo>
                  <a:cubicBezTo>
                    <a:pt x="169" y="2539"/>
                    <a:pt x="159" y="2455"/>
                    <a:pt x="201" y="2392"/>
                  </a:cubicBezTo>
                  <a:cubicBezTo>
                    <a:pt x="333" y="2208"/>
                    <a:pt x="815" y="2168"/>
                    <a:pt x="1240" y="2168"/>
                  </a:cubicBezTo>
                  <a:cubicBezTo>
                    <a:pt x="1423" y="2168"/>
                    <a:pt x="1595" y="2176"/>
                    <a:pt x="1724" y="2182"/>
                  </a:cubicBezTo>
                  <a:lnTo>
                    <a:pt x="1829" y="2192"/>
                  </a:lnTo>
                  <a:lnTo>
                    <a:pt x="1924" y="2182"/>
                  </a:lnTo>
                  <a:lnTo>
                    <a:pt x="1903" y="2087"/>
                  </a:lnTo>
                  <a:cubicBezTo>
                    <a:pt x="1892" y="1961"/>
                    <a:pt x="1798" y="1730"/>
                    <a:pt x="1682" y="1435"/>
                  </a:cubicBezTo>
                  <a:cubicBezTo>
                    <a:pt x="1504" y="1015"/>
                    <a:pt x="1272" y="438"/>
                    <a:pt x="1367" y="228"/>
                  </a:cubicBezTo>
                  <a:cubicBezTo>
                    <a:pt x="1388" y="196"/>
                    <a:pt x="1409" y="175"/>
                    <a:pt x="1451" y="165"/>
                  </a:cubicBezTo>
                  <a:cubicBezTo>
                    <a:pt x="1476" y="158"/>
                    <a:pt x="1501" y="154"/>
                    <a:pt x="1525" y="154"/>
                  </a:cubicBezTo>
                  <a:close/>
                  <a:moveTo>
                    <a:pt x="1530" y="0"/>
                  </a:moveTo>
                  <a:cubicBezTo>
                    <a:pt x="1491" y="0"/>
                    <a:pt x="1451" y="6"/>
                    <a:pt x="1409" y="17"/>
                  </a:cubicBezTo>
                  <a:cubicBezTo>
                    <a:pt x="1336" y="38"/>
                    <a:pt x="1272" y="91"/>
                    <a:pt x="1230" y="165"/>
                  </a:cubicBezTo>
                  <a:cubicBezTo>
                    <a:pt x="1104" y="427"/>
                    <a:pt x="1336" y="994"/>
                    <a:pt x="1546" y="1499"/>
                  </a:cubicBezTo>
                  <a:cubicBezTo>
                    <a:pt x="1630" y="1709"/>
                    <a:pt x="1714" y="1909"/>
                    <a:pt x="1735" y="2035"/>
                  </a:cubicBezTo>
                  <a:cubicBezTo>
                    <a:pt x="1554" y="2026"/>
                    <a:pt x="1370" y="2020"/>
                    <a:pt x="1193" y="2020"/>
                  </a:cubicBezTo>
                  <a:cubicBezTo>
                    <a:pt x="689" y="2020"/>
                    <a:pt x="240" y="2075"/>
                    <a:pt x="85" y="2308"/>
                  </a:cubicBezTo>
                  <a:cubicBezTo>
                    <a:pt x="12" y="2413"/>
                    <a:pt x="1" y="2549"/>
                    <a:pt x="64" y="2696"/>
                  </a:cubicBezTo>
                  <a:cubicBezTo>
                    <a:pt x="176" y="2946"/>
                    <a:pt x="556" y="3028"/>
                    <a:pt x="1007" y="3028"/>
                  </a:cubicBezTo>
                  <a:cubicBezTo>
                    <a:pt x="1276" y="3028"/>
                    <a:pt x="1571" y="2999"/>
                    <a:pt x="1850" y="2959"/>
                  </a:cubicBezTo>
                  <a:lnTo>
                    <a:pt x="1850" y="2959"/>
                  </a:lnTo>
                  <a:cubicBezTo>
                    <a:pt x="1829" y="3043"/>
                    <a:pt x="1808" y="3138"/>
                    <a:pt x="1787" y="3233"/>
                  </a:cubicBezTo>
                  <a:cubicBezTo>
                    <a:pt x="1640" y="3999"/>
                    <a:pt x="1535" y="4651"/>
                    <a:pt x="1756" y="4924"/>
                  </a:cubicBezTo>
                  <a:cubicBezTo>
                    <a:pt x="1819" y="4998"/>
                    <a:pt x="1903" y="5029"/>
                    <a:pt x="1997" y="5029"/>
                  </a:cubicBezTo>
                  <a:cubicBezTo>
                    <a:pt x="2690" y="5029"/>
                    <a:pt x="2733" y="3716"/>
                    <a:pt x="2754" y="2990"/>
                  </a:cubicBezTo>
                  <a:cubicBezTo>
                    <a:pt x="2764" y="3001"/>
                    <a:pt x="2785" y="3011"/>
                    <a:pt x="2796" y="3022"/>
                  </a:cubicBezTo>
                  <a:cubicBezTo>
                    <a:pt x="3371" y="3396"/>
                    <a:pt x="4008" y="3786"/>
                    <a:pt x="4408" y="3786"/>
                  </a:cubicBezTo>
                  <a:cubicBezTo>
                    <a:pt x="4468" y="3786"/>
                    <a:pt x="4523" y="3777"/>
                    <a:pt x="4572" y="3758"/>
                  </a:cubicBezTo>
                  <a:cubicBezTo>
                    <a:pt x="4666" y="3726"/>
                    <a:pt x="4740" y="3642"/>
                    <a:pt x="4771" y="3537"/>
                  </a:cubicBezTo>
                  <a:cubicBezTo>
                    <a:pt x="4897" y="3054"/>
                    <a:pt x="3794" y="2339"/>
                    <a:pt x="3269" y="2129"/>
                  </a:cubicBezTo>
                  <a:cubicBezTo>
                    <a:pt x="3332" y="2056"/>
                    <a:pt x="3416" y="1972"/>
                    <a:pt x="3489" y="1877"/>
                  </a:cubicBezTo>
                  <a:cubicBezTo>
                    <a:pt x="3930" y="1383"/>
                    <a:pt x="4540" y="711"/>
                    <a:pt x="4109" y="259"/>
                  </a:cubicBezTo>
                  <a:cubicBezTo>
                    <a:pt x="4034" y="183"/>
                    <a:pt x="3950" y="142"/>
                    <a:pt x="3858" y="142"/>
                  </a:cubicBezTo>
                  <a:cubicBezTo>
                    <a:pt x="3847" y="142"/>
                    <a:pt x="3836" y="142"/>
                    <a:pt x="3825" y="144"/>
                  </a:cubicBezTo>
                  <a:cubicBezTo>
                    <a:pt x="3531" y="186"/>
                    <a:pt x="3143" y="606"/>
                    <a:pt x="2669" y="1435"/>
                  </a:cubicBezTo>
                  <a:cubicBezTo>
                    <a:pt x="2554" y="1278"/>
                    <a:pt x="2459" y="1089"/>
                    <a:pt x="2365" y="910"/>
                  </a:cubicBezTo>
                  <a:cubicBezTo>
                    <a:pt x="2119" y="447"/>
                    <a:pt x="1882" y="0"/>
                    <a:pt x="1530"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971;p40">
              <a:extLst>
                <a:ext uri="{FF2B5EF4-FFF2-40B4-BE49-F238E27FC236}">
                  <a16:creationId xmlns:a16="http://schemas.microsoft.com/office/drawing/2014/main" id="{8CCD3F0B-A53D-18CB-5BF9-C909359D75E8}"/>
                </a:ext>
              </a:extLst>
            </p:cNvPr>
            <p:cNvSpPr/>
            <p:nvPr/>
          </p:nvSpPr>
          <p:spPr>
            <a:xfrm>
              <a:off x="5046850" y="4874225"/>
              <a:ext cx="6625" cy="4750"/>
            </a:xfrm>
            <a:custGeom>
              <a:avLst/>
              <a:gdLst/>
              <a:ahLst/>
              <a:cxnLst/>
              <a:rect l="l" t="t" r="r" b="b"/>
              <a:pathLst>
                <a:path w="265" h="190" extrusionOk="0">
                  <a:moveTo>
                    <a:pt x="117" y="0"/>
                  </a:moveTo>
                  <a:cubicBezTo>
                    <a:pt x="1" y="0"/>
                    <a:pt x="1" y="189"/>
                    <a:pt x="117" y="189"/>
                  </a:cubicBezTo>
                  <a:lnTo>
                    <a:pt x="138" y="189"/>
                  </a:lnTo>
                  <a:cubicBezTo>
                    <a:pt x="264" y="189"/>
                    <a:pt x="264" y="0"/>
                    <a:pt x="138"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972;p40">
              <a:extLst>
                <a:ext uri="{FF2B5EF4-FFF2-40B4-BE49-F238E27FC236}">
                  <a16:creationId xmlns:a16="http://schemas.microsoft.com/office/drawing/2014/main" id="{33E2E794-9A31-1D95-8A12-A56CD424DF49}"/>
                </a:ext>
              </a:extLst>
            </p:cNvPr>
            <p:cNvSpPr/>
            <p:nvPr/>
          </p:nvSpPr>
          <p:spPr>
            <a:xfrm>
              <a:off x="5060525" y="4869500"/>
              <a:ext cx="6075" cy="4750"/>
            </a:xfrm>
            <a:custGeom>
              <a:avLst/>
              <a:gdLst/>
              <a:ahLst/>
              <a:cxnLst/>
              <a:rect l="l" t="t" r="r" b="b"/>
              <a:pathLst>
                <a:path w="243" h="190" extrusionOk="0">
                  <a:moveTo>
                    <a:pt x="126" y="0"/>
                  </a:moveTo>
                  <a:cubicBezTo>
                    <a:pt x="0" y="0"/>
                    <a:pt x="0" y="189"/>
                    <a:pt x="126" y="189"/>
                  </a:cubicBezTo>
                  <a:cubicBezTo>
                    <a:pt x="242" y="189"/>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973;p40">
              <a:extLst>
                <a:ext uri="{FF2B5EF4-FFF2-40B4-BE49-F238E27FC236}">
                  <a16:creationId xmlns:a16="http://schemas.microsoft.com/office/drawing/2014/main" id="{049BDD24-0D2C-C729-5D96-99473219E1CE}"/>
                </a:ext>
              </a:extLst>
            </p:cNvPr>
            <p:cNvSpPr/>
            <p:nvPr/>
          </p:nvSpPr>
          <p:spPr>
            <a:xfrm>
              <a:off x="5068150" y="4875025"/>
              <a:ext cx="6050" cy="4750"/>
            </a:xfrm>
            <a:custGeom>
              <a:avLst/>
              <a:gdLst/>
              <a:ahLst/>
              <a:cxnLst/>
              <a:rect l="l" t="t" r="r" b="b"/>
              <a:pathLst>
                <a:path w="242" h="190" extrusionOk="0">
                  <a:moveTo>
                    <a:pt x="127" y="0"/>
                  </a:moveTo>
                  <a:cubicBezTo>
                    <a:pt x="0" y="0"/>
                    <a:pt x="0"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974;p40">
              <a:extLst>
                <a:ext uri="{FF2B5EF4-FFF2-40B4-BE49-F238E27FC236}">
                  <a16:creationId xmlns:a16="http://schemas.microsoft.com/office/drawing/2014/main" id="{EB063386-31A3-EB95-78A3-D23E27400FED}"/>
                </a:ext>
              </a:extLst>
            </p:cNvPr>
            <p:cNvSpPr/>
            <p:nvPr/>
          </p:nvSpPr>
          <p:spPr>
            <a:xfrm>
              <a:off x="5087575" y="4871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975;p40">
              <a:extLst>
                <a:ext uri="{FF2B5EF4-FFF2-40B4-BE49-F238E27FC236}">
                  <a16:creationId xmlns:a16="http://schemas.microsoft.com/office/drawing/2014/main" id="{79C901C2-F426-76BA-887B-920430F9BD55}"/>
                </a:ext>
              </a:extLst>
            </p:cNvPr>
            <p:cNvSpPr/>
            <p:nvPr/>
          </p:nvSpPr>
          <p:spPr>
            <a:xfrm>
              <a:off x="5098100" y="4861875"/>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976;p40">
              <a:extLst>
                <a:ext uri="{FF2B5EF4-FFF2-40B4-BE49-F238E27FC236}">
                  <a16:creationId xmlns:a16="http://schemas.microsoft.com/office/drawing/2014/main" id="{186B2921-123C-76A2-CBCE-153D653CBB8C}"/>
                </a:ext>
              </a:extLst>
            </p:cNvPr>
            <p:cNvSpPr/>
            <p:nvPr/>
          </p:nvSpPr>
          <p:spPr>
            <a:xfrm>
              <a:off x="5087050" y="4851900"/>
              <a:ext cx="6350" cy="4750"/>
            </a:xfrm>
            <a:custGeom>
              <a:avLst/>
              <a:gdLst/>
              <a:ahLst/>
              <a:cxnLst/>
              <a:rect l="l" t="t" r="r" b="b"/>
              <a:pathLst>
                <a:path w="254" h="190"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977;p40">
              <a:extLst>
                <a:ext uri="{FF2B5EF4-FFF2-40B4-BE49-F238E27FC236}">
                  <a16:creationId xmlns:a16="http://schemas.microsoft.com/office/drawing/2014/main" id="{6754E1E6-FA89-3949-52A2-A65E7980283B}"/>
                </a:ext>
              </a:extLst>
            </p:cNvPr>
            <p:cNvSpPr/>
            <p:nvPr/>
          </p:nvSpPr>
          <p:spPr>
            <a:xfrm>
              <a:off x="5081000" y="4837200"/>
              <a:ext cx="6075" cy="4750"/>
            </a:xfrm>
            <a:custGeom>
              <a:avLst/>
              <a:gdLst/>
              <a:ahLst/>
              <a:cxnLst/>
              <a:rect l="l" t="t" r="r" b="b"/>
              <a:pathLst>
                <a:path w="243" h="190" extrusionOk="0">
                  <a:moveTo>
                    <a:pt x="127" y="0"/>
                  </a:moveTo>
                  <a:cubicBezTo>
                    <a:pt x="1" y="0"/>
                    <a:pt x="1" y="189"/>
                    <a:pt x="127" y="189"/>
                  </a:cubicBezTo>
                  <a:cubicBezTo>
                    <a:pt x="243" y="189"/>
                    <a:pt x="243"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978;p40">
              <a:extLst>
                <a:ext uri="{FF2B5EF4-FFF2-40B4-BE49-F238E27FC236}">
                  <a16:creationId xmlns:a16="http://schemas.microsoft.com/office/drawing/2014/main" id="{C1650EB3-3F02-0836-4E40-484D42300B44}"/>
                </a:ext>
              </a:extLst>
            </p:cNvPr>
            <p:cNvSpPr/>
            <p:nvPr/>
          </p:nvSpPr>
          <p:spPr>
            <a:xfrm>
              <a:off x="5075225" y="4823250"/>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979;p40">
              <a:extLst>
                <a:ext uri="{FF2B5EF4-FFF2-40B4-BE49-F238E27FC236}">
                  <a16:creationId xmlns:a16="http://schemas.microsoft.com/office/drawing/2014/main" id="{CF254B8A-F7FF-4DDD-051E-AEDB74C0B6EC}"/>
                </a:ext>
              </a:extLst>
            </p:cNvPr>
            <p:cNvSpPr/>
            <p:nvPr/>
          </p:nvSpPr>
          <p:spPr>
            <a:xfrm>
              <a:off x="5110425" y="4854775"/>
              <a:ext cx="6075" cy="4750"/>
            </a:xfrm>
            <a:custGeom>
              <a:avLst/>
              <a:gdLst/>
              <a:ahLst/>
              <a:cxnLst/>
              <a:rect l="l" t="t" r="r" b="b"/>
              <a:pathLst>
                <a:path w="243" h="190" extrusionOk="0">
                  <a:moveTo>
                    <a:pt x="127" y="1"/>
                  </a:moveTo>
                  <a:cubicBezTo>
                    <a:pt x="1" y="1"/>
                    <a:pt x="1" y="190"/>
                    <a:pt x="127" y="190"/>
                  </a:cubicBezTo>
                  <a:cubicBezTo>
                    <a:pt x="243" y="190"/>
                    <a:pt x="24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980;p40">
              <a:extLst>
                <a:ext uri="{FF2B5EF4-FFF2-40B4-BE49-F238E27FC236}">
                  <a16:creationId xmlns:a16="http://schemas.microsoft.com/office/drawing/2014/main" id="{7B88F976-D01D-3F5E-250F-648A9D50E428}"/>
                </a:ext>
              </a:extLst>
            </p:cNvPr>
            <p:cNvSpPr/>
            <p:nvPr/>
          </p:nvSpPr>
          <p:spPr>
            <a:xfrm>
              <a:off x="5122775" y="4840350"/>
              <a:ext cx="6075" cy="4750"/>
            </a:xfrm>
            <a:custGeom>
              <a:avLst/>
              <a:gdLst/>
              <a:ahLst/>
              <a:cxnLst/>
              <a:rect l="l" t="t" r="r" b="b"/>
              <a:pathLst>
                <a:path w="243" h="190" extrusionOk="0">
                  <a:moveTo>
                    <a:pt x="127" y="0"/>
                  </a:moveTo>
                  <a:cubicBezTo>
                    <a:pt x="1" y="0"/>
                    <a:pt x="1" y="189"/>
                    <a:pt x="127" y="189"/>
                  </a:cubicBezTo>
                  <a:cubicBezTo>
                    <a:pt x="242" y="189"/>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981;p40">
              <a:extLst>
                <a:ext uri="{FF2B5EF4-FFF2-40B4-BE49-F238E27FC236}">
                  <a16:creationId xmlns:a16="http://schemas.microsoft.com/office/drawing/2014/main" id="{568C8CDD-A52B-E6B7-3331-847781A480A3}"/>
                </a:ext>
              </a:extLst>
            </p:cNvPr>
            <p:cNvSpPr/>
            <p:nvPr/>
          </p:nvSpPr>
          <p:spPr>
            <a:xfrm>
              <a:off x="5123300" y="4827725"/>
              <a:ext cx="6075" cy="4750"/>
            </a:xfrm>
            <a:custGeom>
              <a:avLst/>
              <a:gdLst/>
              <a:ahLst/>
              <a:cxnLst/>
              <a:rect l="l" t="t" r="r" b="b"/>
              <a:pathLst>
                <a:path w="243" h="190" extrusionOk="0">
                  <a:moveTo>
                    <a:pt x="116" y="1"/>
                  </a:moveTo>
                  <a:cubicBezTo>
                    <a:pt x="1" y="1"/>
                    <a:pt x="1" y="190"/>
                    <a:pt x="116" y="190"/>
                  </a:cubicBezTo>
                  <a:cubicBezTo>
                    <a:pt x="242" y="190"/>
                    <a:pt x="242" y="1"/>
                    <a:pt x="11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982;p40">
              <a:extLst>
                <a:ext uri="{FF2B5EF4-FFF2-40B4-BE49-F238E27FC236}">
                  <a16:creationId xmlns:a16="http://schemas.microsoft.com/office/drawing/2014/main" id="{E643AA30-B258-0A10-6EEC-9230089E7FAD}"/>
                </a:ext>
              </a:extLst>
            </p:cNvPr>
            <p:cNvSpPr/>
            <p:nvPr/>
          </p:nvSpPr>
          <p:spPr>
            <a:xfrm>
              <a:off x="5132775" y="4826150"/>
              <a:ext cx="6050" cy="4750"/>
            </a:xfrm>
            <a:custGeom>
              <a:avLst/>
              <a:gdLst/>
              <a:ahLst/>
              <a:cxnLst/>
              <a:rect l="l" t="t" r="r" b="b"/>
              <a:pathLst>
                <a:path w="242" h="190" extrusionOk="0">
                  <a:moveTo>
                    <a:pt x="126" y="1"/>
                  </a:moveTo>
                  <a:cubicBezTo>
                    <a:pt x="0" y="1"/>
                    <a:pt x="0" y="190"/>
                    <a:pt x="126" y="190"/>
                  </a:cubicBezTo>
                  <a:cubicBezTo>
                    <a:pt x="241" y="190"/>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983;p40">
              <a:extLst>
                <a:ext uri="{FF2B5EF4-FFF2-40B4-BE49-F238E27FC236}">
                  <a16:creationId xmlns:a16="http://schemas.microsoft.com/office/drawing/2014/main" id="{2E440BB7-AEF7-2EE9-25CE-897F95C52476}"/>
                </a:ext>
              </a:extLst>
            </p:cNvPr>
            <p:cNvSpPr/>
            <p:nvPr/>
          </p:nvSpPr>
          <p:spPr>
            <a:xfrm>
              <a:off x="5104650" y="4870275"/>
              <a:ext cx="6325" cy="4775"/>
            </a:xfrm>
            <a:custGeom>
              <a:avLst/>
              <a:gdLst/>
              <a:ahLst/>
              <a:cxnLst/>
              <a:rect l="l" t="t" r="r" b="b"/>
              <a:pathLst>
                <a:path w="253" h="191" extrusionOk="0">
                  <a:moveTo>
                    <a:pt x="127" y="1"/>
                  </a:moveTo>
                  <a:cubicBezTo>
                    <a:pt x="0" y="1"/>
                    <a:pt x="0"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984;p40">
              <a:extLst>
                <a:ext uri="{FF2B5EF4-FFF2-40B4-BE49-F238E27FC236}">
                  <a16:creationId xmlns:a16="http://schemas.microsoft.com/office/drawing/2014/main" id="{3C929A6D-68C9-F7C3-66E7-9B6A6FA9EC69}"/>
                </a:ext>
              </a:extLst>
            </p:cNvPr>
            <p:cNvSpPr/>
            <p:nvPr/>
          </p:nvSpPr>
          <p:spPr>
            <a:xfrm>
              <a:off x="5119100" y="4876600"/>
              <a:ext cx="6050" cy="4750"/>
            </a:xfrm>
            <a:custGeom>
              <a:avLst/>
              <a:gdLst/>
              <a:ahLst/>
              <a:cxnLst/>
              <a:rect l="l" t="t" r="r" b="b"/>
              <a:pathLst>
                <a:path w="242" h="190" extrusionOk="0">
                  <a:moveTo>
                    <a:pt x="116" y="0"/>
                  </a:moveTo>
                  <a:cubicBezTo>
                    <a:pt x="1" y="0"/>
                    <a:pt x="1" y="189"/>
                    <a:pt x="116" y="189"/>
                  </a:cubicBezTo>
                  <a:cubicBezTo>
                    <a:pt x="242" y="189"/>
                    <a:pt x="242" y="0"/>
                    <a:pt x="11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985;p40">
              <a:extLst>
                <a:ext uri="{FF2B5EF4-FFF2-40B4-BE49-F238E27FC236}">
                  <a16:creationId xmlns:a16="http://schemas.microsoft.com/office/drawing/2014/main" id="{32017393-5999-602B-038F-56CE2096DFD7}"/>
                </a:ext>
              </a:extLst>
            </p:cNvPr>
            <p:cNvSpPr/>
            <p:nvPr/>
          </p:nvSpPr>
          <p:spPr>
            <a:xfrm>
              <a:off x="5127500" y="4887350"/>
              <a:ext cx="6075" cy="5025"/>
            </a:xfrm>
            <a:custGeom>
              <a:avLst/>
              <a:gdLst/>
              <a:ahLst/>
              <a:cxnLst/>
              <a:rect l="l" t="t" r="r" b="b"/>
              <a:pathLst>
                <a:path w="243" h="201" extrusionOk="0">
                  <a:moveTo>
                    <a:pt x="127" y="0"/>
                  </a:moveTo>
                  <a:cubicBezTo>
                    <a:pt x="1" y="0"/>
                    <a:pt x="1" y="201"/>
                    <a:pt x="127" y="201"/>
                  </a:cubicBezTo>
                  <a:cubicBezTo>
                    <a:pt x="242" y="201"/>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986;p40">
              <a:extLst>
                <a:ext uri="{FF2B5EF4-FFF2-40B4-BE49-F238E27FC236}">
                  <a16:creationId xmlns:a16="http://schemas.microsoft.com/office/drawing/2014/main" id="{D2096558-DC1A-F446-8BD9-16CB61A5E4FB}"/>
                </a:ext>
              </a:extLst>
            </p:cNvPr>
            <p:cNvSpPr/>
            <p:nvPr/>
          </p:nvSpPr>
          <p:spPr>
            <a:xfrm>
              <a:off x="5138550" y="4889450"/>
              <a:ext cx="6050" cy="4750"/>
            </a:xfrm>
            <a:custGeom>
              <a:avLst/>
              <a:gdLst/>
              <a:ahLst/>
              <a:cxnLst/>
              <a:rect l="l" t="t" r="r" b="b"/>
              <a:pathLst>
                <a:path w="242" h="190" extrusionOk="0">
                  <a:moveTo>
                    <a:pt x="115" y="1"/>
                  </a:moveTo>
                  <a:cubicBezTo>
                    <a:pt x="0" y="1"/>
                    <a:pt x="0" y="190"/>
                    <a:pt x="115" y="190"/>
                  </a:cubicBezTo>
                  <a:cubicBezTo>
                    <a:pt x="241" y="190"/>
                    <a:pt x="241" y="1"/>
                    <a:pt x="115"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987;p40">
              <a:extLst>
                <a:ext uri="{FF2B5EF4-FFF2-40B4-BE49-F238E27FC236}">
                  <a16:creationId xmlns:a16="http://schemas.microsoft.com/office/drawing/2014/main" id="{A2B66721-452A-B712-6103-31343990C5E7}"/>
                </a:ext>
              </a:extLst>
            </p:cNvPr>
            <p:cNvSpPr/>
            <p:nvPr/>
          </p:nvSpPr>
          <p:spPr>
            <a:xfrm>
              <a:off x="5090475" y="4886050"/>
              <a:ext cx="6075" cy="4750"/>
            </a:xfrm>
            <a:custGeom>
              <a:avLst/>
              <a:gdLst/>
              <a:ahLst/>
              <a:cxnLst/>
              <a:rect l="l" t="t" r="r" b="b"/>
              <a:pathLst>
                <a:path w="243" h="190" extrusionOk="0">
                  <a:moveTo>
                    <a:pt x="126" y="0"/>
                  </a:moveTo>
                  <a:cubicBezTo>
                    <a:pt x="0" y="0"/>
                    <a:pt x="0" y="190"/>
                    <a:pt x="126" y="190"/>
                  </a:cubicBezTo>
                  <a:cubicBezTo>
                    <a:pt x="242" y="190"/>
                    <a:pt x="242" y="0"/>
                    <a:pt x="126"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988;p40">
              <a:extLst>
                <a:ext uri="{FF2B5EF4-FFF2-40B4-BE49-F238E27FC236}">
                  <a16:creationId xmlns:a16="http://schemas.microsoft.com/office/drawing/2014/main" id="{A3E51F9F-057E-5715-6B59-272E23E99D1F}"/>
                </a:ext>
              </a:extLst>
            </p:cNvPr>
            <p:cNvSpPr/>
            <p:nvPr/>
          </p:nvSpPr>
          <p:spPr>
            <a:xfrm>
              <a:off x="5092850" y="4902050"/>
              <a:ext cx="6050" cy="5025"/>
            </a:xfrm>
            <a:custGeom>
              <a:avLst/>
              <a:gdLst/>
              <a:ahLst/>
              <a:cxnLst/>
              <a:rect l="l" t="t" r="r" b="b"/>
              <a:pathLst>
                <a:path w="242" h="201" extrusionOk="0">
                  <a:moveTo>
                    <a:pt x="126" y="1"/>
                  </a:moveTo>
                  <a:cubicBezTo>
                    <a:pt x="0" y="1"/>
                    <a:pt x="0" y="201"/>
                    <a:pt x="126" y="201"/>
                  </a:cubicBezTo>
                  <a:cubicBezTo>
                    <a:pt x="241" y="201"/>
                    <a:pt x="241" y="1"/>
                    <a:pt x="126"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989;p40">
              <a:extLst>
                <a:ext uri="{FF2B5EF4-FFF2-40B4-BE49-F238E27FC236}">
                  <a16:creationId xmlns:a16="http://schemas.microsoft.com/office/drawing/2014/main" id="{A282159C-4A75-7E94-9FE9-67A7D252EE7F}"/>
                </a:ext>
              </a:extLst>
            </p:cNvPr>
            <p:cNvSpPr/>
            <p:nvPr/>
          </p:nvSpPr>
          <p:spPr>
            <a:xfrm>
              <a:off x="5087050" y="4909675"/>
              <a:ext cx="6350" cy="4775"/>
            </a:xfrm>
            <a:custGeom>
              <a:avLst/>
              <a:gdLst/>
              <a:ahLst/>
              <a:cxnLst/>
              <a:rect l="l" t="t" r="r" b="b"/>
              <a:pathLst>
                <a:path w="254" h="191" extrusionOk="0">
                  <a:moveTo>
                    <a:pt x="127" y="1"/>
                  </a:moveTo>
                  <a:cubicBezTo>
                    <a:pt x="1" y="1"/>
                    <a:pt x="1" y="190"/>
                    <a:pt x="127" y="190"/>
                  </a:cubicBezTo>
                  <a:cubicBezTo>
                    <a:pt x="253" y="190"/>
                    <a:pt x="253" y="1"/>
                    <a:pt x="127" y="1"/>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990;p40">
              <a:extLst>
                <a:ext uri="{FF2B5EF4-FFF2-40B4-BE49-F238E27FC236}">
                  <a16:creationId xmlns:a16="http://schemas.microsoft.com/office/drawing/2014/main" id="{D0AC66BA-3DF7-4374-B354-BE308DB5141E}"/>
                </a:ext>
              </a:extLst>
            </p:cNvPr>
            <p:cNvSpPr/>
            <p:nvPr/>
          </p:nvSpPr>
          <p:spPr>
            <a:xfrm>
              <a:off x="5087575" y="4926500"/>
              <a:ext cx="6075" cy="4750"/>
            </a:xfrm>
            <a:custGeom>
              <a:avLst/>
              <a:gdLst/>
              <a:ahLst/>
              <a:cxnLst/>
              <a:rect l="l" t="t" r="r" b="b"/>
              <a:pathLst>
                <a:path w="243" h="190" extrusionOk="0">
                  <a:moveTo>
                    <a:pt x="127" y="0"/>
                  </a:moveTo>
                  <a:cubicBezTo>
                    <a:pt x="1" y="0"/>
                    <a:pt x="1" y="190"/>
                    <a:pt x="127" y="190"/>
                  </a:cubicBezTo>
                  <a:cubicBezTo>
                    <a:pt x="242" y="190"/>
                    <a:pt x="242" y="0"/>
                    <a:pt x="127" y="0"/>
                  </a:cubicBezTo>
                  <a:close/>
                </a:path>
              </a:pathLst>
            </a:custGeom>
            <a:solidFill>
              <a:srgbClr val="1A8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01" name="Picture 3100">
            <a:extLst>
              <a:ext uri="{FF2B5EF4-FFF2-40B4-BE49-F238E27FC236}">
                <a16:creationId xmlns:a16="http://schemas.microsoft.com/office/drawing/2014/main" id="{E65910D3-0EC2-367F-1464-E8EFF6E885DB}"/>
              </a:ext>
            </a:extLst>
          </p:cNvPr>
          <p:cNvPicPr>
            <a:picLocks noChangeAspect="1"/>
          </p:cNvPicPr>
          <p:nvPr/>
        </p:nvPicPr>
        <p:blipFill>
          <a:blip r:embed="rId5"/>
          <a:stretch>
            <a:fillRect/>
          </a:stretch>
        </p:blipFill>
        <p:spPr>
          <a:xfrm>
            <a:off x="9749166" y="1218592"/>
            <a:ext cx="1993312" cy="2090686"/>
          </a:xfrm>
          <a:prstGeom prst="rect">
            <a:avLst/>
          </a:prstGeom>
        </p:spPr>
      </p:pic>
      <p:sp>
        <p:nvSpPr>
          <p:cNvPr id="3102" name="Rectangle: Rounded Corners 3101">
            <a:extLst>
              <a:ext uri="{FF2B5EF4-FFF2-40B4-BE49-F238E27FC236}">
                <a16:creationId xmlns:a16="http://schemas.microsoft.com/office/drawing/2014/main" id="{658407EA-BD9F-CECD-333D-846CFF1F8A8D}"/>
              </a:ext>
            </a:extLst>
          </p:cNvPr>
          <p:cNvSpPr/>
          <p:nvPr/>
        </p:nvSpPr>
        <p:spPr>
          <a:xfrm>
            <a:off x="6162834" y="3409918"/>
            <a:ext cx="4582988" cy="885741"/>
          </a:xfrm>
          <a:prstGeom prst="roundRect">
            <a:avLst/>
          </a:prstGeom>
          <a:solidFill>
            <a:schemeClr val="bg1"/>
          </a:solidFill>
          <a:ln w="28575">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0070C0"/>
                </a:solidFill>
              </a:rPr>
              <a:t>Chúng ta có thể vui chơi ngoài trời (thả diều)</a:t>
            </a:r>
            <a:endParaRPr lang="en-US" sz="2800" b="1" dirty="0">
              <a:solidFill>
                <a:srgbClr val="0070C0"/>
              </a:solidFill>
            </a:endParaRPr>
          </a:p>
        </p:txBody>
      </p:sp>
      <p:pic>
        <p:nvPicPr>
          <p:cNvPr id="3100" name="Picture 3099" descr="1,345 Disagree And Agree Sign Illustrations &amp; Clip Art - iStock">
            <a:extLst>
              <a:ext uri="{FF2B5EF4-FFF2-40B4-BE49-F238E27FC236}">
                <a16:creationId xmlns:a16="http://schemas.microsoft.com/office/drawing/2014/main" id="{D6186AA2-26FC-78C5-A140-04723EF3841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804" b="89542" l="9477" r="94935">
                        <a14:foregroundMark x1="67484" y1="31699" x2="74510" y2="45425"/>
                        <a14:foregroundMark x1="67647" y1="54902" x2="79085" y2="36928"/>
                        <a14:foregroundMark x1="19608" y1="16013" x2="37363" y2="69141"/>
                        <a14:foregroundMark x1="15444" y1="67685" x2="41723" y2="27550"/>
                        <a14:foregroundMark x1="18301" y1="33333" x2="18301" y2="33333"/>
                        <a14:foregroundMark x1="29085" y1="24183" x2="41830" y2="55556"/>
                        <a14:foregroundMark x1="41830" y1="55556" x2="42157" y2="58170"/>
                        <a14:foregroundMark x1="17647" y1="44444" x2="30556" y2="67974"/>
                        <a14:foregroundMark x1="30556" y1="67974" x2="32516" y2="69935"/>
                        <a14:foregroundMark x1="20425" y1="58824" x2="22712" y2="27124"/>
                        <a14:foregroundMark x1="22712" y1="27124" x2="37092" y2="21569"/>
                        <a14:foregroundMark x1="37092" y1="21569" x2="37092" y2="21895"/>
                        <a14:foregroundMark x1="32516" y1="19281" x2="18464" y2="33333"/>
                        <a14:foregroundMark x1="16722" y1="61780" x2="16503" y2="65359"/>
                        <a14:foregroundMark x1="18464" y1="33333" x2="16810" y2="60341"/>
                        <a14:foregroundMark x1="16503" y1="65359" x2="29739" y2="68954"/>
                        <a14:foregroundMark x1="16176" y1="34314" x2="16176" y2="34314"/>
                        <a14:foregroundMark x1="31209" y1="32026" x2="17484" y2="50654"/>
                        <a14:foregroundMark x1="17484" y1="50654" x2="18137" y2="25163"/>
                        <a14:foregroundMark x1="18137" y1="25163" x2="21732" y2="16013"/>
                        <a14:foregroundMark x1="24837" y1="47059" x2="24837" y2="47059"/>
                        <a14:foregroundMark x1="24346" y1="52941" x2="24346" y2="49673"/>
                        <a14:foregroundMark x1="24673" y1="51307" x2="23856" y2="51307"/>
                        <a14:foregroundMark x1="22549" y1="51307" x2="25980" y2="52941"/>
                        <a14:backgroundMark x1="8170" y1="78431" x2="11601" y2="71569"/>
                        <a14:backgroundMark x1="47222" y1="18301" x2="41667" y2="27451"/>
                        <a14:backgroundMark x1="9967" y1="77451" x2="15523" y2="67320"/>
                        <a14:backgroundMark x1="42157" y1="82680" x2="41013" y2="81699"/>
                        <a14:backgroundMark x1="36765" y1="69935" x2="39706" y2="77451"/>
                      </a14:backgroundRemoval>
                    </a14:imgEffect>
                  </a14:imgLayer>
                </a14:imgProps>
              </a:ext>
              <a:ext uri="{28A0092B-C50C-407E-A947-70E740481C1C}">
                <a14:useLocalDpi xmlns:a14="http://schemas.microsoft.com/office/drawing/2010/main" val="0"/>
              </a:ext>
            </a:extLst>
          </a:blip>
          <a:srcRect l="2997" t="5656" r="47017" b="-5656"/>
          <a:stretch/>
        </p:blipFill>
        <p:spPr bwMode="auto">
          <a:xfrm>
            <a:off x="10441828" y="3342005"/>
            <a:ext cx="1457404" cy="14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0961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101"/>
                                        </p:tgtEl>
                                        <p:attrNameLst>
                                          <p:attrName>style.visibility</p:attrName>
                                        </p:attrNameLst>
                                      </p:cBhvr>
                                      <p:to>
                                        <p:strVal val="visible"/>
                                      </p:to>
                                    </p:set>
                                    <p:anim calcmode="lin" valueType="num">
                                      <p:cBhvr>
                                        <p:cTn id="12" dur="500" fill="hold"/>
                                        <p:tgtEl>
                                          <p:spTgt spid="3101"/>
                                        </p:tgtEl>
                                        <p:attrNameLst>
                                          <p:attrName>ppt_w</p:attrName>
                                        </p:attrNameLst>
                                      </p:cBhvr>
                                      <p:tavLst>
                                        <p:tav tm="0">
                                          <p:val>
                                            <p:fltVal val="0"/>
                                          </p:val>
                                        </p:tav>
                                        <p:tav tm="100000">
                                          <p:val>
                                            <p:strVal val="#ppt_w"/>
                                          </p:val>
                                        </p:tav>
                                      </p:tavLst>
                                    </p:anim>
                                    <p:anim calcmode="lin" valueType="num">
                                      <p:cBhvr>
                                        <p:cTn id="13" dur="500" fill="hold"/>
                                        <p:tgtEl>
                                          <p:spTgt spid="3101"/>
                                        </p:tgtEl>
                                        <p:attrNameLst>
                                          <p:attrName>ppt_h</p:attrName>
                                        </p:attrNameLst>
                                      </p:cBhvr>
                                      <p:tavLst>
                                        <p:tav tm="0">
                                          <p:val>
                                            <p:fltVal val="0"/>
                                          </p:val>
                                        </p:tav>
                                        <p:tav tm="100000">
                                          <p:val>
                                            <p:strVal val="#ppt_h"/>
                                          </p:val>
                                        </p:tav>
                                      </p:tavLst>
                                    </p:anim>
                                    <p:animEffect transition="in" filter="fade">
                                      <p:cBhvr>
                                        <p:cTn id="14" dur="500"/>
                                        <p:tgtEl>
                                          <p:spTgt spid="310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102"/>
                                        </p:tgtEl>
                                        <p:attrNameLst>
                                          <p:attrName>style.visibility</p:attrName>
                                        </p:attrNameLst>
                                      </p:cBhvr>
                                      <p:to>
                                        <p:strVal val="visible"/>
                                      </p:to>
                                    </p:set>
                                    <p:animEffect transition="in" filter="wipe(left)">
                                      <p:cBhvr>
                                        <p:cTn id="19" dur="500"/>
                                        <p:tgtEl>
                                          <p:spTgt spid="310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00"/>
                                        </p:tgtEl>
                                        <p:attrNameLst>
                                          <p:attrName>style.visibility</p:attrName>
                                        </p:attrNameLst>
                                      </p:cBhvr>
                                      <p:to>
                                        <p:strVal val="visible"/>
                                      </p:to>
                                    </p:set>
                                    <p:animEffect transition="in" filter="fade">
                                      <p:cBhvr>
                                        <p:cTn id="24" dur="500"/>
                                        <p:tgtEl>
                                          <p:spTgt spid="3100"/>
                                        </p:tgtEl>
                                      </p:cBhvr>
                                    </p:animEffect>
                                  </p:childTnLst>
                                  <p:subTnLst>
                                    <p:audio>
                                      <p:cMediaNode>
                                        <p:cTn display="0" masterRel="sameClick">
                                          <p:stCondLst>
                                            <p:cond evt="begin" delay="0">
                                              <p:tn val="22"/>
                                            </p:cond>
                                          </p:stCondLst>
                                          <p:endCondLst>
                                            <p:cond evt="onStopAudio" delay="0">
                                              <p:tgtEl>
                                                <p:sldTgt/>
                                              </p:tgtEl>
                                            </p:cond>
                                          </p:endCondLst>
                                        </p:cTn>
                                        <p:tgtEl>
                                          <p:sndTgt r:embed="rId2"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0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1187</TotalTime>
  <Words>257</Words>
  <Application>Microsoft Office PowerPoint</Application>
  <PresentationFormat>Custom</PresentationFormat>
  <Paragraphs>28</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.TMC-Ong Do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27: tHỜI tIẾT lUÔN tHAY đỔi</dc:title>
  <dc:creator>Lê Hiền Chi</dc:creator>
  <cp:lastModifiedBy>Admin</cp:lastModifiedBy>
  <cp:revision>15</cp:revision>
  <dcterms:created xsi:type="dcterms:W3CDTF">2006-08-16T00:00:00Z</dcterms:created>
  <dcterms:modified xsi:type="dcterms:W3CDTF">2026-04-23T01:35:14Z</dcterms:modified>
  <dc:identifier>DAFgMBr8EYY</dc:identifier>
</cp:coreProperties>
</file>