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2"/>
  </p:notesMasterIdLst>
  <p:sldIdLst>
    <p:sldId id="279" r:id="rId2"/>
    <p:sldId id="259" r:id="rId3"/>
    <p:sldId id="260" r:id="rId4"/>
    <p:sldId id="264" r:id="rId5"/>
    <p:sldId id="281" r:id="rId6"/>
    <p:sldId id="266" r:id="rId7"/>
    <p:sldId id="267" r:id="rId8"/>
    <p:sldId id="272" r:id="rId9"/>
    <p:sldId id="285" r:id="rId10"/>
    <p:sldId id="288" r:id="rId11"/>
  </p:sldIdLst>
  <p:sldSz cx="9144000" cy="5143500" type="screen16x9"/>
  <p:notesSz cx="6858000" cy="9144000"/>
  <p:embeddedFontLst>
    <p:embeddedFont>
      <p:font typeface="Arial-Rounded" panose="020B0500000000000000" charset="0"/>
      <p:regular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4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81000" y="514350"/>
            <a:ext cx="8458200" cy="449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Bài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Hát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ctr"/>
            <a:r>
              <a:rPr lang="en-US" sz="58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 BÓNG MÂY</a:t>
            </a:r>
            <a:endParaRPr lang="en-US" sz="5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8A83B9-9705-4361-B0D3-C69484B62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1" y="582893"/>
            <a:ext cx="268380" cy="385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AF43EE-9948-44AA-8145-66CCBADF7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2844" r="48687" b="67890"/>
          <a:stretch/>
        </p:blipFill>
        <p:spPr>
          <a:xfrm>
            <a:off x="434479" y="1563638"/>
            <a:ext cx="3849489" cy="2664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3FA883-2A3E-4970-91E1-FE87F9217483}"/>
              </a:ext>
            </a:extLst>
          </p:cNvPr>
          <p:cNvSpPr txBox="1"/>
          <p:nvPr/>
        </p:nvSpPr>
        <p:spPr>
          <a:xfrm>
            <a:off x="718390" y="393470"/>
            <a:ext cx="8318105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464A2-EC39-495F-9205-0649F35FD8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3" t="13601" r="10528" b="67849"/>
          <a:stretch/>
        </p:blipFill>
        <p:spPr>
          <a:xfrm>
            <a:off x="5261128" y="1563638"/>
            <a:ext cx="3449509" cy="280831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1286C7-253E-47E4-B1C5-2B359D189510}"/>
              </a:ext>
            </a:extLst>
          </p:cNvPr>
          <p:cNvSpPr/>
          <p:nvPr/>
        </p:nvSpPr>
        <p:spPr>
          <a:xfrm>
            <a:off x="1281463" y="4250108"/>
            <a:ext cx="21555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C2EA15-2A50-4643-A79B-16267F812DAD}"/>
              </a:ext>
            </a:extLst>
          </p:cNvPr>
          <p:cNvSpPr/>
          <p:nvPr/>
        </p:nvSpPr>
        <p:spPr>
          <a:xfrm>
            <a:off x="5908122" y="4338049"/>
            <a:ext cx="21555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21CDC-EF55-4D07-8E5A-427717BBBD36}"/>
              </a:ext>
            </a:extLst>
          </p:cNvPr>
          <p:cNvSpPr txBox="1"/>
          <p:nvPr/>
        </p:nvSpPr>
        <p:spPr>
          <a:xfrm>
            <a:off x="722783" y="298537"/>
            <a:ext cx="8309502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84C49-ED50-43A6-8CBF-817BCEB9DB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t="27600" r="16448" b="41600"/>
          <a:stretch/>
        </p:blipFill>
        <p:spPr>
          <a:xfrm>
            <a:off x="350419" y="1462341"/>
            <a:ext cx="4005557" cy="3557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3C18CE-EA7D-4DE4-8FB7-43B223F8BC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t="58401" r="16449" b="10800"/>
          <a:stretch/>
        </p:blipFill>
        <p:spPr>
          <a:xfrm>
            <a:off x="4932040" y="1462341"/>
            <a:ext cx="4100244" cy="35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878A8C-AB98-4E33-927F-994E8E87864B}"/>
              </a:ext>
            </a:extLst>
          </p:cNvPr>
          <p:cNvSpPr txBox="1"/>
          <p:nvPr/>
        </p:nvSpPr>
        <p:spPr>
          <a:xfrm>
            <a:off x="745683" y="1779662"/>
            <a:ext cx="8309502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4F0097-5B48-4B42-B660-6AB9AF16E5C9}"/>
              </a:ext>
            </a:extLst>
          </p:cNvPr>
          <p:cNvSpPr txBox="1"/>
          <p:nvPr/>
        </p:nvSpPr>
        <p:spPr>
          <a:xfrm>
            <a:off x="745683" y="3075806"/>
            <a:ext cx="8309502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5C93AA67-56ED-4D2D-A8F8-D6427980C11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43808" y="486550"/>
            <a:ext cx="2676544" cy="940653"/>
          </a:xfrm>
          <a:prstGeom prst="doubleWave">
            <a:avLst/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Kết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kumimoji="0" lang="vi-VN" altLang="zh-CN" sz="40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7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82893"/>
            <a:ext cx="372363" cy="385395"/>
          </a:xfrm>
          <a:prstGeom prst="rect">
            <a:avLst/>
          </a:prstGeom>
        </p:spPr>
      </p:pic>
      <p:sp>
        <p:nvSpPr>
          <p:cNvPr id="9" name="文本框 6">
            <a:extLst>
              <a:ext uri="{FF2B5EF4-FFF2-40B4-BE49-F238E27FC236}">
                <a16:creationId xmlns:a16="http://schemas.microsoft.com/office/drawing/2014/main" id="{84B09903-ABED-4A35-8E66-4FAE17A36D3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84" y="486550"/>
            <a:ext cx="7965996" cy="940653"/>
          </a:xfrm>
          <a:prstGeom prst="doubleWave">
            <a:avLst/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kumimoji="0" lang="vi-VN" altLang="zh-CN" sz="40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05A261A-437B-47D3-8137-3072F224CC16}"/>
              </a:ext>
            </a:extLst>
          </p:cNvPr>
          <p:cNvGrpSpPr/>
          <p:nvPr/>
        </p:nvGrpSpPr>
        <p:grpSpPr>
          <a:xfrm>
            <a:off x="623280" y="1427203"/>
            <a:ext cx="2076511" cy="1479968"/>
            <a:chOff x="623280" y="1427203"/>
            <a:chExt cx="2076511" cy="147996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438F7D-55A5-4F97-8D38-E733178F8E2F}"/>
                </a:ext>
              </a:extLst>
            </p:cNvPr>
            <p:cNvGrpSpPr/>
            <p:nvPr/>
          </p:nvGrpSpPr>
          <p:grpSpPr>
            <a:xfrm>
              <a:off x="623280" y="1427203"/>
              <a:ext cx="2076511" cy="1479968"/>
              <a:chOff x="2627784" y="1823435"/>
              <a:chExt cx="1512168" cy="106533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CD4356B-B6B5-4E36-BE7C-E97E17A51C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61" t="11429" r="54048" b="80795"/>
              <a:stretch/>
            </p:blipFill>
            <p:spPr>
              <a:xfrm>
                <a:off x="2843808" y="1823435"/>
                <a:ext cx="1296144" cy="1065333"/>
              </a:xfrm>
              <a:prstGeom prst="rect">
                <a:avLst/>
              </a:prstGeom>
            </p:spPr>
          </p:pic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96A2BBA-1AEE-4630-9455-A68CD530AA36}"/>
                  </a:ext>
                </a:extLst>
              </p:cNvPr>
              <p:cNvSpPr/>
              <p:nvPr/>
            </p:nvSpPr>
            <p:spPr>
              <a:xfrm>
                <a:off x="2627784" y="1823435"/>
                <a:ext cx="1296144" cy="1065333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9B01B29-88D9-4AA6-9D86-2B5CC9FCD38E}"/>
                </a:ext>
              </a:extLst>
            </p:cNvPr>
            <p:cNvSpPr/>
            <p:nvPr/>
          </p:nvSpPr>
          <p:spPr>
            <a:xfrm>
              <a:off x="685452" y="2469493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A6ED4AF-1E28-4FE7-BB14-E637B903A18B}"/>
              </a:ext>
            </a:extLst>
          </p:cNvPr>
          <p:cNvGrpSpPr/>
          <p:nvPr/>
        </p:nvGrpSpPr>
        <p:grpSpPr>
          <a:xfrm>
            <a:off x="2775253" y="1517359"/>
            <a:ext cx="1881985" cy="1905898"/>
            <a:chOff x="2775253" y="1517359"/>
            <a:chExt cx="1881985" cy="190589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0B415A-F3B4-4377-A6EF-ED87DC0B8A92}"/>
                </a:ext>
              </a:extLst>
            </p:cNvPr>
            <p:cNvGrpSpPr/>
            <p:nvPr/>
          </p:nvGrpSpPr>
          <p:grpSpPr>
            <a:xfrm>
              <a:off x="2775253" y="1517359"/>
              <a:ext cx="1881985" cy="1905898"/>
              <a:chOff x="4716016" y="1995686"/>
              <a:chExt cx="1224136" cy="95435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1EF8272-B2CE-441A-8ED2-76F595FC28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 t="12686" r="37262" b="80661"/>
              <a:stretch/>
            </p:blipFill>
            <p:spPr>
              <a:xfrm>
                <a:off x="4716016" y="1995686"/>
                <a:ext cx="1224136" cy="954358"/>
              </a:xfrm>
              <a:prstGeom prst="rect">
                <a:avLst/>
              </a:prstGeom>
            </p:spPr>
          </p:pic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3853BF-D973-4882-8F22-3D1F1B639E22}"/>
                  </a:ext>
                </a:extLst>
              </p:cNvPr>
              <p:cNvSpPr/>
              <p:nvPr/>
            </p:nvSpPr>
            <p:spPr>
              <a:xfrm>
                <a:off x="4716016" y="1995686"/>
                <a:ext cx="1224136" cy="720080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E128E8B-CDC0-4B6E-BC79-98B7A7DB463C}"/>
                </a:ext>
              </a:extLst>
            </p:cNvPr>
            <p:cNvSpPr/>
            <p:nvPr/>
          </p:nvSpPr>
          <p:spPr>
            <a:xfrm>
              <a:off x="4207467" y="1568346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11D626-D4B4-4DF9-A07C-704B3EA167FD}"/>
              </a:ext>
            </a:extLst>
          </p:cNvPr>
          <p:cNvGrpSpPr/>
          <p:nvPr/>
        </p:nvGrpSpPr>
        <p:grpSpPr>
          <a:xfrm>
            <a:off x="598556" y="3408099"/>
            <a:ext cx="1876524" cy="1362306"/>
            <a:chOff x="609552" y="3355498"/>
            <a:chExt cx="1876524" cy="136230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D579B68-B1D0-465B-9FF9-0C6DC58882F3}"/>
                </a:ext>
              </a:extLst>
            </p:cNvPr>
            <p:cNvGrpSpPr/>
            <p:nvPr/>
          </p:nvGrpSpPr>
          <p:grpSpPr>
            <a:xfrm>
              <a:off x="609552" y="3355498"/>
              <a:ext cx="1876524" cy="1362306"/>
              <a:chOff x="5076056" y="3388457"/>
              <a:chExt cx="1306429" cy="104034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C31C8A7-FCF6-41A8-AD1A-3CF7D92EFB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95" t="16891" r="71850" b="75931"/>
              <a:stretch/>
            </p:blipFill>
            <p:spPr>
              <a:xfrm>
                <a:off x="5148064" y="3388457"/>
                <a:ext cx="1106663" cy="983493"/>
              </a:xfrm>
              <a:prstGeom prst="rect">
                <a:avLst/>
              </a:prstGeom>
            </p:spPr>
          </p:pic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C712EF53-D49F-4019-A82C-2515C84DF715}"/>
                  </a:ext>
                </a:extLst>
              </p:cNvPr>
              <p:cNvSpPr/>
              <p:nvPr/>
            </p:nvSpPr>
            <p:spPr>
              <a:xfrm>
                <a:off x="5076056" y="3451960"/>
                <a:ext cx="1306429" cy="976837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36710D4-DDA3-439B-8F8C-1A1C334CFE78}"/>
                </a:ext>
              </a:extLst>
            </p:cNvPr>
            <p:cNvSpPr/>
            <p:nvPr/>
          </p:nvSpPr>
          <p:spPr>
            <a:xfrm>
              <a:off x="623280" y="4268374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11CCADC-3872-4516-ACFE-2C6CC1C49497}"/>
              </a:ext>
            </a:extLst>
          </p:cNvPr>
          <p:cNvGrpSpPr/>
          <p:nvPr/>
        </p:nvGrpSpPr>
        <p:grpSpPr>
          <a:xfrm>
            <a:off x="2820415" y="3450367"/>
            <a:ext cx="1751858" cy="1479967"/>
            <a:chOff x="2820415" y="3450367"/>
            <a:chExt cx="1751858" cy="147996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DB56A1C-A2E7-4799-BA6C-EF8BBA89512F}"/>
                </a:ext>
              </a:extLst>
            </p:cNvPr>
            <p:cNvGrpSpPr/>
            <p:nvPr/>
          </p:nvGrpSpPr>
          <p:grpSpPr>
            <a:xfrm>
              <a:off x="2820415" y="3450367"/>
              <a:ext cx="1751858" cy="1479967"/>
              <a:chOff x="4674869" y="3260555"/>
              <a:chExt cx="1450446" cy="118340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F620496-A0F6-4C67-852D-28D04BD9F8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60" t="24069" r="53427" b="68394"/>
              <a:stretch/>
            </p:blipFill>
            <p:spPr>
              <a:xfrm>
                <a:off x="4714833" y="3332645"/>
                <a:ext cx="1368152" cy="1032731"/>
              </a:xfrm>
              <a:prstGeom prst="rect">
                <a:avLst/>
              </a:prstGeom>
            </p:spPr>
          </p:pic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ADE553A-33F6-4AFC-87A8-F473F551CE2F}"/>
                  </a:ext>
                </a:extLst>
              </p:cNvPr>
              <p:cNvSpPr/>
              <p:nvPr/>
            </p:nvSpPr>
            <p:spPr>
              <a:xfrm>
                <a:off x="4674869" y="3260555"/>
                <a:ext cx="1450446" cy="1183403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604764-9A27-4DB5-9EEC-F5ECB322F04C}"/>
                </a:ext>
              </a:extLst>
            </p:cNvPr>
            <p:cNvSpPr/>
            <p:nvPr/>
          </p:nvSpPr>
          <p:spPr>
            <a:xfrm>
              <a:off x="2897214" y="4346181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3F2E26-6B75-4BCF-AFF5-0178BA09B1C2}"/>
              </a:ext>
            </a:extLst>
          </p:cNvPr>
          <p:cNvGrpSpPr/>
          <p:nvPr/>
        </p:nvGrpSpPr>
        <p:grpSpPr>
          <a:xfrm>
            <a:off x="4946415" y="1782805"/>
            <a:ext cx="1656184" cy="2808312"/>
            <a:chOff x="4946415" y="1782805"/>
            <a:chExt cx="1656184" cy="280831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071F693-D9BC-4A87-9A67-9EFBA01B79AE}"/>
                </a:ext>
              </a:extLst>
            </p:cNvPr>
            <p:cNvGrpSpPr/>
            <p:nvPr/>
          </p:nvGrpSpPr>
          <p:grpSpPr>
            <a:xfrm>
              <a:off x="4946415" y="1782805"/>
              <a:ext cx="1656184" cy="2808312"/>
              <a:chOff x="4007406" y="2043535"/>
              <a:chExt cx="1656184" cy="259228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E15249C-DEEB-4793-B441-F8F1AE6223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064" t="14263" r="14259" b="69444"/>
              <a:stretch/>
            </p:blipFill>
            <p:spPr>
              <a:xfrm>
                <a:off x="4499992" y="2303620"/>
                <a:ext cx="1163598" cy="2232248"/>
              </a:xfrm>
              <a:prstGeom prst="rect">
                <a:avLst/>
              </a:prstGeom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C64507-54D5-470A-BEE7-88949BAF640D}"/>
                  </a:ext>
                </a:extLst>
              </p:cNvPr>
              <p:cNvSpPr/>
              <p:nvPr/>
            </p:nvSpPr>
            <p:spPr>
              <a:xfrm>
                <a:off x="4007406" y="2043535"/>
                <a:ext cx="1656184" cy="2592288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24E4640-27DB-4EFE-8A0D-0C6A816AD2B1}"/>
                </a:ext>
              </a:extLst>
            </p:cNvPr>
            <p:cNvSpPr/>
            <p:nvPr/>
          </p:nvSpPr>
          <p:spPr>
            <a:xfrm>
              <a:off x="5038492" y="4162199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68BDAC-13B4-4C1F-8B63-0DC5F586B901}"/>
              </a:ext>
            </a:extLst>
          </p:cNvPr>
          <p:cNvGrpSpPr/>
          <p:nvPr/>
        </p:nvGrpSpPr>
        <p:grpSpPr>
          <a:xfrm>
            <a:off x="6857028" y="2556685"/>
            <a:ext cx="1751858" cy="1479966"/>
            <a:chOff x="6857028" y="2556685"/>
            <a:chExt cx="1751858" cy="14799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46E193D-0B4D-4F2E-98FE-72F3D7259122}"/>
                </a:ext>
              </a:extLst>
            </p:cNvPr>
            <p:cNvGrpSpPr/>
            <p:nvPr/>
          </p:nvGrpSpPr>
          <p:grpSpPr>
            <a:xfrm>
              <a:off x="6857028" y="2556685"/>
              <a:ext cx="1751858" cy="1479966"/>
              <a:chOff x="4921754" y="2787774"/>
              <a:chExt cx="1450446" cy="129614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4D73A26-C8F8-4AE6-9197-6E9798DE74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36" t="24702" r="36584" b="68168"/>
              <a:stretch/>
            </p:blipFill>
            <p:spPr>
              <a:xfrm>
                <a:off x="4921754" y="3003798"/>
                <a:ext cx="1306429" cy="976837"/>
              </a:xfrm>
              <a:prstGeom prst="rect">
                <a:avLst/>
              </a:prstGeom>
            </p:spPr>
          </p:pic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B7481AC-E127-4E04-8A33-F996BA8D0404}"/>
                  </a:ext>
                </a:extLst>
              </p:cNvPr>
              <p:cNvSpPr/>
              <p:nvPr/>
            </p:nvSpPr>
            <p:spPr>
              <a:xfrm>
                <a:off x="4921754" y="2787774"/>
                <a:ext cx="1450446" cy="1296144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0934EB-6CB7-49C6-83C9-77660D8AB1E4}"/>
                </a:ext>
              </a:extLst>
            </p:cNvPr>
            <p:cNvSpPr/>
            <p:nvPr/>
          </p:nvSpPr>
          <p:spPr>
            <a:xfrm>
              <a:off x="6926767" y="3601345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2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7984D3-D6F3-41E4-B2EE-2153C4059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875187-584A-4233-A21B-BF5EBE5223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43475" r="52634" b="34623"/>
          <a:stretch/>
        </p:blipFill>
        <p:spPr>
          <a:xfrm>
            <a:off x="354812" y="1427980"/>
            <a:ext cx="2664296" cy="2871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F2D54-2052-49C9-8047-8A70D605545A}"/>
              </a:ext>
            </a:extLst>
          </p:cNvPr>
          <p:cNvSpPr txBox="1"/>
          <p:nvPr/>
        </p:nvSpPr>
        <p:spPr>
          <a:xfrm>
            <a:off x="722782" y="557212"/>
            <a:ext cx="8090281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1555D8-7863-4E7F-8210-B2EEA737C3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000" r="16449" b="34600"/>
          <a:stretch/>
        </p:blipFill>
        <p:spPr>
          <a:xfrm>
            <a:off x="3239852" y="1434652"/>
            <a:ext cx="2664296" cy="2871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F627F4-38CA-445F-976B-89A255E25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66800" r="16449" b="8000"/>
          <a:stretch/>
        </p:blipFill>
        <p:spPr>
          <a:xfrm>
            <a:off x="6009275" y="1466478"/>
            <a:ext cx="2808312" cy="283346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12BD17-66E7-4F85-A9CE-4271EDF0F49E}"/>
              </a:ext>
            </a:extLst>
          </p:cNvPr>
          <p:cNvSpPr/>
          <p:nvPr/>
        </p:nvSpPr>
        <p:spPr>
          <a:xfrm>
            <a:off x="3923928" y="4421505"/>
            <a:ext cx="10801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8BDC80-FFD1-48CB-8B97-7D722850AA51}"/>
              </a:ext>
            </a:extLst>
          </p:cNvPr>
          <p:cNvSpPr/>
          <p:nvPr/>
        </p:nvSpPr>
        <p:spPr>
          <a:xfrm>
            <a:off x="649411" y="4397529"/>
            <a:ext cx="21555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5D30DD-196B-4905-BB59-FA9322E23675}"/>
              </a:ext>
            </a:extLst>
          </p:cNvPr>
          <p:cNvSpPr/>
          <p:nvPr/>
        </p:nvSpPr>
        <p:spPr>
          <a:xfrm>
            <a:off x="6344749" y="4447223"/>
            <a:ext cx="21555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2782" y="557212"/>
            <a:ext cx="8313714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1" y="582893"/>
            <a:ext cx="268380" cy="385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FA42CA-CF2C-48B1-83F9-38CA9B8FFC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11739" r="15136" b="57115"/>
          <a:stretch/>
        </p:blipFill>
        <p:spPr>
          <a:xfrm>
            <a:off x="722782" y="1514757"/>
            <a:ext cx="3201146" cy="2791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D3D21D-7826-4DF7-96EE-FECEDAF72B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t="44400" r="14476" b="23400"/>
          <a:stretch/>
        </p:blipFill>
        <p:spPr>
          <a:xfrm>
            <a:off x="4913909" y="1511319"/>
            <a:ext cx="3672408" cy="292498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5AE89E-015C-4762-B5F9-213649BB8F81}"/>
              </a:ext>
            </a:extLst>
          </p:cNvPr>
          <p:cNvSpPr/>
          <p:nvPr/>
        </p:nvSpPr>
        <p:spPr>
          <a:xfrm>
            <a:off x="827584" y="4436305"/>
            <a:ext cx="2644037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78B5ED-085B-4E34-B943-75CE27C20D3F}"/>
              </a:ext>
            </a:extLst>
          </p:cNvPr>
          <p:cNvSpPr/>
          <p:nvPr/>
        </p:nvSpPr>
        <p:spPr>
          <a:xfrm>
            <a:off x="5586109" y="4439162"/>
            <a:ext cx="2155520" cy="580859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8A9211-A34F-4FC2-8C15-E2514AE27F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82893"/>
            <a:ext cx="372363" cy="385395"/>
          </a:xfrm>
          <a:prstGeom prst="rect">
            <a:avLst/>
          </a:prstGeom>
        </p:spPr>
      </p:pic>
      <p:sp>
        <p:nvSpPr>
          <p:cNvPr id="14" name="文本框 6">
            <a:extLst>
              <a:ext uri="{FF2B5EF4-FFF2-40B4-BE49-F238E27FC236}">
                <a16:creationId xmlns:a16="http://schemas.microsoft.com/office/drawing/2014/main" id="{C793F9A1-91ED-4E27-86FF-5E2BB325077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84" y="604627"/>
            <a:ext cx="7965996" cy="940653"/>
          </a:xfrm>
          <a:prstGeom prst="doubleWave">
            <a:avLst/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Chong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chóng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quay</a:t>
            </a:r>
            <a:endParaRPr kumimoji="0" lang="vi-VN" altLang="zh-CN" sz="40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6" name="Picture 2" descr="Hình ảnh những chiếc chong chóng vô cùng xinh xắn, hình nền đặc sắc cho  riêng bạn - Mua bán hình ảnh shutterstock giá rẻ chỉ từ 3.000 đ trong 2 phút">
            <a:extLst>
              <a:ext uri="{FF2B5EF4-FFF2-40B4-BE49-F238E27FC236}">
                <a16:creationId xmlns:a16="http://schemas.microsoft.com/office/drawing/2014/main" id="{594D6793-3C81-4416-8E37-BC3DB4373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"/>
          <a:stretch/>
        </p:blipFill>
        <p:spPr bwMode="auto">
          <a:xfrm>
            <a:off x="1763688" y="1747838"/>
            <a:ext cx="6192688" cy="305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390" y="393470"/>
            <a:ext cx="8318105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EB924-0ACD-4312-98D3-392A317C69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2" t="14000" r="32897" b="65999"/>
          <a:stretch/>
        </p:blipFill>
        <p:spPr>
          <a:xfrm>
            <a:off x="354812" y="1537000"/>
            <a:ext cx="3137068" cy="3213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8C8554-AD60-42EB-9430-3E46CA0F4B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5" t="34600" r="48028" b="43000"/>
          <a:stretch/>
        </p:blipFill>
        <p:spPr>
          <a:xfrm>
            <a:off x="3635896" y="1537000"/>
            <a:ext cx="2736304" cy="33390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045620-9A01-459A-AF0A-47E0BA1E8E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3" t="34600" r="10529" b="43000"/>
          <a:stretch/>
        </p:blipFill>
        <p:spPr>
          <a:xfrm>
            <a:off x="6516215" y="1537000"/>
            <a:ext cx="2520280" cy="33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D4F7883B-02DB-4E80-B567-38097AD3082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59832" y="305263"/>
            <a:ext cx="3024336" cy="940653"/>
          </a:xfrm>
          <a:prstGeom prst="doubleWave">
            <a:avLst>
              <a:gd name="adj1" fmla="val 6250"/>
              <a:gd name="adj2" fmla="val 0"/>
            </a:avLst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Kết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kumimoji="0" lang="vi-VN" altLang="zh-CN" sz="40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D1AEA-019D-4DE0-8ABB-EC1C48A29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D2AAA7-61F6-4996-B4B7-508FD6418443}"/>
              </a:ext>
            </a:extLst>
          </p:cNvPr>
          <p:cNvSpPr txBox="1"/>
          <p:nvPr/>
        </p:nvSpPr>
        <p:spPr>
          <a:xfrm>
            <a:off x="539552" y="1779662"/>
            <a:ext cx="8515633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54C97-C42C-4E1F-97B6-031C28BAFD0C}"/>
              </a:ext>
            </a:extLst>
          </p:cNvPr>
          <p:cNvSpPr txBox="1"/>
          <p:nvPr/>
        </p:nvSpPr>
        <p:spPr>
          <a:xfrm>
            <a:off x="536601" y="2802920"/>
            <a:ext cx="8515633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2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236</Words>
  <Application>Microsoft Office PowerPoint</Application>
  <PresentationFormat>On-screen Show (16:9)</PresentationFormat>
  <Paragraphs>34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iCiel Panton Black</vt:lpstr>
      <vt:lpstr>Arial-Rounded</vt:lpstr>
      <vt:lpstr>Arial</vt:lpstr>
      <vt:lpstr>Lato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</cp:lastModifiedBy>
  <cp:revision>61</cp:revision>
  <dcterms:created xsi:type="dcterms:W3CDTF">2020-04-28T02:36:50Z</dcterms:created>
  <dcterms:modified xsi:type="dcterms:W3CDTF">2026-04-22T16:22:53Z</dcterms:modified>
</cp:coreProperties>
</file>