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3" r:id="rId2"/>
    <p:sldId id="288" r:id="rId3"/>
    <p:sldId id="302" r:id="rId4"/>
    <p:sldId id="303" r:id="rId5"/>
    <p:sldId id="289" r:id="rId6"/>
    <p:sldId id="290" r:id="rId7"/>
    <p:sldId id="291" r:id="rId8"/>
    <p:sldId id="294" r:id="rId9"/>
    <p:sldId id="299" r:id="rId10"/>
    <p:sldId id="300" r:id="rId11"/>
    <p:sldId id="295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79" autoAdjust="0"/>
  </p:normalViewPr>
  <p:slideViewPr>
    <p:cSldViewPr>
      <p:cViewPr varScale="1">
        <p:scale>
          <a:sx n="79" d="100"/>
          <a:sy n="79" d="100"/>
        </p:scale>
        <p:origin x="9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68045" y="1170662"/>
            <a:ext cx="6424612" cy="10962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</a:rPr>
              <a:t>Tự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nhiên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và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xã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hội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lớp</a:t>
            </a:r>
            <a:r>
              <a:rPr lang="en-US" sz="2000" b="1" dirty="0" smtClean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1: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kết</a:t>
            </a:r>
            <a:r>
              <a:rPr lang="en-US" sz="2000" b="1" dirty="0" smtClean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nối</a:t>
            </a:r>
            <a:r>
              <a:rPr lang="en-US" sz="2000" b="1" dirty="0" smtClean="0">
                <a:solidFill>
                  <a:srgbClr val="0000FF"/>
                </a:solidFill>
                <a:latin typeface="UtM-AWO"/>
              </a:rPr>
              <a:t> tri </a:t>
            </a:r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thức</a:t>
            </a:r>
            <a:r>
              <a:rPr lang="en-US" sz="2000" b="1" dirty="0" smtClean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với</a:t>
            </a:r>
            <a:r>
              <a:rPr lang="en-US" sz="2000" b="1" dirty="0" smtClean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cuộc</a:t>
            </a:r>
            <a:r>
              <a:rPr lang="en-US" sz="2000" b="1" dirty="0" smtClean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sống</a:t>
            </a:r>
            <a:endParaRPr lang="en-US" sz="2000" b="1" dirty="0">
              <a:solidFill>
                <a:srgbClr val="0000FF"/>
              </a:solidFill>
              <a:latin typeface="UtM-AWO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369469"/>
            <a:ext cx="16764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/114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9351" y="2171700"/>
            <a:ext cx="83820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27:thời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tiết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luôn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thay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đổi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62400" y="4095750"/>
            <a:ext cx="313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UtM-AWO"/>
              </a:rPr>
              <a:t>Giáo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UtM-AWO"/>
              </a:rPr>
              <a:t>viên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UtM-AWO"/>
              </a:rPr>
              <a:t> :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UtM-AWO"/>
              </a:rPr>
              <a:t>LÂM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UtM-AWO"/>
              </a:rPr>
              <a:t>VĂN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UtM-AWO"/>
              </a:rPr>
              <a:t>DỮNG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UtM-AW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1962"/>
            <a:ext cx="7447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doo1- 4 h"/>
              </a:rPr>
              <a:t>CHÀO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doo1- 4 h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doo1- 4 h"/>
              </a:rPr>
              <a:t>CÁC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doo1- 4 h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doo1- 4 h"/>
              </a:rPr>
              <a:t>EM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doo1- 4 h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doo1- 4 h"/>
              </a:rPr>
              <a:t>HỌC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doo1- 4 h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doo1- 4 h"/>
              </a:rPr>
              <a:t>SINH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doo1- 4 h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doo1- 4 h"/>
              </a:rPr>
              <a:t>CHĂM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doo1- 4 h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doo1- 4 h"/>
              </a:rPr>
              <a:t>NGOAN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Hdoo1- 4 h"/>
              </a:rPr>
              <a:t> !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  <a:latin typeface="Hdoo1- 4 h"/>
            </a:endParaRPr>
          </a:p>
        </p:txBody>
      </p:sp>
    </p:spTree>
    <p:extLst>
      <p:ext uri="{BB962C8B-B14F-4D97-AF65-F5344CB8AC3E}">
        <p14:creationId xmlns:p14="http://schemas.microsoft.com/office/powerpoint/2010/main" val="22863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316611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575"/>
            <a:ext cx="54673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819150"/>
            <a:ext cx="5297487" cy="287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90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7150"/>
            <a:ext cx="555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19150"/>
            <a:ext cx="6400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40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59674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49300"/>
            <a:ext cx="543083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62087"/>
            <a:ext cx="551656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141537"/>
            <a:ext cx="4591050" cy="28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66950"/>
            <a:ext cx="4343400" cy="232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3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010025"/>
            <a:ext cx="6512511" cy="857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2390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1447800" y="4110228"/>
            <a:ext cx="6324600" cy="1033272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UtM-AWO"/>
              </a:rPr>
              <a:t>Bầu</a:t>
            </a:r>
            <a:r>
              <a:rPr lang="en-US" dirty="0" smtClean="0">
                <a:solidFill>
                  <a:srgbClr val="FF0000"/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UtM-AWO"/>
              </a:rPr>
              <a:t>trời</a:t>
            </a:r>
            <a:r>
              <a:rPr lang="en-US" dirty="0" smtClean="0">
                <a:solidFill>
                  <a:srgbClr val="FF0000"/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UtM-AWO"/>
              </a:rPr>
              <a:t>nắng</a:t>
            </a:r>
            <a:r>
              <a:rPr lang="en-US" dirty="0" smtClean="0">
                <a:solidFill>
                  <a:srgbClr val="FF0000"/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UtM-AWO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UtM-AWO"/>
              </a:rPr>
              <a:t>ông</a:t>
            </a:r>
            <a:r>
              <a:rPr lang="en-US" dirty="0" smtClean="0">
                <a:solidFill>
                  <a:srgbClr val="FF0000"/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UtM-AWO"/>
              </a:rPr>
              <a:t>mặt</a:t>
            </a:r>
            <a:r>
              <a:rPr lang="en-US" dirty="0" smtClean="0">
                <a:solidFill>
                  <a:srgbClr val="FF0000"/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UtM-AWO"/>
              </a:rPr>
              <a:t>tời</a:t>
            </a:r>
            <a:r>
              <a:rPr lang="en-US" dirty="0" smtClean="0">
                <a:solidFill>
                  <a:srgbClr val="FF0000"/>
                </a:solidFill>
                <a:latin typeface="UtM-AWO"/>
              </a:rPr>
              <a:t> , </a:t>
            </a:r>
            <a:r>
              <a:rPr lang="en-US" dirty="0" err="1" smtClean="0">
                <a:solidFill>
                  <a:srgbClr val="FF0000"/>
                </a:solidFill>
                <a:latin typeface="UtM-AWO"/>
              </a:rPr>
              <a:t>mây</a:t>
            </a:r>
            <a:r>
              <a:rPr lang="en-US" dirty="0" smtClean="0">
                <a:solidFill>
                  <a:srgbClr val="FF0000"/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UtM-AWO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UtM-AWO"/>
              </a:rPr>
              <a:t>xanh</a:t>
            </a:r>
            <a:r>
              <a:rPr lang="en-US" dirty="0" smtClean="0">
                <a:solidFill>
                  <a:srgbClr val="FF0000"/>
                </a:solidFill>
                <a:latin typeface="UtM-AWO"/>
              </a:rPr>
              <a:t> </a:t>
            </a:r>
            <a:r>
              <a:rPr lang="en-US" dirty="0" smtClean="0">
                <a:latin typeface="UtM-AWO"/>
              </a:rPr>
              <a:t>.</a:t>
            </a:r>
            <a:endParaRPr lang="en-US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18124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0866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1143000" y="4095750"/>
            <a:ext cx="6934200" cy="990600"/>
          </a:xfrm>
          <a:prstGeom prst="flowChartPunched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UtM-AWO"/>
              </a:rPr>
              <a:t>Bầu</a:t>
            </a:r>
            <a:r>
              <a:rPr lang="en-US" dirty="0" smtClean="0">
                <a:solidFill>
                  <a:schemeClr val="tx1"/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UtM-AWO"/>
              </a:rPr>
              <a:t>trời</a:t>
            </a:r>
            <a:r>
              <a:rPr lang="en-US" dirty="0" smtClean="0">
                <a:solidFill>
                  <a:schemeClr val="tx1"/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UtM-AWO"/>
              </a:rPr>
              <a:t>mưa</a:t>
            </a:r>
            <a:r>
              <a:rPr lang="en-US" dirty="0" smtClean="0">
                <a:solidFill>
                  <a:schemeClr val="tx1"/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UtM-AWO"/>
              </a:rPr>
              <a:t>không</a:t>
            </a:r>
            <a:r>
              <a:rPr lang="en-US" dirty="0" smtClean="0">
                <a:solidFill>
                  <a:schemeClr val="tx1"/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UtM-AWO"/>
              </a:rPr>
              <a:t>nhìn</a:t>
            </a:r>
            <a:r>
              <a:rPr lang="en-US" dirty="0" smtClean="0">
                <a:solidFill>
                  <a:schemeClr val="tx1"/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UtM-AWO"/>
              </a:rPr>
              <a:t>thấy</a:t>
            </a:r>
            <a:r>
              <a:rPr lang="en-US" dirty="0" smtClean="0">
                <a:solidFill>
                  <a:schemeClr val="tx1"/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UtM-AWO"/>
              </a:rPr>
              <a:t>ông</a:t>
            </a:r>
            <a:r>
              <a:rPr lang="en-US" dirty="0" smtClean="0">
                <a:solidFill>
                  <a:schemeClr val="tx1"/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UtM-AWO"/>
              </a:rPr>
              <a:t>mặt</a:t>
            </a:r>
            <a:r>
              <a:rPr lang="en-US" dirty="0" smtClean="0">
                <a:solidFill>
                  <a:schemeClr val="tx1"/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UtM-AWO"/>
              </a:rPr>
              <a:t>trời</a:t>
            </a:r>
            <a:r>
              <a:rPr lang="en-US" dirty="0" smtClean="0">
                <a:solidFill>
                  <a:schemeClr val="tx1"/>
                </a:solidFill>
                <a:latin typeface="UtM-AWO"/>
              </a:rPr>
              <a:t> , </a:t>
            </a:r>
            <a:r>
              <a:rPr lang="en-US" dirty="0" err="1" smtClean="0">
                <a:solidFill>
                  <a:schemeClr val="tx1"/>
                </a:solidFill>
                <a:latin typeface="UtM-AWO"/>
              </a:rPr>
              <a:t>mây</a:t>
            </a:r>
            <a:r>
              <a:rPr lang="en-US" dirty="0" smtClean="0">
                <a:solidFill>
                  <a:schemeClr val="tx1"/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UtM-AWO"/>
              </a:rPr>
              <a:t>đen</a:t>
            </a:r>
            <a:r>
              <a:rPr lang="en-US" dirty="0" smtClean="0">
                <a:solidFill>
                  <a:schemeClr val="tx1"/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UtM-AWO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UtM-AWO"/>
              </a:rPr>
              <a:t>có</a:t>
            </a:r>
            <a:r>
              <a:rPr lang="en-US" dirty="0" smtClean="0">
                <a:solidFill>
                  <a:schemeClr val="tx1"/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UtM-AWO"/>
              </a:rPr>
              <a:t>hạt</a:t>
            </a:r>
            <a:r>
              <a:rPr lang="en-US" dirty="0" smtClean="0">
                <a:solidFill>
                  <a:schemeClr val="tx1"/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UtM-AWO"/>
              </a:rPr>
              <a:t>mưa</a:t>
            </a:r>
            <a:r>
              <a:rPr lang="en-US" dirty="0" smtClean="0">
                <a:solidFill>
                  <a:schemeClr val="tx1"/>
                </a:solidFill>
                <a:latin typeface="UtM-AWO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UtM-AWO"/>
              </a:rPr>
              <a:t>rơi</a:t>
            </a:r>
            <a:endParaRPr lang="en-US" dirty="0">
              <a:solidFill>
                <a:schemeClr val="tx1"/>
              </a:solidFill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285364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525"/>
            <a:ext cx="5699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9144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7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546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2" y="579437"/>
            <a:ext cx="4943475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38100" y="666750"/>
            <a:ext cx="1943100" cy="1603248"/>
          </a:xfrm>
          <a:prstGeom prst="wedgeRectCallout">
            <a:avLst>
              <a:gd name="adj1" fmla="val 81618"/>
              <a:gd name="adj2" fmla="val -285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trai</a:t>
            </a:r>
            <a:r>
              <a:rPr lang="en-US" dirty="0" smtClean="0"/>
              <a:t> </a:t>
            </a:r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chuồn</a:t>
            </a:r>
            <a:r>
              <a:rPr lang="en-US" dirty="0" smtClean="0"/>
              <a:t> </a:t>
            </a:r>
            <a:r>
              <a:rPr lang="en-US" dirty="0" err="1" smtClean="0"/>
              <a:t>chuồn</a:t>
            </a:r>
            <a:r>
              <a:rPr lang="en-US" dirty="0" smtClean="0"/>
              <a:t> </a:t>
            </a:r>
            <a:r>
              <a:rPr lang="en-US" dirty="0" err="1" smtClean="0"/>
              <a:t>dưới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nắng</a:t>
            </a:r>
            <a:r>
              <a:rPr lang="en-US" dirty="0" smtClean="0"/>
              <a:t>.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7239000" y="666750"/>
            <a:ext cx="1752600" cy="1298448"/>
          </a:xfrm>
          <a:prstGeom prst="wedgeRectCallout">
            <a:avLst>
              <a:gd name="adj1" fmla="val -101811"/>
              <a:gd name="adj2" fmla="val -205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trú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r>
              <a:rPr lang="en-US" dirty="0" smtClean="0"/>
              <a:t> ở </a:t>
            </a:r>
            <a:r>
              <a:rPr lang="en-US" dirty="0" err="1" smtClean="0"/>
              <a:t>trường</a:t>
            </a:r>
            <a:r>
              <a:rPr lang="en-US" dirty="0" smtClean="0"/>
              <a:t> .</a:t>
            </a:r>
          </a:p>
          <a:p>
            <a:pPr algn="ctr"/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043736" y="2634455"/>
            <a:ext cx="1947863" cy="2016919"/>
          </a:xfrm>
          <a:prstGeom prst="wedgeRectCallout">
            <a:avLst>
              <a:gd name="adj1" fmla="val -80491"/>
              <a:gd name="adj2" fmla="val 29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trú</a:t>
            </a:r>
            <a:r>
              <a:rPr lang="en-US" dirty="0" smtClean="0"/>
              <a:t> </a:t>
            </a:r>
            <a:r>
              <a:rPr lang="en-US" dirty="0" err="1" smtClean="0"/>
              <a:t>mưa</a:t>
            </a:r>
            <a:r>
              <a:rPr lang="en-US" dirty="0" smtClean="0"/>
              <a:t> </a:t>
            </a:r>
            <a:r>
              <a:rPr lang="en-US" dirty="0" err="1" smtClean="0"/>
              <a:t>dưới</a:t>
            </a:r>
            <a:r>
              <a:rPr lang="en-US" dirty="0" smtClean="0"/>
              <a:t> </a:t>
            </a:r>
            <a:r>
              <a:rPr lang="en-US" dirty="0" err="1" smtClean="0"/>
              <a:t>gốc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to </a:t>
            </a:r>
          </a:p>
          <a:p>
            <a:pPr algn="ctr"/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42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"/>
            <a:ext cx="56864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19149"/>
            <a:ext cx="5181600" cy="424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0" y="1200150"/>
            <a:ext cx="1676400" cy="1679448"/>
          </a:xfrm>
          <a:prstGeom prst="wedgeRectCallout">
            <a:avLst>
              <a:gd name="adj1" fmla="val 150758"/>
              <a:gd name="adj2" fmla="val -15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Cảnh</a:t>
            </a:r>
            <a:r>
              <a:rPr lang="en-US" dirty="0" smtClean="0"/>
              <a:t> </a:t>
            </a:r>
            <a:r>
              <a:rPr lang="en-US" dirty="0" err="1" smtClean="0"/>
              <a:t>sân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lặng</a:t>
            </a:r>
            <a:r>
              <a:rPr lang="en-US" dirty="0" smtClean="0"/>
              <a:t> </a:t>
            </a:r>
            <a:r>
              <a:rPr lang="en-US" dirty="0" err="1" smtClean="0"/>
              <a:t>gió</a:t>
            </a:r>
            <a:r>
              <a:rPr lang="en-US" dirty="0" smtClean="0"/>
              <a:t>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cờ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chong</a:t>
            </a:r>
            <a:r>
              <a:rPr lang="en-US" dirty="0" smtClean="0"/>
              <a:t> </a:t>
            </a:r>
            <a:r>
              <a:rPr lang="en-US" dirty="0" err="1" smtClean="0"/>
              <a:t>chóng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quay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6934200" y="1428750"/>
            <a:ext cx="1676400" cy="1679448"/>
          </a:xfrm>
          <a:prstGeom prst="wedgeRectCallout">
            <a:avLst>
              <a:gd name="adj1" fmla="val -66287"/>
              <a:gd name="adj2" fmla="val 102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Cảnh</a:t>
            </a:r>
            <a:r>
              <a:rPr lang="en-US" dirty="0" smtClean="0"/>
              <a:t> </a:t>
            </a:r>
            <a:r>
              <a:rPr lang="en-US" dirty="0" err="1" smtClean="0"/>
              <a:t>sân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gió</a:t>
            </a:r>
            <a:r>
              <a:rPr lang="en-US" dirty="0" smtClean="0"/>
              <a:t>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cờ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chong</a:t>
            </a:r>
            <a:r>
              <a:rPr lang="en-US" dirty="0" smtClean="0"/>
              <a:t> </a:t>
            </a:r>
            <a:r>
              <a:rPr lang="en-US" dirty="0" err="1" smtClean="0"/>
              <a:t>chóng</a:t>
            </a:r>
            <a:r>
              <a:rPr lang="en-US" dirty="0" smtClean="0"/>
              <a:t>  quay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5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4770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971550"/>
            <a:ext cx="6553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4552950"/>
            <a:ext cx="7083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UtM-AWO"/>
              </a:rPr>
              <a:t>Khi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có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gió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mạnh</a:t>
            </a:r>
            <a:r>
              <a:rPr lang="en-US" dirty="0" smtClean="0">
                <a:latin typeface="UtM-AWO"/>
              </a:rPr>
              <a:t> , </a:t>
            </a:r>
            <a:r>
              <a:rPr lang="en-US" dirty="0" err="1" smtClean="0">
                <a:latin typeface="UtM-AWO"/>
              </a:rPr>
              <a:t>bão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lớn</a:t>
            </a:r>
            <a:r>
              <a:rPr lang="en-US" dirty="0" smtClean="0">
                <a:latin typeface="UtM-AWO"/>
              </a:rPr>
              <a:t> , </a:t>
            </a:r>
            <a:r>
              <a:rPr lang="en-US" dirty="0" err="1" smtClean="0">
                <a:latin typeface="UtM-AWO"/>
              </a:rPr>
              <a:t>sấm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sét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chúng</a:t>
            </a:r>
            <a:r>
              <a:rPr lang="en-US" dirty="0" smtClean="0">
                <a:latin typeface="UtM-AWO"/>
              </a:rPr>
              <a:t> ta </a:t>
            </a:r>
            <a:r>
              <a:rPr lang="en-US" dirty="0" err="1" smtClean="0">
                <a:latin typeface="UtM-AWO"/>
              </a:rPr>
              <a:t>không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được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ra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ngoài</a:t>
            </a:r>
            <a:r>
              <a:rPr lang="en-US" dirty="0" smtClean="0">
                <a:latin typeface="UtM-AWO"/>
              </a:rPr>
              <a:t> </a:t>
            </a:r>
            <a:endParaRPr lang="en-US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191337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1628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2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1483</TotalTime>
  <Words>144</Words>
  <Application>Microsoft Office PowerPoint</Application>
  <PresentationFormat>On-screen Show (16:9)</PresentationFormat>
  <Paragraphs>17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Georgia</vt:lpstr>
      <vt:lpstr>Hdoo1- 4 h</vt:lpstr>
      <vt:lpstr>Trebuchet MS</vt:lpstr>
      <vt:lpstr>UtM-AWO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202</cp:revision>
  <dcterms:created xsi:type="dcterms:W3CDTF">2020-08-19T08:40:40Z</dcterms:created>
  <dcterms:modified xsi:type="dcterms:W3CDTF">2026-04-23T02:59:00Z</dcterms:modified>
</cp:coreProperties>
</file>