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16"/>
  </p:notesMasterIdLst>
  <p:sldIdLst>
    <p:sldId id="285" r:id="rId3"/>
    <p:sldId id="258" r:id="rId4"/>
    <p:sldId id="259" r:id="rId5"/>
    <p:sldId id="266" r:id="rId6"/>
    <p:sldId id="267" r:id="rId7"/>
    <p:sldId id="268" r:id="rId8"/>
    <p:sldId id="269" r:id="rId9"/>
    <p:sldId id="260" r:id="rId10"/>
    <p:sldId id="261" r:id="rId11"/>
    <p:sldId id="262" r:id="rId12"/>
    <p:sldId id="263" r:id="rId13"/>
    <p:sldId id="26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30" y="1122416"/>
            <a:ext cx="6858179" cy="238771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30" y="3602206"/>
            <a:ext cx="6858179" cy="165583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5" y="1709818"/>
            <a:ext cx="7886906" cy="285287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905" y="4589677"/>
            <a:ext cx="7886906" cy="15002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66" y="1825710"/>
            <a:ext cx="3886302" cy="435154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270" y="1825710"/>
            <a:ext cx="3886302" cy="435154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8" y="365143"/>
            <a:ext cx="7886906" cy="13256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58" y="1681242"/>
            <a:ext cx="3868441" cy="8239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58" y="2505192"/>
            <a:ext cx="3868441" cy="36847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272" y="1681242"/>
            <a:ext cx="3887492" cy="8239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272" y="2505192"/>
            <a:ext cx="3887492" cy="36847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535618" y="6428818"/>
            <a:ext cx="581443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8" y="457222"/>
            <a:ext cx="2949255" cy="16002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493" y="987471"/>
            <a:ext cx="4629271" cy="487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58" y="2057496"/>
            <a:ext cx="2949255" cy="38117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8" y="457222"/>
            <a:ext cx="2949255" cy="16002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93" y="987471"/>
            <a:ext cx="4629271" cy="487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58" y="2057496"/>
            <a:ext cx="2949255" cy="38117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845" y="365141"/>
            <a:ext cx="1971727" cy="581210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67" y="365141"/>
            <a:ext cx="5800876" cy="581210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67" y="365143"/>
            <a:ext cx="7886906" cy="132562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67" y="1825710"/>
            <a:ext cx="7886906" cy="435154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67" y="6356646"/>
            <a:ext cx="2057454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030" y="6356646"/>
            <a:ext cx="308618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119" y="6356646"/>
            <a:ext cx="2057454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302"/>
            <a:ext cx="9144239" cy="51436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66203" y="4240766"/>
            <a:ext cx="2378035" cy="18268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203" y="723975"/>
            <a:ext cx="2442328" cy="19924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4599" y="3656132"/>
            <a:ext cx="1954174" cy="242807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82822">
            <a:off x="-187084" y="845710"/>
            <a:ext cx="2697540" cy="1748955"/>
          </a:xfrm>
          <a:prstGeom prst="rect">
            <a:avLst/>
          </a:prstGeom>
        </p:spPr>
      </p:pic>
      <p:sp>
        <p:nvSpPr>
          <p:cNvPr id="16" name="MH_Number_1"/>
          <p:cNvSpPr/>
          <p:nvPr>
            <p:custDataLst>
              <p:tags r:id="rId1"/>
            </p:custDataLst>
          </p:nvPr>
        </p:nvSpPr>
        <p:spPr>
          <a:xfrm>
            <a:off x="737338" y="2496677"/>
            <a:ext cx="1519394" cy="1525752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altLang="zh-CN" sz="105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138404" y="1525905"/>
            <a:ext cx="1250612" cy="108486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138680" y="2905125"/>
            <a:ext cx="6381115" cy="2493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54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28</a:t>
            </a:r>
          </a:p>
          <a:p>
            <a:pPr algn="ctr" eaLnBrk="1" hangingPunct="1">
              <a:defRPr/>
            </a:pPr>
            <a:r>
              <a:rPr lang="en-US" sz="5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Phòng chống điện giật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679344" y="1494341"/>
            <a:ext cx="3216981" cy="1222335"/>
            <a:chOff x="2802618" y="3136900"/>
            <a:chExt cx="6578600" cy="1018073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413338"/>
            <a:ext cx="73914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Chơi gần nguồn điện hở, thả diều dưới đường dây điện, cắm phích cắm vào ổ điện, đi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nơi có đường dây điện rơi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mặt đất,... là những tình huống có thể dẫn đến tai nạn điện giật. Tai nạn điện giật để lại những hậu quả nặng nề: tổn thương cơ thể, ngừng hô hấp,...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59999"/>
            <a:ext cx="6248400" cy="14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6934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9" y="975153"/>
            <a:ext cx="4460234" cy="86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362200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chơi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 biến áp, không chọc que vào ổ điện, tránh xa chỗ dây điện bị đứt để phòng, tránh tai nạn điện giật.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0335" y="4493260"/>
            <a:ext cx="681926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Em thực hiện phòng, tránh bị điện giật để đảm bảo an toàn cho bản thân và người khác.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198245" y="2117090"/>
            <a:ext cx="66859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thực hiện được một số cách đơn giản và phù hợp để phòng, tránh bị điện giật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9" y="975153"/>
            <a:ext cx="4460234" cy="86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9" y="2209800"/>
            <a:ext cx="8415846" cy="178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4267200"/>
            <a:ext cx="6477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/>
              <a:t>HS quan sát và trả lời thật nhanh bằng dấu hiệu tay (ngón tay cái chỉ lên trời với các bức tranh làm em cảm thấy an toàn; ngón tay cái chỉ xuống dưới với các bức tranh tình huống em cảm thấy nguy </a:t>
            </a:r>
            <a:r>
              <a:rPr lang="vi-VN" smtClean="0"/>
              <a:t>hiểm</a:t>
            </a:r>
            <a:r>
              <a:rPr lang="en-US"/>
              <a:t>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9" y="975153"/>
            <a:ext cx="4460234" cy="86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71737"/>
            <a:ext cx="4267200" cy="33194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83" y="2819400"/>
            <a:ext cx="2438400" cy="2362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39349" y="60198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Tranh 1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78801" y="60198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Tranh 2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9" y="975153"/>
            <a:ext cx="4460234" cy="86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39349" y="60198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Tranh 3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78801" y="60198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Tranh 4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3629025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19400"/>
            <a:ext cx="3143250" cy="266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9" y="975153"/>
            <a:ext cx="4460234" cy="86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39349" y="60198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Tranh 5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78801" y="60198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Tranh 6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8" y="2362200"/>
            <a:ext cx="2880351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56338"/>
            <a:ext cx="3429000" cy="313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9" y="975153"/>
            <a:ext cx="4460234" cy="86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39349" y="60198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Tranh 7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78801" y="60198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Tranh 8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310515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362200"/>
            <a:ext cx="4297601" cy="3505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9" y="975153"/>
            <a:ext cx="4460234" cy="86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3105785"/>
            <a:ext cx="80524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cách phòng, tránh điện giật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bản thân.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086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82750"/>
            <a:ext cx="6781799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6025" y="1830238"/>
            <a:ext cx="2649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Em hãy kể thêm các tình huống có thể dẫn đến điện giật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249</Words>
  <Application>Microsoft Office PowerPoint</Application>
  <PresentationFormat>On-screen Show (4:3)</PresentationFormat>
  <Paragraphs>18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SimSun</vt:lpstr>
      <vt:lpstr>SimSun</vt:lpstr>
      <vt:lpstr>Arial</vt:lpstr>
      <vt:lpstr>Arial-Rounded</vt:lpstr>
      <vt:lpstr>Calibri</vt:lpstr>
      <vt:lpstr>等线</vt:lpstr>
      <vt:lpstr>等线 Light</vt:lpstr>
      <vt:lpstr>Times New Roman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18</cp:revision>
  <dcterms:created xsi:type="dcterms:W3CDTF">2006-08-16T00:00:00Z</dcterms:created>
  <dcterms:modified xsi:type="dcterms:W3CDTF">2026-04-23T03:17:06Z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