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34" r:id="rId2"/>
    <p:sldId id="320" r:id="rId3"/>
    <p:sldId id="344" r:id="rId4"/>
    <p:sldId id="369" r:id="rId5"/>
    <p:sldId id="359" r:id="rId6"/>
    <p:sldId id="3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0EB"/>
    <a:srgbClr val="60D1F6"/>
    <a:srgbClr val="BA56E8"/>
    <a:srgbClr val="598CF1"/>
    <a:srgbClr val="00AEEF"/>
    <a:srgbClr val="ED028C"/>
    <a:srgbClr val="FDCB93"/>
    <a:srgbClr val="5DC4D9"/>
    <a:srgbClr val="F4A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96" y="4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6C537-A3D4-4C7E-A0DB-C63D9FBEA92C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77E23-2575-4DBD-A16E-5714487B8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0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77E23-2575-4DBD-A16E-5714487B80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6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6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6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7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8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3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3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5"/>
            <a:ext cx="9144000" cy="68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8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21274" r="28508" b="64349"/>
          <a:stretch/>
        </p:blipFill>
        <p:spPr bwMode="auto">
          <a:xfrm>
            <a:off x="0" y="-12619"/>
            <a:ext cx="2593442" cy="13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ộp chú thích: Mũi tên Xuống 10">
            <a:extLst>
              <a:ext uri="{FF2B5EF4-FFF2-40B4-BE49-F238E27FC236}">
                <a16:creationId xmlns:a16="http://schemas.microsoft.com/office/drawing/2014/main" id="{16DF2416-1A34-47FE-937A-9890E333AB61}"/>
              </a:ext>
            </a:extLst>
          </p:cNvPr>
          <p:cNvSpPr/>
          <p:nvPr/>
        </p:nvSpPr>
        <p:spPr>
          <a:xfrm>
            <a:off x="4566560" y="3103872"/>
            <a:ext cx="45719" cy="496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2D00EB"/>
              </a:solidFill>
            </a:endParaRPr>
          </a:p>
        </p:txBody>
      </p:sp>
      <p:sp>
        <p:nvSpPr>
          <p:cNvPr id="6" name="Chỗ dành sẵn cho Nội dung 2">
            <a:extLst>
              <a:ext uri="{FF2B5EF4-FFF2-40B4-BE49-F238E27FC236}">
                <a16:creationId xmlns:a16="http://schemas.microsoft.com/office/drawing/2014/main" id="{B375DAD8-B4D6-46D3-A371-688E7CB289E9}"/>
              </a:ext>
            </a:extLst>
          </p:cNvPr>
          <p:cNvSpPr txBox="1">
            <a:spLocks/>
          </p:cNvSpPr>
          <p:nvPr/>
        </p:nvSpPr>
        <p:spPr>
          <a:xfrm>
            <a:off x="2602069" y="290320"/>
            <a:ext cx="6260193" cy="5587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huống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tới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giật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Chỗ dành sẵn cho Nội dung 2">
            <a:extLst>
              <a:ext uri="{FF2B5EF4-FFF2-40B4-BE49-F238E27FC236}">
                <a16:creationId xmlns:a16="http://schemas.microsoft.com/office/drawing/2014/main" id="{D78A9C5D-350B-4ADE-A323-EC2B431D9744}"/>
              </a:ext>
            </a:extLst>
          </p:cNvPr>
          <p:cNvSpPr txBox="1">
            <a:spLocks/>
          </p:cNvSpPr>
          <p:nvPr/>
        </p:nvSpPr>
        <p:spPr>
          <a:xfrm>
            <a:off x="648251" y="4568135"/>
            <a:ext cx="7928056" cy="1888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diều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cắm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phích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cắm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ổ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mặt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là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huống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giật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giật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hậu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ngừng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hấp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hỗ dành sẵn cho Nội dung 2">
            <a:extLst>
              <a:ext uri="{FF2B5EF4-FFF2-40B4-BE49-F238E27FC236}">
                <a16:creationId xmlns:a16="http://schemas.microsoft.com/office/drawing/2014/main" id="{40ADF35B-33D8-4CC0-849B-745714CBCD5B}"/>
              </a:ext>
            </a:extLst>
          </p:cNvPr>
          <p:cNvSpPr txBox="1">
            <a:spLocks/>
          </p:cNvSpPr>
          <p:nvPr/>
        </p:nvSpPr>
        <p:spPr>
          <a:xfrm>
            <a:off x="2526899" y="362354"/>
            <a:ext cx="6617102" cy="84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hậu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giật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A433882E-02DC-4470-AEC9-60A896A44030}"/>
              </a:ext>
            </a:extLst>
          </p:cNvPr>
          <p:cNvSpPr txBox="1">
            <a:spLocks/>
          </p:cNvSpPr>
          <p:nvPr/>
        </p:nvSpPr>
        <p:spPr>
          <a:xfrm>
            <a:off x="2593442" y="376728"/>
            <a:ext cx="6260193" cy="84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huống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giật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hỗ dành sẵn cho Nội dung 2">
            <a:extLst>
              <a:ext uri="{FF2B5EF4-FFF2-40B4-BE49-F238E27FC236}">
                <a16:creationId xmlns:a16="http://schemas.microsoft.com/office/drawing/2014/main" id="{DF12754E-6539-4ED8-8BF6-D180F66D77A4}"/>
              </a:ext>
            </a:extLst>
          </p:cNvPr>
          <p:cNvSpPr txBox="1">
            <a:spLocks/>
          </p:cNvSpPr>
          <p:nvPr/>
        </p:nvSpPr>
        <p:spPr>
          <a:xfrm>
            <a:off x="2320330" y="412933"/>
            <a:ext cx="6260193" cy="84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tránh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giật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46F8A81-011E-477F-9B10-67B095748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693" y="1243244"/>
            <a:ext cx="8219398" cy="332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2" grpId="0"/>
      <p:bldP spid="12" grpId="1"/>
      <p:bldP spid="8" grpId="0"/>
      <p:bldP spid="8" grpId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16E068-4BD1-4B74-8EDA-1B74F7FC5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63" y="85927"/>
            <a:ext cx="6942857" cy="3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8EB36D-AD0E-4DA9-AE5D-66089CD8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072" y="317807"/>
            <a:ext cx="8219928" cy="356807"/>
          </a:xfrm>
        </p:spPr>
        <p:txBody>
          <a:bodyPr/>
          <a:lstStyle/>
          <a:p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4160E59-181B-43B5-8BE9-3821D9784310}"/>
              </a:ext>
            </a:extLst>
          </p:cNvPr>
          <p:cNvSpPr txBox="1">
            <a:spLocks/>
          </p:cNvSpPr>
          <p:nvPr/>
        </p:nvSpPr>
        <p:spPr>
          <a:xfrm>
            <a:off x="462036" y="5416370"/>
            <a:ext cx="8219928" cy="1441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ổ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tránh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đứt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tránh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giật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A6BEE56E-2E70-488E-9689-3DEB6B9D1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036" y="799062"/>
            <a:ext cx="8219928" cy="461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0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id="{C0F38EC1-5A42-440C-9F85-C2818164BE92}"/>
              </a:ext>
            </a:extLst>
          </p:cNvPr>
          <p:cNvSpPr txBox="1">
            <a:spLocks/>
          </p:cNvSpPr>
          <p:nvPr/>
        </p:nvSpPr>
        <p:spPr>
          <a:xfrm>
            <a:off x="484785" y="1572177"/>
            <a:ext cx="8174429" cy="1283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36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sẻ </a:t>
            </a:r>
            <a:r>
              <a:rPr lang="en-US" sz="36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36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6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6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r>
              <a:rPr lang="en-US" sz="36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tránh</a:t>
            </a:r>
            <a:r>
              <a:rPr lang="en-US" sz="36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36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giật</a:t>
            </a:r>
            <a:r>
              <a:rPr lang="en-US" sz="36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6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6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286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8C2994-6F4D-4C7E-8B03-E9785B8C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408" y="351695"/>
            <a:ext cx="5363194" cy="1153548"/>
          </a:xfrm>
        </p:spPr>
        <p:txBody>
          <a:bodyPr/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Loi Meo\Desktop\Đạo đức 1\b08b373f5c59a207fb48.jpg">
            <a:extLst>
              <a:ext uri="{FF2B5EF4-FFF2-40B4-BE49-F238E27FC236}">
                <a16:creationId xmlns:a16="http://schemas.microsoft.com/office/drawing/2014/main" id="{AEF362DA-3808-44DD-8249-F671AAA3C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t="84807" r="21129" b="70"/>
          <a:stretch/>
        </p:blipFill>
        <p:spPr bwMode="auto">
          <a:xfrm>
            <a:off x="158849" y="196393"/>
            <a:ext cx="3441032" cy="9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5D3CD2E0-F4AB-4145-A111-C801C8768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43" y="1196309"/>
            <a:ext cx="8372113" cy="4057621"/>
          </a:xfrm>
          <a:prstGeom prst="rect">
            <a:avLst/>
          </a:prstGeom>
        </p:spPr>
      </p:pic>
      <p:sp>
        <p:nvSpPr>
          <p:cNvPr id="10" name="Tiêu đề 1">
            <a:extLst>
              <a:ext uri="{FF2B5EF4-FFF2-40B4-BE49-F238E27FC236}">
                <a16:creationId xmlns:a16="http://schemas.microsoft.com/office/drawing/2014/main" id="{FEBB623B-EC49-4532-8BC9-75D8F6BEF181}"/>
              </a:ext>
            </a:extLst>
          </p:cNvPr>
          <p:cNvSpPr txBox="1">
            <a:spLocks/>
          </p:cNvSpPr>
          <p:nvPr/>
        </p:nvSpPr>
        <p:spPr>
          <a:xfrm>
            <a:off x="660081" y="5284608"/>
            <a:ext cx="7823835" cy="917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tránh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giật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toàn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iêu đề 1">
            <a:extLst>
              <a:ext uri="{FF2B5EF4-FFF2-40B4-BE49-F238E27FC236}">
                <a16:creationId xmlns:a16="http://schemas.microsoft.com/office/drawing/2014/main" id="{588D765E-2666-4873-A98D-18747C900A68}"/>
              </a:ext>
            </a:extLst>
          </p:cNvPr>
          <p:cNvSpPr txBox="1">
            <a:spLocks/>
          </p:cNvSpPr>
          <p:nvPr/>
        </p:nvSpPr>
        <p:spPr>
          <a:xfrm>
            <a:off x="518188" y="1196310"/>
            <a:ext cx="5363194" cy="9999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Trời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nóng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Quang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cởi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áo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đùa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Quang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nghịch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ngợm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ném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áo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cột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Minh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trèo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03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10DFD3-1D88-4C9C-BBA8-0A9B6985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464" y="541607"/>
            <a:ext cx="4262512" cy="30878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đứt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tránh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toàn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khắc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E123E76-6444-4479-AE64-2B84800A8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191" y="358727"/>
            <a:ext cx="3071447" cy="61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3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252</Words>
  <Application>Microsoft Office PowerPoint</Application>
  <PresentationFormat>On-screen Show (4:3)</PresentationFormat>
  <Paragraphs>13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Việc nào nên làm? Việc nào không nên làm ? Vì sao?</vt:lpstr>
      <vt:lpstr>PowerPoint Presentation</vt:lpstr>
      <vt:lpstr>Em hãy đưa ra lời khuyên cho bạn?</vt:lpstr>
      <vt:lpstr>Không chơi gần đường điện Dây điện đứt, tránh đi Không tự dùng đồ điện An toàn em khắc ghi.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HỌCHÒA NINH II</dc:title>
  <dc:creator>Vu Le Minh Khanh</dc:creator>
  <cp:lastModifiedBy>Admin</cp:lastModifiedBy>
  <cp:revision>818</cp:revision>
  <dcterms:created xsi:type="dcterms:W3CDTF">2020-11-15T22:49:58Z</dcterms:created>
  <dcterms:modified xsi:type="dcterms:W3CDTF">2026-04-23T03:44:31Z</dcterms:modified>
</cp:coreProperties>
</file>