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8" r:id="rId2"/>
    <p:sldId id="290" r:id="rId3"/>
    <p:sldId id="292" r:id="rId4"/>
    <p:sldId id="291" r:id="rId5"/>
    <p:sldId id="293" r:id="rId6"/>
    <p:sldId id="296" r:id="rId7"/>
    <p:sldId id="297" r:id="rId8"/>
    <p:sldId id="300" r:id="rId9"/>
    <p:sldId id="301" r:id="rId10"/>
    <p:sldId id="307" r:id="rId11"/>
    <p:sldId id="30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65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6831"/>
            <a:ext cx="57118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686594"/>
            <a:ext cx="4343400" cy="371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2502"/>
            <a:ext cx="14684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412478"/>
            <a:ext cx="1566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7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575"/>
            <a:ext cx="47847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9150"/>
            <a:ext cx="5715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3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95350"/>
            <a:ext cx="67818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276350"/>
            <a:ext cx="19812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6350"/>
            <a:ext cx="21399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59070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72" y="904875"/>
            <a:ext cx="4105275" cy="4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3550"/>
            <a:ext cx="296869" cy="39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34" y="2400300"/>
            <a:ext cx="106679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34" y="3153568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12492"/>
            <a:ext cx="1143000" cy="89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28950"/>
            <a:ext cx="3352800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1"/>
            <a:ext cx="5907087" cy="73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2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53276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561975"/>
            <a:ext cx="5199063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5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9550"/>
            <a:ext cx="6705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4333875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ẵm</a:t>
            </a:r>
            <a:r>
              <a:rPr lang="en-US" dirty="0"/>
              <a:t> con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4324350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Đụng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chạm</a:t>
            </a:r>
            <a:r>
              <a:rPr lang="en-US" dirty="0">
                <a:solidFill>
                  <a:srgbClr val="FF0000"/>
                </a:solidFill>
              </a:rPr>
              <a:t> an </a:t>
            </a:r>
            <a:r>
              <a:rPr lang="en-US" dirty="0" err="1">
                <a:solidFill>
                  <a:srgbClr val="FF0000"/>
                </a:solidFill>
              </a:rPr>
              <a:t>toàn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17392" y="4509016"/>
            <a:ext cx="113080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6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"/>
            <a:ext cx="5791199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476750"/>
            <a:ext cx="341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nạt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495799" y="4540258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19748" y="447091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UtM-AWO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an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toàn</a:t>
            </a:r>
            <a:endParaRPr lang="en-US" dirty="0">
              <a:solidFill>
                <a:srgbClr val="FF0000"/>
              </a:solidFill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6268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"/>
            <a:ext cx="55626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171950"/>
            <a:ext cx="465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Bác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sĩ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khám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bệnh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cho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bạn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gái,có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bố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và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mẹ</a:t>
            </a:r>
            <a:r>
              <a:rPr lang="en-US" dirty="0">
                <a:latin typeface="UtM-AWO"/>
              </a:rPr>
              <a:t>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105400" y="4289441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0" y="422593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UtM-AWO"/>
              </a:rPr>
              <a:t>Đụng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chạm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an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toàn</a:t>
            </a:r>
            <a:endParaRPr lang="en-US" dirty="0">
              <a:solidFill>
                <a:srgbClr val="FF0000"/>
              </a:solidFill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3561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55403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4700"/>
            <a:ext cx="58674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1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0"/>
            <a:ext cx="54864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3916918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Cac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bạn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học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sinh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đi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học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về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cùng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nhau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6158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1480</TotalTime>
  <Words>41</Words>
  <Application>Microsoft Office PowerPoint</Application>
  <PresentationFormat>On-screen Show (16:9)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Georgia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204</cp:revision>
  <dcterms:created xsi:type="dcterms:W3CDTF">2020-08-19T08:40:40Z</dcterms:created>
  <dcterms:modified xsi:type="dcterms:W3CDTF">2026-04-03T15:29:54Z</dcterms:modified>
</cp:coreProperties>
</file>