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90" r:id="rId3"/>
    <p:sldId id="292" r:id="rId4"/>
    <p:sldId id="291" r:id="rId5"/>
    <p:sldId id="300" r:id="rId6"/>
    <p:sldId id="301" r:id="rId7"/>
    <p:sldId id="305" r:id="rId8"/>
    <p:sldId id="306" r:id="rId9"/>
    <p:sldId id="308" r:id="rId10"/>
    <p:sldId id="31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>
                <a:solidFill>
                  <a:schemeClr val="accent2"/>
                </a:solidFill>
                <a:latin typeface="Times New Roman" pitchFamily="18" charset="0"/>
              </a:rPr>
              <a:t>Rung chuông vàng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5350"/>
            <a:ext cx="6781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276350"/>
            <a:ext cx="19812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6350"/>
            <a:ext cx="2139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9070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2" y="904875"/>
            <a:ext cx="41052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550"/>
            <a:ext cx="296869" cy="3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34" y="2400300"/>
            <a:ext cx="10667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34" y="3153568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2492"/>
            <a:ext cx="1143000" cy="8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8950"/>
            <a:ext cx="335280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5907087" cy="73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53276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61975"/>
            <a:ext cx="519906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5540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54864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9169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Cac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sinh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về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cùng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nhau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158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876799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24815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3340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24815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kêu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4784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9150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1481</TotalTime>
  <Words>22</Words>
  <Application>Microsoft Office PowerPoint</Application>
  <PresentationFormat>On-screen Show (16:9)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204</cp:revision>
  <dcterms:created xsi:type="dcterms:W3CDTF">2020-08-19T08:40:40Z</dcterms:created>
  <dcterms:modified xsi:type="dcterms:W3CDTF">2026-04-03T15:26:34Z</dcterms:modified>
</cp:coreProperties>
</file>