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32" r:id="rId2"/>
    <p:sldId id="334" r:id="rId3"/>
    <p:sldId id="320" r:id="rId4"/>
    <p:sldId id="344" r:id="rId5"/>
    <p:sldId id="369" r:id="rId6"/>
    <p:sldId id="359" r:id="rId7"/>
    <p:sldId id="490" r:id="rId8"/>
    <p:sldId id="491" r:id="rId9"/>
    <p:sldId id="3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00EB"/>
    <a:srgbClr val="60D1F6"/>
    <a:srgbClr val="BA56E8"/>
    <a:srgbClr val="598CF1"/>
    <a:srgbClr val="00AEEF"/>
    <a:srgbClr val="ED028C"/>
    <a:srgbClr val="FDCB93"/>
    <a:srgbClr val="5DC4D9"/>
    <a:srgbClr val="F4A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96" y="4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6C537-A3D4-4C7E-A0DB-C63D9FBEA92C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77E23-2575-4DBD-A16E-5714487B8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0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77E23-2575-4DBD-A16E-5714487B80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6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6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6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3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7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8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3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3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5"/>
            <a:ext cx="9144000" cy="683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8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236AB406-C8CA-49F4-97F7-F6BB019BE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759338"/>
            <a:ext cx="8693834" cy="1815882"/>
          </a:xfrm>
          <a:prstGeom prst="rect">
            <a:avLst/>
          </a:prstGeom>
          <a:noFill/>
          <a:ln w="9525">
            <a:solidFill>
              <a:srgbClr val="008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8:PHÒNG, TRÁNH TAI NẠN THƯƠNG TÍCH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27: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PHÒNG, TRÁNH THƯƠNG TÍCH DO NGÃ</a:t>
            </a:r>
          </a:p>
        </p:txBody>
      </p:sp>
      <p:sp>
        <p:nvSpPr>
          <p:cNvPr id="3076" name="Text Box 9">
            <a:extLst>
              <a:ext uri="{FF2B5EF4-FFF2-40B4-BE49-F238E27FC236}">
                <a16:creationId xmlns:a16="http://schemas.microsoft.com/office/drawing/2014/main" id="{91A96990-9A1B-4421-B004-50E24D13D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643" y="240225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vi-VN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vi-VN" sz="2800" b="1" u="sng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93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oi Meo\Desktop\Đạo đức 1\b08b373f5c59a207fb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69" t="21274" r="28508" b="64349"/>
          <a:stretch/>
        </p:blipFill>
        <p:spPr bwMode="auto">
          <a:xfrm>
            <a:off x="0" y="-12619"/>
            <a:ext cx="2593442" cy="133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ộp chú thích: Mũi tên Xuống 10">
            <a:extLst>
              <a:ext uri="{FF2B5EF4-FFF2-40B4-BE49-F238E27FC236}">
                <a16:creationId xmlns:a16="http://schemas.microsoft.com/office/drawing/2014/main" id="{16DF2416-1A34-47FE-937A-9890E333AB61}"/>
              </a:ext>
            </a:extLst>
          </p:cNvPr>
          <p:cNvSpPr/>
          <p:nvPr/>
        </p:nvSpPr>
        <p:spPr>
          <a:xfrm>
            <a:off x="4566560" y="3103872"/>
            <a:ext cx="45719" cy="4963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2D00EB"/>
              </a:solidFill>
            </a:endParaRPr>
          </a:p>
        </p:txBody>
      </p:sp>
      <p:sp>
        <p:nvSpPr>
          <p:cNvPr id="6" name="Chỗ dành sẵn cho Nội dung 2">
            <a:extLst>
              <a:ext uri="{FF2B5EF4-FFF2-40B4-BE49-F238E27FC236}">
                <a16:creationId xmlns:a16="http://schemas.microsoft.com/office/drawing/2014/main" id="{B375DAD8-B4D6-46D3-A371-688E7CB289E9}"/>
              </a:ext>
            </a:extLst>
          </p:cNvPr>
          <p:cNvSpPr txBox="1">
            <a:spLocks/>
          </p:cNvSpPr>
          <p:nvPr/>
        </p:nvSpPr>
        <p:spPr>
          <a:xfrm>
            <a:off x="2602069" y="290320"/>
            <a:ext cx="6260193" cy="420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Chỗ dành sẵn cho Nội dung 2">
            <a:extLst>
              <a:ext uri="{FF2B5EF4-FFF2-40B4-BE49-F238E27FC236}">
                <a16:creationId xmlns:a16="http://schemas.microsoft.com/office/drawing/2014/main" id="{D78A9C5D-350B-4ADE-A323-EC2B431D9744}"/>
              </a:ext>
            </a:extLst>
          </p:cNvPr>
          <p:cNvSpPr txBox="1">
            <a:spLocks/>
          </p:cNvSpPr>
          <p:nvPr/>
        </p:nvSpPr>
        <p:spPr>
          <a:xfrm>
            <a:off x="602531" y="5408334"/>
            <a:ext cx="7928056" cy="10269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hỗ dành sẵn cho Nội dung 2">
            <a:extLst>
              <a:ext uri="{FF2B5EF4-FFF2-40B4-BE49-F238E27FC236}">
                <a16:creationId xmlns:a16="http://schemas.microsoft.com/office/drawing/2014/main" id="{40ADF35B-33D8-4CC0-849B-745714CBCD5B}"/>
              </a:ext>
            </a:extLst>
          </p:cNvPr>
          <p:cNvSpPr txBox="1">
            <a:spLocks/>
          </p:cNvSpPr>
          <p:nvPr/>
        </p:nvSpPr>
        <p:spPr>
          <a:xfrm>
            <a:off x="2602069" y="290320"/>
            <a:ext cx="6663099" cy="840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ED09BDD-3129-499F-89F8-2B06C6F5C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857" y="1295822"/>
            <a:ext cx="8591405" cy="411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5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78DE0B-1405-4A97-AF67-8315856D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16E068-4BD1-4B74-8EDA-1B74F7FC5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63" y="85927"/>
            <a:ext cx="6942857" cy="3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3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8EB36D-AD0E-4DA9-AE5D-66089CD8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072" y="317807"/>
            <a:ext cx="8219928" cy="356807"/>
          </a:xfrm>
        </p:spPr>
        <p:txBody>
          <a:bodyPr/>
          <a:lstStyle/>
          <a:p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B4160E59-181B-43B5-8BE9-3821D9784310}"/>
              </a:ext>
            </a:extLst>
          </p:cNvPr>
          <p:cNvSpPr txBox="1">
            <a:spLocks/>
          </p:cNvSpPr>
          <p:nvPr/>
        </p:nvSpPr>
        <p:spPr>
          <a:xfrm>
            <a:off x="462036" y="4762222"/>
            <a:ext cx="8219928" cy="14416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3: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id="{28F455D5-00DC-43E3-B9A8-7AE75451E20A}"/>
              </a:ext>
            </a:extLst>
          </p:cNvPr>
          <p:cNvSpPr txBox="1">
            <a:spLocks/>
          </p:cNvSpPr>
          <p:nvPr/>
        </p:nvSpPr>
        <p:spPr>
          <a:xfrm>
            <a:off x="462036" y="4779193"/>
            <a:ext cx="8219928" cy="14416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T4: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T5: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T6: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051B103-E4EA-4B45-A269-CB410C24A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797" y="818197"/>
            <a:ext cx="8488167" cy="39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0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1">
            <a:extLst>
              <a:ext uri="{FF2B5EF4-FFF2-40B4-BE49-F238E27FC236}">
                <a16:creationId xmlns:a16="http://schemas.microsoft.com/office/drawing/2014/main" id="{C0F38EC1-5A42-440C-9F85-C2818164BE92}"/>
              </a:ext>
            </a:extLst>
          </p:cNvPr>
          <p:cNvSpPr txBox="1">
            <a:spLocks/>
          </p:cNvSpPr>
          <p:nvPr/>
        </p:nvSpPr>
        <p:spPr>
          <a:xfrm>
            <a:off x="484785" y="854724"/>
            <a:ext cx="8174429" cy="1283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9286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8C2994-6F4D-4C7E-8B03-E9785B8C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408" y="351695"/>
            <a:ext cx="5363194" cy="1153548"/>
          </a:xfrm>
        </p:spPr>
        <p:txBody>
          <a:bodyPr/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Loi Meo\Desktop\Đạo đức 1\b08b373f5c59a207fb48.jpg">
            <a:extLst>
              <a:ext uri="{FF2B5EF4-FFF2-40B4-BE49-F238E27FC236}">
                <a16:creationId xmlns:a16="http://schemas.microsoft.com/office/drawing/2014/main" id="{AEF362DA-3808-44DD-8249-F671AAA3C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3" t="84807" r="21129" b="70"/>
          <a:stretch/>
        </p:blipFill>
        <p:spPr bwMode="auto">
          <a:xfrm>
            <a:off x="158849" y="196393"/>
            <a:ext cx="3441032" cy="99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B1308F8D-B97F-4566-8874-CF9A31A3F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550" y="1174651"/>
            <a:ext cx="8672052" cy="4487040"/>
          </a:xfrm>
          <a:prstGeom prst="rect">
            <a:avLst/>
          </a:prstGeom>
        </p:spPr>
      </p:pic>
      <p:sp>
        <p:nvSpPr>
          <p:cNvPr id="9" name="Tiêu đề 1">
            <a:extLst>
              <a:ext uri="{FF2B5EF4-FFF2-40B4-BE49-F238E27FC236}">
                <a16:creationId xmlns:a16="http://schemas.microsoft.com/office/drawing/2014/main" id="{588D765E-2666-4873-A98D-18747C900A68}"/>
              </a:ext>
            </a:extLst>
          </p:cNvPr>
          <p:cNvSpPr txBox="1">
            <a:spLocks/>
          </p:cNvSpPr>
          <p:nvPr/>
        </p:nvSpPr>
        <p:spPr>
          <a:xfrm>
            <a:off x="827676" y="5744304"/>
            <a:ext cx="7823835" cy="917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T1: Minh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iêu đề 1">
            <a:extLst>
              <a:ext uri="{FF2B5EF4-FFF2-40B4-BE49-F238E27FC236}">
                <a16:creationId xmlns:a16="http://schemas.microsoft.com/office/drawing/2014/main" id="{5F073306-DE07-4E26-B499-4A7306C8B8B2}"/>
              </a:ext>
            </a:extLst>
          </p:cNvPr>
          <p:cNvSpPr txBox="1">
            <a:spLocks/>
          </p:cNvSpPr>
          <p:nvPr/>
        </p:nvSpPr>
        <p:spPr>
          <a:xfrm>
            <a:off x="827677" y="5718166"/>
            <a:ext cx="7823835" cy="917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T2: Mai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035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EC535B-E05E-4755-9A92-2CD8CC4F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6980B261-5823-4A69-8C94-685714B57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333" y="365125"/>
            <a:ext cx="8669867" cy="5107207"/>
          </a:xfrm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id="{960450EA-1ED0-4A51-B3AA-382C79BCAF7F}"/>
              </a:ext>
            </a:extLst>
          </p:cNvPr>
          <p:cNvSpPr txBox="1">
            <a:spLocks/>
          </p:cNvSpPr>
          <p:nvPr/>
        </p:nvSpPr>
        <p:spPr>
          <a:xfrm>
            <a:off x="490051" y="5575571"/>
            <a:ext cx="7823835" cy="917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T1: Minh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485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ED6C7DB-D0C5-4B85-9D5B-D7B54AF28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8F0CCB6-8B3A-4D55-8F25-8243B021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70264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E56A50E-2F19-4045-8C65-CCDEE8DCB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365126"/>
            <a:ext cx="7886699" cy="4850342"/>
          </a:xfrm>
          <a:prstGeom prst="rect">
            <a:avLst/>
          </a:prstGeom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id="{DF284AC3-36D2-462E-9AC1-A29F98CAA68B}"/>
              </a:ext>
            </a:extLst>
          </p:cNvPr>
          <p:cNvSpPr txBox="1">
            <a:spLocks/>
          </p:cNvSpPr>
          <p:nvPr/>
        </p:nvSpPr>
        <p:spPr>
          <a:xfrm>
            <a:off x="890541" y="5940697"/>
            <a:ext cx="7823835" cy="917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T2: Mai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iêu đề 1">
            <a:extLst>
              <a:ext uri="{FF2B5EF4-FFF2-40B4-BE49-F238E27FC236}">
                <a16:creationId xmlns:a16="http://schemas.microsoft.com/office/drawing/2014/main" id="{72F64E9C-D904-4D5F-A1AD-A53AA3C5AFA8}"/>
              </a:ext>
            </a:extLst>
          </p:cNvPr>
          <p:cNvSpPr txBox="1">
            <a:spLocks/>
          </p:cNvSpPr>
          <p:nvPr/>
        </p:nvSpPr>
        <p:spPr>
          <a:xfrm>
            <a:off x="790895" y="5536431"/>
            <a:ext cx="6593472" cy="917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id="{2C5FDF57-3DB7-421F-A8C3-BA01A1CE84BE}"/>
              </a:ext>
            </a:extLst>
          </p:cNvPr>
          <p:cNvSpPr txBox="1">
            <a:spLocks/>
          </p:cNvSpPr>
          <p:nvPr/>
        </p:nvSpPr>
        <p:spPr>
          <a:xfrm>
            <a:off x="725450" y="5575571"/>
            <a:ext cx="7693096" cy="917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8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10DFD3-1D88-4C9C-BBA8-0A9B6985B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177" y="358727"/>
            <a:ext cx="5472333" cy="1906171"/>
          </a:xfrm>
        </p:spPr>
        <p:txBody>
          <a:bodyPr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Để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phòng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ngã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bạn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ơi</a:t>
            </a: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 err="1">
                <a:solidFill>
                  <a:srgbClr val="FF0000"/>
                </a:solidFill>
              </a:rPr>
              <a:t>Đừng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nên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chạy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nhảy</a:t>
            </a:r>
            <a:r>
              <a:rPr lang="en-US" sz="2800" b="1" dirty="0">
                <a:solidFill>
                  <a:srgbClr val="FF0000"/>
                </a:solidFill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</a:rPr>
              <a:t>nơi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 err="1">
                <a:solidFill>
                  <a:srgbClr val="FF0000"/>
                </a:solidFill>
              </a:rPr>
              <a:t>Trèo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leo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thương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tích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rất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cao</a:t>
            </a: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đồ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bảo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vệ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mang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vào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yên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tâm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E123E76-6444-4479-AE64-2B84800A8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191" y="358727"/>
            <a:ext cx="3071447" cy="614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34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333</Words>
  <Application>Microsoft Office PowerPoint</Application>
  <PresentationFormat>On-screen Show (4:3)</PresentationFormat>
  <Paragraphs>25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Việc nào nên làm? Việc nào không nên làm ? Vì sao?</vt:lpstr>
      <vt:lpstr>PowerPoint Presentation</vt:lpstr>
      <vt:lpstr>Em hãy đưa ra lời khuyên cho bạn?</vt:lpstr>
      <vt:lpstr>PowerPoint Presentation</vt:lpstr>
      <vt:lpstr>PowerPoint Presentation</vt:lpstr>
      <vt:lpstr>Để phòng bị ngã, bạn ơi Đừng nên chạy nhảy ở nơi trơn nào Trèo leo thương tích rất cao Có đồ bảo vệ mang vào, yên tâm.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HỌCHÒA NINH II</dc:title>
  <dc:creator>Vu Le Minh Khanh</dc:creator>
  <cp:lastModifiedBy>Admin</cp:lastModifiedBy>
  <cp:revision>762</cp:revision>
  <dcterms:created xsi:type="dcterms:W3CDTF">2020-11-15T22:49:58Z</dcterms:created>
  <dcterms:modified xsi:type="dcterms:W3CDTF">2026-04-03T15:17:36Z</dcterms:modified>
</cp:coreProperties>
</file>