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6" r:id="rId3"/>
    <p:sldId id="264" r:id="rId4"/>
    <p:sldId id="295" r:id="rId5"/>
    <p:sldId id="280" r:id="rId6"/>
    <p:sldId id="265" r:id="rId7"/>
    <p:sldId id="286" r:id="rId8"/>
    <p:sldId id="287" r:id="rId9"/>
    <p:sldId id="289" r:id="rId10"/>
    <p:sldId id="297" r:id="rId11"/>
    <p:sldId id="266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731A9-E94D-4D68-9FC6-E70684F20921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3D5BB-CB23-4F7D-8F94-093BD79A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1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D5BB-CB23-4F7D-8F94-093BD79ADC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819400" y="2555231"/>
            <a:ext cx="4346575" cy="136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5105400"/>
            <a:ext cx="9144793" cy="1735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5562600"/>
            <a:ext cx="4572000" cy="1306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930" y="4741481"/>
            <a:ext cx="3200677" cy="2463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3" y="-152400"/>
            <a:ext cx="1902117" cy="210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20224">
            <a:off x="7391400" y="-49046"/>
            <a:ext cx="1780309" cy="1877846"/>
          </a:xfrm>
          <a:prstGeom prst="rect">
            <a:avLst/>
          </a:prstGeom>
        </p:spPr>
      </p:pic>
      <p:sp>
        <p:nvSpPr>
          <p:cNvPr id="10" name="圆角矩形 1"/>
          <p:cNvSpPr/>
          <p:nvPr/>
        </p:nvSpPr>
        <p:spPr>
          <a:xfrm>
            <a:off x="190103" y="927847"/>
            <a:ext cx="8763000" cy="370500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30">
              <a:defRPr/>
            </a:pPr>
            <a:endParaRPr lang="en-US" altLang="zh-C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6630">
              <a:defRPr/>
            </a:pPr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754559"/>
            <a:ext cx="66672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55909" r="11147" b="26248"/>
          <a:stretch/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54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60006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0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826562" y="-674162"/>
            <a:ext cx="812987" cy="2161311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-171182"/>
            <a:ext cx="5791200" cy="1196180"/>
          </a:xfrm>
        </p:spPr>
        <p:txBody>
          <a:bodyPr>
            <a:noAutofit/>
          </a:bodyPr>
          <a:lstStyle/>
          <a:p>
            <a:r>
              <a:rPr lang="en-US" sz="28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2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290" y="590065"/>
            <a:ext cx="8700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43370" r="13665" b="19972"/>
          <a:stretch/>
        </p:blipFill>
        <p:spPr bwMode="auto">
          <a:xfrm>
            <a:off x="0" y="1913503"/>
            <a:ext cx="9144000" cy="49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" y="55389"/>
            <a:ext cx="2768567" cy="266533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450"/>
            <a:ext cx="2832168" cy="2526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1" y="2562941"/>
            <a:ext cx="4871029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4710"/>
            <a:ext cx="4324997" cy="2029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" y="4696541"/>
            <a:ext cx="4314607" cy="2182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97" y="4925141"/>
            <a:ext cx="4808612" cy="1932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10" y="33852"/>
            <a:ext cx="3657599" cy="254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743200" y="1524000"/>
            <a:ext cx="4346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endParaRPr lang="en-US" altLang="en-US" sz="54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5472" y="152400"/>
            <a:ext cx="88530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17593" r="9333" b="57245"/>
          <a:stretch/>
        </p:blipFill>
        <p:spPr bwMode="auto">
          <a:xfrm>
            <a:off x="4618" y="1490484"/>
            <a:ext cx="9144000" cy="53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2628" r="19873" b="-5313"/>
          <a:stretch/>
        </p:blipFill>
        <p:spPr>
          <a:xfrm>
            <a:off x="457200" y="274638"/>
            <a:ext cx="7930452" cy="5333999"/>
          </a:xfrm>
        </p:spPr>
      </p:pic>
      <p:sp>
        <p:nvSpPr>
          <p:cNvPr id="7" name="Rectangle 6"/>
          <p:cNvSpPr/>
          <p:nvPr/>
        </p:nvSpPr>
        <p:spPr>
          <a:xfrm>
            <a:off x="3048000" y="5947353"/>
            <a:ext cx="3644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582" y="5377804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T1: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30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r="11439" b="-9931"/>
          <a:stretch/>
        </p:blipFill>
        <p:spPr>
          <a:xfrm>
            <a:off x="457200" y="242311"/>
            <a:ext cx="8229600" cy="5863721"/>
          </a:xfrm>
        </p:spPr>
      </p:pic>
      <p:sp>
        <p:nvSpPr>
          <p:cNvPr id="5" name="Rectangle 4"/>
          <p:cNvSpPr/>
          <p:nvPr/>
        </p:nvSpPr>
        <p:spPr>
          <a:xfrm>
            <a:off x="2819400" y="6104814"/>
            <a:ext cx="3644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626" y="5546878"/>
            <a:ext cx="4694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80" t="-1529" r="15040" b="1529"/>
          <a:stretch/>
        </p:blipFill>
        <p:spPr>
          <a:xfrm>
            <a:off x="-3124200" y="274638"/>
            <a:ext cx="11811000" cy="4983162"/>
          </a:xfrm>
        </p:spPr>
      </p:pic>
      <p:sp>
        <p:nvSpPr>
          <p:cNvPr id="6" name="Rectangle 5"/>
          <p:cNvSpPr/>
          <p:nvPr/>
        </p:nvSpPr>
        <p:spPr>
          <a:xfrm>
            <a:off x="3200400" y="5943600"/>
            <a:ext cx="2448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294899"/>
            <a:ext cx="3272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T4: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4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109</Words>
  <Application>Microsoft Office PowerPoint</Application>
  <PresentationFormat>On-screen Show (4:3)</PresentationFormat>
  <Paragraphs>17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等线</vt:lpstr>
      <vt:lpstr>HP001 TD 4H</vt:lpstr>
      <vt:lpstr>HP-089</vt:lpstr>
      <vt:lpstr>Times New Roman</vt:lpstr>
      <vt:lpstr>Office Theme</vt:lpstr>
      <vt:lpstr>1_Office Theme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48</cp:revision>
  <dcterms:created xsi:type="dcterms:W3CDTF">2006-08-16T00:00:00Z</dcterms:created>
  <dcterms:modified xsi:type="dcterms:W3CDTF">2026-04-03T15:16:43Z</dcterms:modified>
</cp:coreProperties>
</file>