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6" r:id="rId4"/>
    <p:sldId id="279" r:id="rId5"/>
    <p:sldId id="264" r:id="rId6"/>
    <p:sldId id="267" r:id="rId7"/>
    <p:sldId id="280" r:id="rId8"/>
    <p:sldId id="265" r:id="rId9"/>
    <p:sldId id="270" r:id="rId10"/>
    <p:sldId id="281" r:id="rId11"/>
    <p:sldId id="266" r:id="rId12"/>
    <p:sldId id="275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005" y="417515"/>
            <a:ext cx="8174831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</a:t>
            </a:r>
            <a:r>
              <a:rPr lang="en-US"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 </a:t>
            </a:r>
            <a:r>
              <a:rPr lang="en-US" sz="28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8915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ĐẠO ĐỨC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27: PHÒNG TRÁNH THƯƠNG TÍCH DO NGÃ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150786"/>
            <a:ext cx="7432951" cy="2263499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1184562"/>
            <a:ext cx="60163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Để phòng bị ngã bạn ơi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Đừng nên chạy nhảy ở nơi trơn nào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Trèo leo thương tích rất cao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đồ bảo vệ mang vào yên tâm.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429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Khám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phá</a:t>
            </a:r>
            <a:endParaRPr lang="en-US" altLang="en-US" sz="5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066800"/>
            <a:ext cx="8700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7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2" b="19470"/>
          <a:stretch/>
        </p:blipFill>
        <p:spPr bwMode="auto">
          <a:xfrm>
            <a:off x="381000" y="2847109"/>
            <a:ext cx="8305800" cy="401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926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Luyện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endParaRPr lang="en-US" altLang="en-US" sz="5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3" b="57245"/>
          <a:stretch/>
        </p:blipFill>
        <p:spPr bwMode="auto">
          <a:xfrm>
            <a:off x="0" y="2514600"/>
            <a:ext cx="8915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Vận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lang="en-US" altLang="en-US" sz="5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076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 t="55909" r="11147" b="26248"/>
          <a:stretch/>
        </p:blipFill>
        <p:spPr bwMode="auto">
          <a:xfrm>
            <a:off x="609600" y="1981200"/>
            <a:ext cx="8153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163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HP001 TD 4H</vt:lpstr>
      <vt:lpstr>HP-089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Khám phá</vt:lpstr>
      <vt:lpstr>Khám phá</vt:lpstr>
      <vt:lpstr>PowerPoint Presentation</vt:lpstr>
      <vt:lpstr>Luyện tập</vt:lpstr>
      <vt:lpstr>Luyện tập</vt:lpstr>
      <vt:lpstr>PowerPoint Presentation</vt:lpstr>
      <vt:lpstr>Vận dụng</vt:lpstr>
      <vt:lpstr>Vận dụng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32</cp:revision>
  <dcterms:created xsi:type="dcterms:W3CDTF">2006-08-16T00:00:00Z</dcterms:created>
  <dcterms:modified xsi:type="dcterms:W3CDTF">2026-04-03T15:07:21Z</dcterms:modified>
</cp:coreProperties>
</file>