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6"/>
  </p:notesMasterIdLst>
  <p:sldIdLst>
    <p:sldId id="287" r:id="rId4"/>
    <p:sldId id="289" r:id="rId5"/>
    <p:sldId id="297" r:id="rId6"/>
    <p:sldId id="288" r:id="rId7"/>
    <p:sldId id="321" r:id="rId8"/>
    <p:sldId id="290" r:id="rId9"/>
    <p:sldId id="291" r:id="rId10"/>
    <p:sldId id="292" r:id="rId11"/>
    <p:sldId id="293" r:id="rId12"/>
    <p:sldId id="294" r:id="rId13"/>
    <p:sldId id="295" r:id="rId14"/>
    <p:sldId id="323" r:id="rId15"/>
    <p:sldId id="324" r:id="rId16"/>
    <p:sldId id="322" r:id="rId17"/>
    <p:sldId id="256" r:id="rId18"/>
    <p:sldId id="258" r:id="rId19"/>
    <p:sldId id="260" r:id="rId20"/>
    <p:sldId id="261" r:id="rId21"/>
    <p:sldId id="259" r:id="rId22"/>
    <p:sldId id="262" r:id="rId23"/>
    <p:sldId id="325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2.gif"/><Relationship Id="rId3" Type="http://schemas.openxmlformats.org/officeDocument/2006/relationships/audio" Target="../media/audio2.wav"/><Relationship Id="rId21" Type="http://schemas.openxmlformats.org/officeDocument/2006/relationships/slide" Target="slide18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20" Type="http://schemas.openxmlformats.org/officeDocument/2006/relationships/slide" Target="slide17.xml"/><Relationship Id="rId29" Type="http://schemas.openxmlformats.org/officeDocument/2006/relationships/image" Target="../media/image45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gif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23" Type="http://schemas.openxmlformats.org/officeDocument/2006/relationships/slide" Target="slide20.xml"/><Relationship Id="rId28" Type="http://schemas.openxmlformats.org/officeDocument/2006/relationships/image" Target="../media/image44.gif"/><Relationship Id="rId10" Type="http://schemas.openxmlformats.org/officeDocument/2006/relationships/image" Target="../media/image31.png"/><Relationship Id="rId19" Type="http://schemas.openxmlformats.org/officeDocument/2006/relationships/slide" Target="slide16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5.png"/><Relationship Id="rId22" Type="http://schemas.openxmlformats.org/officeDocument/2006/relationships/slide" Target="slide19.xml"/><Relationship Id="rId27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slide" Target="slide15.xml"/><Relationship Id="rId4" Type="http://schemas.openxmlformats.org/officeDocument/2006/relationships/image" Target="../media/image27.jpeg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A45-F34D-C960-6801-64E4D8C7F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2426" y="2810186"/>
            <a:ext cx="9364268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471</Words>
  <Application>Microsoft Office PowerPoint</Application>
  <PresentationFormat>Widescreen</PresentationFormat>
  <Paragraphs>58</Paragraphs>
  <Slides>22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.VnBlack</vt:lpstr>
      <vt:lpstr>Arial</vt:lpstr>
      <vt:lpstr>Calibri</vt:lpstr>
      <vt:lpstr>Calibri Light</vt:lpstr>
      <vt:lpstr>Cambria</vt:lpstr>
      <vt:lpstr>Times New Roman</vt:lpstr>
      <vt:lpstr>UTM Duepuntozero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23</cp:revision>
  <dcterms:created xsi:type="dcterms:W3CDTF">2024-10-08T01:15:43Z</dcterms:created>
  <dcterms:modified xsi:type="dcterms:W3CDTF">2026-01-02T13:00:58Z</dcterms:modified>
</cp:coreProperties>
</file>