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62" r:id="rId2"/>
    <p:sldMasterId id="2147483799" r:id="rId3"/>
    <p:sldMasterId id="2147483931" r:id="rId4"/>
    <p:sldMasterId id="2147483963" r:id="rId5"/>
  </p:sldMasterIdLst>
  <p:notesMasterIdLst>
    <p:notesMasterId r:id="rId10"/>
  </p:notesMasterIdLst>
  <p:sldIdLst>
    <p:sldId id="326" r:id="rId6"/>
    <p:sldId id="272" r:id="rId7"/>
    <p:sldId id="309" r:id="rId8"/>
    <p:sldId id="30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10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283079-71CF-46CA-BC44-DEA56A2E2F67}" type="datetimeFigureOut">
              <a:rPr lang="en-US" smtClean="0"/>
              <a:t>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3EEDF-239E-45E6-900E-D1E3AD96A987}" type="slidenum">
              <a:rPr lang="en-US" smtClean="0"/>
              <a:t>‹#›</a:t>
            </a:fld>
            <a:endParaRPr lang="en-US"/>
          </a:p>
        </p:txBody>
      </p:sp>
    </p:spTree>
    <p:extLst>
      <p:ext uri="{BB962C8B-B14F-4D97-AF65-F5344CB8AC3E}">
        <p14:creationId xmlns:p14="http://schemas.microsoft.com/office/powerpoint/2010/main" val="306547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1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992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571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632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5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749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71910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9478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124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980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26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3338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111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149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8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496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040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290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5689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48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36081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3159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3734113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41808391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2818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4447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961294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401720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54321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548584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140952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198276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288627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444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srgbClr val="000000"/>
                </a:solidFill>
                <a:effectLst/>
                <a:uLnTx/>
                <a:uFillTx/>
                <a:latin typeface="Calibri"/>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9993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36191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77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876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13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629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775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24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774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38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876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2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661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1898176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393745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6438876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56023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5418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07992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4993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7.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2026/1/5</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DA9F2E5A-7C38-B655-2EB0-EB77D51D520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34206" y="102116"/>
            <a:ext cx="1571655" cy="1571655"/>
          </a:xfrm>
          <a:prstGeom prst="rect">
            <a:avLst/>
          </a:prstGeom>
        </p:spPr>
      </p:pic>
    </p:spTree>
    <p:extLst>
      <p:ext uri="{BB962C8B-B14F-4D97-AF65-F5344CB8AC3E}">
        <p14:creationId xmlns:p14="http://schemas.microsoft.com/office/powerpoint/2010/main" val="41857476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726535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65640358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感谢您下载包图网平台上提供的</a:t>
            </a:r>
            <a:r>
              <a:rPr kumimoji="0" lang="en-US" altLang="zh-CN"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PPT</a:t>
            </a: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lumMod val="75000"/>
                    <a:lumOff val="25000"/>
                    <a:alpha val="0"/>
                  </a:srgbClr>
                </a:solidFill>
                <a:effectLst/>
                <a:uLnTx/>
                <a:uFillTx/>
                <a:latin typeface="宋体" panose="02010600030101010101" pitchFamily="2" charset="-122"/>
                <a:ea typeface="宋体" panose="02010600030101010101" pitchFamily="2" charset="-122"/>
                <a:cs typeface="+mn-cs"/>
                <a:sym typeface="+mn-ea"/>
              </a:rPr>
              <a:t>下载次数进行十倍的索取赔偿！</a:t>
            </a:r>
          </a:p>
        </p:txBody>
      </p:sp>
    </p:spTree>
    <p:extLst>
      <p:ext uri="{BB962C8B-B14F-4D97-AF65-F5344CB8AC3E}">
        <p14:creationId xmlns:p14="http://schemas.microsoft.com/office/powerpoint/2010/main" val="55497635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7D16CD0-B18F-20CC-8894-B6DB579444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3" name="Picture 22">
            <a:extLst>
              <a:ext uri="{FF2B5EF4-FFF2-40B4-BE49-F238E27FC236}">
                <a16:creationId xmlns:a16="http://schemas.microsoft.com/office/drawing/2014/main" id="{0EBF35EE-0D7C-3B0A-EA82-CD8C1463967D}"/>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11440287" y="1118806"/>
            <a:ext cx="3020187" cy="3020187"/>
          </a:xfrm>
          <a:prstGeom prst="rect">
            <a:avLst/>
          </a:prstGeom>
        </p:spPr>
      </p:pic>
      <p:pic>
        <p:nvPicPr>
          <p:cNvPr id="3" name="Picture 2">
            <a:extLst>
              <a:ext uri="{FF2B5EF4-FFF2-40B4-BE49-F238E27FC236}">
                <a16:creationId xmlns:a16="http://schemas.microsoft.com/office/drawing/2014/main" id="{FB4A44E8-BC95-D83A-A417-3248A0843A60}"/>
              </a:ext>
            </a:extLst>
          </p:cNvPr>
          <p:cNvPicPr>
            <a:picLocks noChangeAspect="1"/>
          </p:cNvPicPr>
          <p:nvPr userDrawn="1"/>
        </p:nvPicPr>
        <p:blipFill>
          <a:blip r:embed="rId16" cstate="print">
            <a:alphaModFix/>
            <a:extLst>
              <a:ext uri="{28A0092B-C50C-407E-A947-70E740481C1C}">
                <a14:useLocalDpi xmlns:a14="http://schemas.microsoft.com/office/drawing/2010/main" val="0"/>
              </a:ext>
            </a:extLst>
          </a:blip>
          <a:stretch>
            <a:fillRect/>
          </a:stretch>
        </p:blipFill>
        <p:spPr>
          <a:xfrm>
            <a:off x="24107013" y="1118806"/>
            <a:ext cx="3020187" cy="3020187"/>
          </a:xfrm>
          <a:prstGeom prst="rect">
            <a:avLst/>
          </a:prstGeom>
        </p:spPr>
      </p:pic>
    </p:spTree>
    <p:extLst>
      <p:ext uri="{BB962C8B-B14F-4D97-AF65-F5344CB8AC3E}">
        <p14:creationId xmlns:p14="http://schemas.microsoft.com/office/powerpoint/2010/main" val="6078263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2.xml"/><Relationship Id="rId5" Type="http://schemas.openxmlformats.org/officeDocument/2006/relationships/image" Target="../media/image2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7A28C5-C477-06E2-7C31-269C0509312E}"/>
              </a:ext>
            </a:extLst>
          </p:cNvPr>
          <p:cNvPicPr>
            <a:picLocks noChangeAspect="1"/>
          </p:cNvPicPr>
          <p:nvPr/>
        </p:nvPicPr>
        <p:blipFill rotWithShape="1">
          <a:blip r:embed="rId3">
            <a:extLst>
              <a:ext uri="{28A0092B-C50C-407E-A947-70E740481C1C}">
                <a14:useLocalDpi xmlns:a14="http://schemas.microsoft.com/office/drawing/2010/main" val="0"/>
              </a:ext>
            </a:extLst>
          </a:blip>
          <a:srcRect b="11275"/>
          <a:stretch/>
        </p:blipFill>
        <p:spPr>
          <a:xfrm>
            <a:off x="0" y="-21453"/>
            <a:ext cx="12192000" cy="6879453"/>
          </a:xfrm>
          <a:prstGeom prst="rect">
            <a:avLst/>
          </a:prstGeom>
        </p:spPr>
      </p:pic>
      <p:pic>
        <p:nvPicPr>
          <p:cNvPr id="24" name="Google Shape;92;p1" descr="A picture containing leaf, plant, fern&#10;&#10;Description automatically generated">
            <a:extLst>
              <a:ext uri="{FF2B5EF4-FFF2-40B4-BE49-F238E27FC236}">
                <a16:creationId xmlns:a16="http://schemas.microsoft.com/office/drawing/2014/main" id="{ABF63FDF-E6AA-E1B0-FF0D-5723057E9F13}"/>
              </a:ext>
            </a:extLst>
          </p:cNvPr>
          <p:cNvPicPr preferRelativeResize="0"/>
          <p:nvPr/>
        </p:nvPicPr>
        <p:blipFill rotWithShape="1">
          <a:blip r:embed="rId4">
            <a:alphaModFix/>
          </a:blip>
          <a:srcRect r="74759"/>
          <a:stretch/>
        </p:blipFill>
        <p:spPr>
          <a:xfrm>
            <a:off x="762656" y="3851405"/>
            <a:ext cx="435670" cy="1250417"/>
          </a:xfrm>
          <a:prstGeom prst="rect">
            <a:avLst/>
          </a:prstGeom>
          <a:noFill/>
          <a:ln>
            <a:noFill/>
          </a:ln>
        </p:spPr>
      </p:pic>
      <p:pic>
        <p:nvPicPr>
          <p:cNvPr id="2" name="Picture 1" descr="A picture containing sitting, dark&#10;&#10;Description automatically generated">
            <a:extLst>
              <a:ext uri="{FF2B5EF4-FFF2-40B4-BE49-F238E27FC236}">
                <a16:creationId xmlns:a16="http://schemas.microsoft.com/office/drawing/2014/main" id="{6DB82EC3-4AED-F366-1C20-CA64447359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67" b="35118"/>
          <a:stretch/>
        </p:blipFill>
        <p:spPr>
          <a:xfrm>
            <a:off x="3493165" y="-162980"/>
            <a:ext cx="4682293" cy="1675638"/>
          </a:xfrm>
          <a:prstGeom prst="rect">
            <a:avLst/>
          </a:prstGeom>
        </p:spPr>
      </p:pic>
      <p:pic>
        <p:nvPicPr>
          <p:cNvPr id="9" name="Picture 8">
            <a:extLst>
              <a:ext uri="{FF2B5EF4-FFF2-40B4-BE49-F238E27FC236}">
                <a16:creationId xmlns:a16="http://schemas.microsoft.com/office/drawing/2014/main" id="{660E264E-E7AD-9F94-B323-6A9C22EBA066}"/>
              </a:ext>
            </a:extLst>
          </p:cNvPr>
          <p:cNvPicPr>
            <a:picLocks noChangeAspect="1"/>
          </p:cNvPicPr>
          <p:nvPr/>
        </p:nvPicPr>
        <p:blipFill>
          <a:blip r:embed="rId6"/>
          <a:stretch>
            <a:fillRect/>
          </a:stretch>
        </p:blipFill>
        <p:spPr>
          <a:xfrm>
            <a:off x="4210085" y="190338"/>
            <a:ext cx="3328704" cy="707197"/>
          </a:xfrm>
          <a:prstGeom prst="rect">
            <a:avLst/>
          </a:prstGeom>
        </p:spPr>
      </p:pic>
      <p:pic>
        <p:nvPicPr>
          <p:cNvPr id="11" name="Picture 10">
            <a:extLst>
              <a:ext uri="{FF2B5EF4-FFF2-40B4-BE49-F238E27FC236}">
                <a16:creationId xmlns:a16="http://schemas.microsoft.com/office/drawing/2014/main" id="{267E1BA4-C3DD-744D-9212-B23FE286952B}"/>
              </a:ext>
            </a:extLst>
          </p:cNvPr>
          <p:cNvPicPr>
            <a:picLocks noChangeAspect="1"/>
          </p:cNvPicPr>
          <p:nvPr/>
        </p:nvPicPr>
        <p:blipFill>
          <a:blip r:embed="rId7"/>
          <a:stretch>
            <a:fillRect/>
          </a:stretch>
        </p:blipFill>
        <p:spPr>
          <a:xfrm>
            <a:off x="1303882" y="1944204"/>
            <a:ext cx="10425064" cy="2402032"/>
          </a:xfrm>
          <a:prstGeom prst="rect">
            <a:avLst/>
          </a:prstGeom>
        </p:spPr>
      </p:pic>
      <p:pic>
        <p:nvPicPr>
          <p:cNvPr id="13" name="Picture 12">
            <a:extLst>
              <a:ext uri="{FF2B5EF4-FFF2-40B4-BE49-F238E27FC236}">
                <a16:creationId xmlns:a16="http://schemas.microsoft.com/office/drawing/2014/main" id="{8A7B960A-A269-CE3A-1195-A22679E8EC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310" y="961532"/>
            <a:ext cx="2431953" cy="1455847"/>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ACCED912-213E-EED0-BD06-5F4F8B701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4206" y="102116"/>
            <a:ext cx="1571655" cy="1571655"/>
          </a:xfrm>
          <a:prstGeom prst="rect">
            <a:avLst/>
          </a:prstGeom>
        </p:spPr>
      </p:pic>
    </p:spTree>
    <p:extLst>
      <p:ext uri="{BB962C8B-B14F-4D97-AF65-F5344CB8AC3E}">
        <p14:creationId xmlns:p14="http://schemas.microsoft.com/office/powerpoint/2010/main" val="3981520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A506FFE-0155-41E2-8676-344914A78B6B}"/>
              </a:ext>
            </a:extLst>
          </p:cNvPr>
          <p:cNvGrpSpPr/>
          <p:nvPr/>
        </p:nvGrpSpPr>
        <p:grpSpPr>
          <a:xfrm>
            <a:off x="8149" y="68627"/>
            <a:ext cx="12192000" cy="6789373"/>
            <a:chOff x="0" y="0"/>
            <a:chExt cx="9144000" cy="5092030"/>
          </a:xfrm>
        </p:grpSpPr>
        <p:sp>
          <p:nvSpPr>
            <p:cNvPr id="3" name="Rectangle: Rounded Corners 2">
              <a:extLst>
                <a:ext uri="{FF2B5EF4-FFF2-40B4-BE49-F238E27FC236}">
                  <a16:creationId xmlns:a16="http://schemas.microsoft.com/office/drawing/2014/main"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42497FA9-6FC2-4098-8F7A-E74C68D75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2272" y="5233067"/>
            <a:ext cx="3097803" cy="1432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046749" y="271827"/>
            <a:ext cx="46727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340677" y="1012107"/>
            <a:ext cx="11490793" cy="5509200"/>
          </a:xfrm>
          <a:prstGeom prst="rect">
            <a:avLst/>
          </a:prstGeom>
          <a:noFill/>
        </p:spPr>
        <p:txBody>
          <a:bodyPr wrap="square" rtlCol="0">
            <a:spAutoFit/>
          </a:bodyPr>
          <a:lstStyle/>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 đầu năm, bốn nàng tiên Xuân, Hạ, Thu, Đông gặp nhau. Đông cầm tay Xuân bảo:</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Chị là người sung sướng nhất. Ai cũng yêu chị. Chị về, cây nào cũng đâm chồi nảy lộc.</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Xuân nói:</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Nhưng nhờ có em Hạ, cây trong vườn mới đơm trái ngọt, học sinh mới được nghỉ hè.</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Nàng Hạ tinh nghịch xen vào: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Thế mà thiếu nhi lại thích em thu nhất không có Thu làm sao có đêm trăng rằm rước đèn, phá cỗ,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Giọng buồn buồn, Đông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Chỉ có em là chẳng ai yêu.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Thu đặt tay lên vai Đông, thủ thỉ:</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Có em mới có bập bùng bếp lửa nhà sàn, mọi người có giấc ngủ ấm trong chăn.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Bốn nàng tiên mải chuyện trò, không biết bà Đất đã đến từ lúc nào. Bà nói: </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Xuân làm cho cây lá tươi tốt. Hạ cho trái ngọt, hoa thơm. Thu làm cho trời xanh cao, học sinh nhớ ngày tựu trường. Còn cháu Đông, cháu có công ấp ủ mầm sống để mùa xuân về cây cối đâm chồi nảy lộc. Các cháu đều có ích, đều đáng yêu!</a:t>
            </a:r>
          </a:p>
          <a:p>
            <a:pPr lvl="0" algn="just">
              <a:defRPr/>
            </a:pPr>
            <a:r>
              <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Từ Nguyên Tĩnh) </a:t>
            </a:r>
            <a:endPar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35690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4"/>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wipe(left)">
                                      <p:cBhvr>
                                        <p:cTn id="25" dur="500"/>
                                        <p:tgtEl>
                                          <p:spTgt spid="15">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left)">
                                      <p:cBhvr>
                                        <p:cTn id="4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166</TotalTime>
  <Words>277</Words>
  <Application>Microsoft Office PowerPoint</Application>
  <PresentationFormat>Widescreen</PresentationFormat>
  <Paragraphs>18</Paragraphs>
  <Slides>4</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vt:i4>
      </vt:variant>
    </vt:vector>
  </HeadingPairs>
  <TitlesOfParts>
    <vt:vector size="15" baseType="lpstr">
      <vt:lpstr>等线</vt:lpstr>
      <vt:lpstr>等线 Light</vt:lpstr>
      <vt:lpstr>宋体</vt:lpstr>
      <vt:lpstr>Arial</vt:lpstr>
      <vt:lpstr>Arial-Rounded</vt:lpstr>
      <vt:lpstr>Calibri</vt:lpstr>
      <vt:lpstr>第一PPT，www.1ppt.com</vt:lpstr>
      <vt:lpstr>5_Office 主题​​</vt:lpstr>
      <vt:lpstr>Office 主题</vt:lpstr>
      <vt:lpstr>4_Office 主题</vt:lpstr>
      <vt:lpstr>5_Office 主题</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33</cp:revision>
  <dcterms:created xsi:type="dcterms:W3CDTF">2021-11-14T07:36:55Z</dcterms:created>
  <dcterms:modified xsi:type="dcterms:W3CDTF">2026-01-05T07:55:58Z</dcterms:modified>
</cp:coreProperties>
</file>