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77" r:id="rId2"/>
    <p:sldMasterId id="2147483689" r:id="rId3"/>
    <p:sldMasterId id="2147483700" r:id="rId4"/>
    <p:sldMasterId id="2147483713" r:id="rId5"/>
    <p:sldMasterId id="2147483778" r:id="rId6"/>
  </p:sldMasterIdLst>
  <p:notesMasterIdLst>
    <p:notesMasterId r:id="rId10"/>
  </p:notesMasterIdLst>
  <p:sldIdLst>
    <p:sldId id="257" r:id="rId7"/>
    <p:sldId id="341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79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17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4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3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946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076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29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8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08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243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3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FA368-07C6-42CA-86B7-702472C65BE2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9E6F-1209-4CF3-BF1F-F3E2D6052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9" y="4118624"/>
            <a:ext cx="714606" cy="714607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8745" y="512833"/>
            <a:ext cx="714606" cy="714607"/>
          </a:xfrm>
          <a:prstGeom prst="rect">
            <a:avLst/>
          </a:prstGeom>
        </p:spPr>
      </p:pic>
      <p:pic>
        <p:nvPicPr>
          <p:cNvPr id="1026" name="Picture 2" descr="Cute girl smiling welcoming posture character cartoon logo hand drawn art illustratio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5797" r="24015"/>
          <a:stretch/>
        </p:blipFill>
        <p:spPr bwMode="auto">
          <a:xfrm>
            <a:off x="9518873" y="3286569"/>
            <a:ext cx="2552700" cy="35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1B2397E-E248-4842-8CA9-3CD6DAFF4FA8}"/>
              </a:ext>
            </a:extLst>
          </p:cNvPr>
          <p:cNvSpPr txBox="1"/>
          <p:nvPr/>
        </p:nvSpPr>
        <p:spPr>
          <a:xfrm>
            <a:off x="1631489" y="1504690"/>
            <a:ext cx="8804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Nói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6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nghe</a:t>
            </a:r>
            <a:endParaRPr kumimoji="0" lang="en-US" sz="6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2F90F-F4FE-4525-820E-9BEA3E710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397" y="2775330"/>
            <a:ext cx="7175614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44695CB-A6C5-8642-8253-33D3ECA4C332}"/>
              </a:ext>
            </a:extLst>
          </p:cNvPr>
          <p:cNvSpPr txBox="1"/>
          <p:nvPr/>
        </p:nvSpPr>
        <p:spPr>
          <a:xfrm>
            <a:off x="2472396" y="119629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bốn 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89" y="4118624"/>
            <a:ext cx="714606" cy="714607"/>
          </a:xfrm>
          <a:prstGeom prst="rect">
            <a:avLst/>
          </a:prstGeom>
        </p:spPr>
      </p:pic>
      <p:pic>
        <p:nvPicPr>
          <p:cNvPr id="9" name="Picture 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C4A010B-01D0-A1E1-1804-F4830845EF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18745" y="512833"/>
            <a:ext cx="714606" cy="714607"/>
          </a:xfrm>
          <a:prstGeom prst="rect">
            <a:avLst/>
          </a:prstGeom>
        </p:spPr>
      </p:pic>
      <p:pic>
        <p:nvPicPr>
          <p:cNvPr id="1026" name="Picture 2" descr="Cute girl smiling welcoming posture character cartoon logo hand drawn art illustratio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8" t="5797" r="24015"/>
          <a:stretch/>
        </p:blipFill>
        <p:spPr bwMode="auto">
          <a:xfrm>
            <a:off x="8499698" y="3404903"/>
            <a:ext cx="2552700" cy="357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B05FE9A-D6F6-4782-9059-60AB88788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753" y="2039772"/>
            <a:ext cx="9144793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3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等线</vt:lpstr>
      <vt:lpstr>等线 Light</vt:lpstr>
      <vt:lpstr>微软雅黑</vt:lpstr>
      <vt:lpstr>Arial</vt:lpstr>
      <vt:lpstr>Arial-Rounded</vt:lpstr>
      <vt:lpstr>Averta Std CY Bold</vt:lpstr>
      <vt:lpstr>Calibri</vt:lpstr>
      <vt:lpstr>Calibri Light</vt:lpstr>
      <vt:lpstr>Quicksand Medium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</cp:revision>
  <dcterms:created xsi:type="dcterms:W3CDTF">2021-07-31T09:40:09Z</dcterms:created>
  <dcterms:modified xsi:type="dcterms:W3CDTF">2026-01-05T07:56:45Z</dcterms:modified>
</cp:coreProperties>
</file>