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5" r:id="rId1"/>
    <p:sldMasterId id="2147483700" r:id="rId2"/>
  </p:sldMasterIdLst>
  <p:notesMasterIdLst>
    <p:notesMasterId r:id="rId6"/>
  </p:notesMasterIdLst>
  <p:sldIdLst>
    <p:sldId id="322" r:id="rId3"/>
    <p:sldId id="259" r:id="rId4"/>
    <p:sldId id="200757713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69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E00A4B-AD33-47BF-9FCC-50AC00BCC146}" type="datetimeFigureOut">
              <a:rPr lang="en-US" smtClean="0"/>
              <a:t>1/5/2026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895417-2416-481C-9571-FA70CED823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52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cc728cf7d_0_1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cc728cf7d_0_1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803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bcc728cf7d_0_113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bcc728cf7d_0_113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039999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Layouts/_rels/slideLayout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6.png"/><Relationship Id="rId7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5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59769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5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5685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88010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2152901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1_Title and 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963533" y="1530300"/>
            <a:ext cx="10290000" cy="456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Char char="○"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Char char="■"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462133" y="2559833"/>
            <a:ext cx="1910800" cy="4032000"/>
          </a:xfrm>
          <a:custGeom>
            <a:avLst/>
            <a:gdLst/>
            <a:ahLst/>
            <a:cxnLst/>
            <a:rect l="l" t="t" r="r" b="b"/>
            <a:pathLst>
              <a:path w="57324" h="120960" extrusionOk="0">
                <a:moveTo>
                  <a:pt x="12023" y="0"/>
                </a:moveTo>
                <a:cubicBezTo>
                  <a:pt x="19047" y="0"/>
                  <a:pt x="27856" y="631"/>
                  <a:pt x="32169" y="6174"/>
                </a:cubicBezTo>
                <a:cubicBezTo>
                  <a:pt x="35842" y="10895"/>
                  <a:pt x="36219" y="22153"/>
                  <a:pt x="30544" y="24046"/>
                </a:cubicBezTo>
                <a:cubicBezTo>
                  <a:pt x="27254" y="25143"/>
                  <a:pt x="24971" y="15756"/>
                  <a:pt x="27945" y="13972"/>
                </a:cubicBezTo>
                <a:cubicBezTo>
                  <a:pt x="31763" y="11681"/>
                  <a:pt x="39054" y="14028"/>
                  <a:pt x="40618" y="18197"/>
                </a:cubicBezTo>
                <a:cubicBezTo>
                  <a:pt x="44716" y="29120"/>
                  <a:pt x="31924" y="40684"/>
                  <a:pt x="32819" y="52316"/>
                </a:cubicBezTo>
                <a:cubicBezTo>
                  <a:pt x="33460" y="60643"/>
                  <a:pt x="45111" y="63633"/>
                  <a:pt x="51016" y="69538"/>
                </a:cubicBezTo>
                <a:cubicBezTo>
                  <a:pt x="57363" y="75885"/>
                  <a:pt x="59368" y="88389"/>
                  <a:pt x="54915" y="96183"/>
                </a:cubicBezTo>
                <a:cubicBezTo>
                  <a:pt x="48317" y="107729"/>
                  <a:pt x="20773" y="97254"/>
                  <a:pt x="17547" y="110155"/>
                </a:cubicBezTo>
                <a:cubicBezTo>
                  <a:pt x="16475" y="114442"/>
                  <a:pt x="20944" y="120478"/>
                  <a:pt x="25345" y="120878"/>
                </a:cubicBezTo>
                <a:cubicBezTo>
                  <a:pt x="28969" y="121208"/>
                  <a:pt x="32359" y="115708"/>
                  <a:pt x="31844" y="112105"/>
                </a:cubicBezTo>
                <a:cubicBezTo>
                  <a:pt x="30274" y="101116"/>
                  <a:pt x="10531" y="98847"/>
                  <a:pt x="0" y="102357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9" name="Google Shape;19;p4"/>
          <p:cNvSpPr/>
          <p:nvPr/>
        </p:nvSpPr>
        <p:spPr>
          <a:xfrm>
            <a:off x="8712067" y="-126366"/>
            <a:ext cx="3715200" cy="3368567"/>
          </a:xfrm>
          <a:custGeom>
            <a:avLst/>
            <a:gdLst/>
            <a:ahLst/>
            <a:cxnLst/>
            <a:rect l="l" t="t" r="r" b="b"/>
            <a:pathLst>
              <a:path w="111456" h="101057" extrusionOk="0">
                <a:moveTo>
                  <a:pt x="111456" y="101057"/>
                </a:moveTo>
                <a:cubicBezTo>
                  <a:pt x="107963" y="97564"/>
                  <a:pt x="102886" y="95782"/>
                  <a:pt x="99758" y="91959"/>
                </a:cubicBezTo>
                <a:cubicBezTo>
                  <a:pt x="92204" y="82726"/>
                  <a:pt x="87085" y="70419"/>
                  <a:pt x="87085" y="58490"/>
                </a:cubicBezTo>
                <a:cubicBezTo>
                  <a:pt x="87085" y="55600"/>
                  <a:pt x="86556" y="51529"/>
                  <a:pt x="89034" y="50041"/>
                </a:cubicBezTo>
                <a:cubicBezTo>
                  <a:pt x="93566" y="47320"/>
                  <a:pt x="102445" y="56686"/>
                  <a:pt x="100083" y="61414"/>
                </a:cubicBezTo>
                <a:cubicBezTo>
                  <a:pt x="97662" y="66260"/>
                  <a:pt x="86791" y="62900"/>
                  <a:pt x="84160" y="58165"/>
                </a:cubicBezTo>
                <a:cubicBezTo>
                  <a:pt x="77566" y="46300"/>
                  <a:pt x="96024" y="27763"/>
                  <a:pt x="87085" y="17547"/>
                </a:cubicBezTo>
                <a:cubicBezTo>
                  <a:pt x="76523" y="5476"/>
                  <a:pt x="54986" y="14692"/>
                  <a:pt x="38993" y="15922"/>
                </a:cubicBezTo>
                <a:cubicBezTo>
                  <a:pt x="24995" y="16999"/>
                  <a:pt x="9927" y="9927"/>
                  <a:pt x="0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868406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77600" y="2526644"/>
            <a:ext cx="9814405" cy="117583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Google Shape;22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04334" y="4794330"/>
            <a:ext cx="10087663" cy="1175833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5"/>
          <p:cNvSpPr txBox="1">
            <a:spLocks noGrp="1"/>
          </p:cNvSpPr>
          <p:nvPr>
            <p:ph type="title"/>
          </p:nvPr>
        </p:nvSpPr>
        <p:spPr>
          <a:xfrm>
            <a:off x="1426467" y="593367"/>
            <a:ext cx="9814400" cy="108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ubTitle" idx="1"/>
          </p:nvPr>
        </p:nvSpPr>
        <p:spPr>
          <a:xfrm>
            <a:off x="3487033" y="19319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ubTitle" idx="2"/>
          </p:nvPr>
        </p:nvSpPr>
        <p:spPr>
          <a:xfrm>
            <a:off x="3487033" y="2579663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3"/>
          </p:nvPr>
        </p:nvSpPr>
        <p:spPr>
          <a:xfrm>
            <a:off x="3487033" y="4036567"/>
            <a:ext cx="3638800" cy="62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4"/>
          </p:nvPr>
        </p:nvSpPr>
        <p:spPr>
          <a:xfrm>
            <a:off x="3487033" y="4884097"/>
            <a:ext cx="7754000" cy="10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21565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19432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289218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5100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823584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6864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5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81255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70414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27442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516930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096719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749720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9169066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686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18938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1_Title 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/>
          <p:nvPr/>
        </p:nvSpPr>
        <p:spPr>
          <a:xfrm>
            <a:off x="-268108" y="-16933"/>
            <a:ext cx="5331167" cy="2854967"/>
          </a:xfrm>
          <a:custGeom>
            <a:avLst/>
            <a:gdLst/>
            <a:ahLst/>
            <a:cxnLst/>
            <a:rect l="l" t="t" r="r" b="b"/>
            <a:pathLst>
              <a:path w="159935" h="85649" extrusionOk="0">
                <a:moveTo>
                  <a:pt x="1439" y="85649"/>
                </a:moveTo>
                <a:cubicBezTo>
                  <a:pt x="-3013" y="74526"/>
                  <a:pt x="3679" y="55867"/>
                  <a:pt x="15155" y="52426"/>
                </a:cubicBezTo>
                <a:cubicBezTo>
                  <a:pt x="20261" y="50895"/>
                  <a:pt x="26433" y="51817"/>
                  <a:pt x="31005" y="54559"/>
                </a:cubicBezTo>
                <a:cubicBezTo>
                  <a:pt x="36462" y="57831"/>
                  <a:pt x="40249" y="66850"/>
                  <a:pt x="37405" y="72542"/>
                </a:cubicBezTo>
                <a:cubicBezTo>
                  <a:pt x="34942" y="77471"/>
                  <a:pt x="23117" y="76082"/>
                  <a:pt x="20946" y="71018"/>
                </a:cubicBezTo>
                <a:cubicBezTo>
                  <a:pt x="17333" y="62591"/>
                  <a:pt x="20632" y="49588"/>
                  <a:pt x="28261" y="44501"/>
                </a:cubicBezTo>
                <a:cubicBezTo>
                  <a:pt x="40861" y="36099"/>
                  <a:pt x="58626" y="44046"/>
                  <a:pt x="73677" y="45720"/>
                </a:cubicBezTo>
                <a:cubicBezTo>
                  <a:pt x="81657" y="46607"/>
                  <a:pt x="94778" y="38505"/>
                  <a:pt x="92574" y="30785"/>
                </a:cubicBezTo>
                <a:cubicBezTo>
                  <a:pt x="90700" y="24221"/>
                  <a:pt x="74549" y="25917"/>
                  <a:pt x="72153" y="32309"/>
                </a:cubicBezTo>
                <a:cubicBezTo>
                  <a:pt x="70582" y="36499"/>
                  <a:pt x="69896" y="42283"/>
                  <a:pt x="72762" y="45720"/>
                </a:cubicBezTo>
                <a:cubicBezTo>
                  <a:pt x="75355" y="48830"/>
                  <a:pt x="80351" y="50044"/>
                  <a:pt x="84345" y="49378"/>
                </a:cubicBezTo>
                <a:cubicBezTo>
                  <a:pt x="100093" y="46752"/>
                  <a:pt x="106264" y="26143"/>
                  <a:pt x="116653" y="14021"/>
                </a:cubicBezTo>
                <a:cubicBezTo>
                  <a:pt x="126522" y="2506"/>
                  <a:pt x="144770" y="0"/>
                  <a:pt x="159935" y="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0" name="Google Shape;30;p6"/>
          <p:cNvSpPr/>
          <p:nvPr/>
        </p:nvSpPr>
        <p:spPr>
          <a:xfrm>
            <a:off x="9541251" y="4097024"/>
            <a:ext cx="3261367" cy="3290800"/>
          </a:xfrm>
          <a:custGeom>
            <a:avLst/>
            <a:gdLst/>
            <a:ahLst/>
            <a:cxnLst/>
            <a:rect l="l" t="t" r="r" b="b"/>
            <a:pathLst>
              <a:path w="97841" h="98724" extrusionOk="0">
                <a:moveTo>
                  <a:pt x="97841" y="7284"/>
                </a:moveTo>
                <a:cubicBezTo>
                  <a:pt x="91670" y="2348"/>
                  <a:pt x="81440" y="398"/>
                  <a:pt x="74371" y="3932"/>
                </a:cubicBezTo>
                <a:cubicBezTo>
                  <a:pt x="68690" y="6772"/>
                  <a:pt x="67964" y="17871"/>
                  <a:pt x="71933" y="22829"/>
                </a:cubicBezTo>
                <a:cubicBezTo>
                  <a:pt x="74032" y="25451"/>
                  <a:pt x="80325" y="25137"/>
                  <a:pt x="81991" y="22220"/>
                </a:cubicBezTo>
                <a:cubicBezTo>
                  <a:pt x="85030" y="16900"/>
                  <a:pt x="84085" y="8639"/>
                  <a:pt x="80163" y="3932"/>
                </a:cubicBezTo>
                <a:cubicBezTo>
                  <a:pt x="74165" y="-3267"/>
                  <a:pt x="56617" y="123"/>
                  <a:pt x="52426" y="8504"/>
                </a:cubicBezTo>
                <a:cubicBezTo>
                  <a:pt x="42894" y="27563"/>
                  <a:pt x="71615" y="53627"/>
                  <a:pt x="60655" y="71902"/>
                </a:cubicBezTo>
                <a:cubicBezTo>
                  <a:pt x="58143" y="76091"/>
                  <a:pt x="51520" y="76169"/>
                  <a:pt x="46635" y="76169"/>
                </a:cubicBezTo>
                <a:cubicBezTo>
                  <a:pt x="36879" y="76169"/>
                  <a:pt x="27090" y="74679"/>
                  <a:pt x="17374" y="75560"/>
                </a:cubicBezTo>
                <a:cubicBezTo>
                  <a:pt x="7762" y="76432"/>
                  <a:pt x="0" y="89072"/>
                  <a:pt x="0" y="98724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9060291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4148187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0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327852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96637499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49475735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9"/>
          <p:cNvSpPr txBox="1">
            <a:spLocks noGrp="1"/>
          </p:cNvSpPr>
          <p:nvPr>
            <p:ph type="title"/>
          </p:nvPr>
        </p:nvSpPr>
        <p:spPr>
          <a:xfrm>
            <a:off x="950967" y="1934359"/>
            <a:ext cx="4328000" cy="1092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subTitle" idx="1"/>
          </p:nvPr>
        </p:nvSpPr>
        <p:spPr>
          <a:xfrm>
            <a:off x="950967" y="2940792"/>
            <a:ext cx="4328800" cy="20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50" name="Google Shape;50;p9"/>
          <p:cNvSpPr/>
          <p:nvPr/>
        </p:nvSpPr>
        <p:spPr>
          <a:xfrm>
            <a:off x="5652034" y="190067"/>
            <a:ext cx="6999685" cy="6727767"/>
          </a:xfrm>
          <a:custGeom>
            <a:avLst/>
            <a:gdLst/>
            <a:ahLst/>
            <a:cxnLst/>
            <a:rect l="l" t="t" r="r" b="b"/>
            <a:pathLst>
              <a:path w="205129" h="201833" extrusionOk="0">
                <a:moveTo>
                  <a:pt x="51815" y="201833"/>
                </a:moveTo>
                <a:cubicBezTo>
                  <a:pt x="58621" y="199562"/>
                  <a:pt x="61055" y="184749"/>
                  <a:pt x="55216" y="180579"/>
                </a:cubicBezTo>
                <a:cubicBezTo>
                  <a:pt x="51667" y="178044"/>
                  <a:pt x="44599" y="178083"/>
                  <a:pt x="42180" y="181712"/>
                </a:cubicBezTo>
                <a:cubicBezTo>
                  <a:pt x="41069" y="183379"/>
                  <a:pt x="41726" y="186142"/>
                  <a:pt x="43030" y="187663"/>
                </a:cubicBezTo>
                <a:cubicBezTo>
                  <a:pt x="44334" y="189184"/>
                  <a:pt x="47987" y="188553"/>
                  <a:pt x="48982" y="186813"/>
                </a:cubicBezTo>
                <a:cubicBezTo>
                  <a:pt x="53204" y="179431"/>
                  <a:pt x="40158" y="170702"/>
                  <a:pt x="32262" y="167543"/>
                </a:cubicBezTo>
                <a:cubicBezTo>
                  <a:pt x="26624" y="165287"/>
                  <a:pt x="18487" y="167466"/>
                  <a:pt x="14692" y="162725"/>
                </a:cubicBezTo>
                <a:cubicBezTo>
                  <a:pt x="10265" y="157193"/>
                  <a:pt x="10980" y="149042"/>
                  <a:pt x="8740" y="142321"/>
                </a:cubicBezTo>
                <a:cubicBezTo>
                  <a:pt x="3995" y="128085"/>
                  <a:pt x="-1123" y="113057"/>
                  <a:pt x="239" y="98113"/>
                </a:cubicBezTo>
                <a:cubicBezTo>
                  <a:pt x="1220" y="87344"/>
                  <a:pt x="-2225" y="69624"/>
                  <a:pt x="8174" y="66657"/>
                </a:cubicBezTo>
                <a:cubicBezTo>
                  <a:pt x="11259" y="65777"/>
                  <a:pt x="18009" y="71523"/>
                  <a:pt x="15258" y="73174"/>
                </a:cubicBezTo>
                <a:cubicBezTo>
                  <a:pt x="11077" y="75682"/>
                  <a:pt x="4577" y="65633"/>
                  <a:pt x="6757" y="61272"/>
                </a:cubicBezTo>
                <a:cubicBezTo>
                  <a:pt x="9117" y="56552"/>
                  <a:pt x="12803" y="51605"/>
                  <a:pt x="17809" y="49937"/>
                </a:cubicBezTo>
                <a:cubicBezTo>
                  <a:pt x="23726" y="47965"/>
                  <a:pt x="30515" y="51084"/>
                  <a:pt x="36512" y="49370"/>
                </a:cubicBezTo>
                <a:cubicBezTo>
                  <a:pt x="41272" y="48010"/>
                  <a:pt x="43209" y="42076"/>
                  <a:pt x="46431" y="38318"/>
                </a:cubicBezTo>
                <a:cubicBezTo>
                  <a:pt x="50427" y="33656"/>
                  <a:pt x="57236" y="31982"/>
                  <a:pt x="61167" y="27266"/>
                </a:cubicBezTo>
                <a:cubicBezTo>
                  <a:pt x="65242" y="22378"/>
                  <a:pt x="67651" y="12778"/>
                  <a:pt x="63151" y="8278"/>
                </a:cubicBezTo>
                <a:cubicBezTo>
                  <a:pt x="60164" y="5291"/>
                  <a:pt x="54196" y="3667"/>
                  <a:pt x="50682" y="6011"/>
                </a:cubicBezTo>
                <a:cubicBezTo>
                  <a:pt x="48226" y="7649"/>
                  <a:pt x="47461" y="12707"/>
                  <a:pt x="49548" y="14796"/>
                </a:cubicBezTo>
                <a:cubicBezTo>
                  <a:pt x="55140" y="20393"/>
                  <a:pt x="62113" y="4877"/>
                  <a:pt x="69386" y="1761"/>
                </a:cubicBezTo>
                <a:cubicBezTo>
                  <a:pt x="77027" y="-1513"/>
                  <a:pt x="86076" y="728"/>
                  <a:pt x="94324" y="1761"/>
                </a:cubicBezTo>
                <a:cubicBezTo>
                  <a:pt x="100230" y="2501"/>
                  <a:pt x="106403" y="600"/>
                  <a:pt x="112177" y="2044"/>
                </a:cubicBezTo>
                <a:cubicBezTo>
                  <a:pt x="117956" y="3489"/>
                  <a:pt x="125384" y="4933"/>
                  <a:pt x="128047" y="10262"/>
                </a:cubicBezTo>
                <a:cubicBezTo>
                  <a:pt x="132788" y="19749"/>
                  <a:pt x="128473" y="35324"/>
                  <a:pt x="137682" y="40585"/>
                </a:cubicBezTo>
                <a:cubicBezTo>
                  <a:pt x="142301" y="43224"/>
                  <a:pt x="149661" y="40205"/>
                  <a:pt x="152985" y="36051"/>
                </a:cubicBezTo>
                <a:cubicBezTo>
                  <a:pt x="155529" y="32872"/>
                  <a:pt x="155915" y="25378"/>
                  <a:pt x="152135" y="23865"/>
                </a:cubicBezTo>
                <a:cubicBezTo>
                  <a:pt x="147434" y="21984"/>
                  <a:pt x="143539" y="37372"/>
                  <a:pt x="148451" y="38601"/>
                </a:cubicBezTo>
                <a:cubicBezTo>
                  <a:pt x="156991" y="40737"/>
                  <a:pt x="162681" y="28085"/>
                  <a:pt x="170555" y="24148"/>
                </a:cubicBezTo>
                <a:cubicBezTo>
                  <a:pt x="173854" y="22498"/>
                  <a:pt x="178999" y="22107"/>
                  <a:pt x="181607" y="24715"/>
                </a:cubicBezTo>
                <a:cubicBezTo>
                  <a:pt x="184730" y="27838"/>
                  <a:pt x="186605" y="32362"/>
                  <a:pt x="190392" y="34634"/>
                </a:cubicBezTo>
                <a:cubicBezTo>
                  <a:pt x="194667" y="37199"/>
                  <a:pt x="201604" y="35608"/>
                  <a:pt x="205129" y="3208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669450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122936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3"/>
          <p:cNvSpPr txBox="1">
            <a:spLocks noGrp="1"/>
          </p:cNvSpPr>
          <p:nvPr>
            <p:ph type="title" hasCustomPrompt="1"/>
          </p:nvPr>
        </p:nvSpPr>
        <p:spPr>
          <a:xfrm>
            <a:off x="2256467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9" name="Google Shape;59;p13"/>
          <p:cNvSpPr txBox="1">
            <a:spLocks noGrp="1"/>
          </p:cNvSpPr>
          <p:nvPr>
            <p:ph type="title" idx="2" hasCustomPrompt="1"/>
          </p:nvPr>
        </p:nvSpPr>
        <p:spPr>
          <a:xfrm>
            <a:off x="5870188" y="4009468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0" name="Google Shape;60;p13"/>
          <p:cNvSpPr txBox="1">
            <a:spLocks noGrp="1"/>
          </p:cNvSpPr>
          <p:nvPr>
            <p:ph type="title" idx="3" hasCustomPrompt="1"/>
          </p:nvPr>
        </p:nvSpPr>
        <p:spPr>
          <a:xfrm>
            <a:off x="2256467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1" name="Google Shape;61;p13"/>
          <p:cNvSpPr txBox="1">
            <a:spLocks noGrp="1"/>
          </p:cNvSpPr>
          <p:nvPr>
            <p:ph type="title" idx="4" hasCustomPrompt="1"/>
          </p:nvPr>
        </p:nvSpPr>
        <p:spPr>
          <a:xfrm>
            <a:off x="5870188" y="1826069"/>
            <a:ext cx="1524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None/>
              <a:defRPr sz="4667">
                <a:solidFill>
                  <a:schemeClr val="dk2"/>
                </a:solidFill>
              </a:defRPr>
            </a:lvl9pPr>
          </a:lstStyle>
          <a:p>
            <a:r>
              <a:t>xx%</a:t>
            </a:r>
          </a:p>
        </p:txBody>
      </p:sp>
      <p:pic>
        <p:nvPicPr>
          <p:cNvPr id="62" name="Google Shape;62;p13"/>
          <p:cNvPicPr preferRelativeResize="0"/>
          <p:nvPr/>
        </p:nvPicPr>
        <p:blipFill rotWithShape="1">
          <a:blip r:embed="rId3">
            <a:alphaModFix/>
          </a:blip>
          <a:srcRect l="33" r="33693"/>
          <a:stretch/>
        </p:blipFill>
        <p:spPr>
          <a:xfrm>
            <a:off x="8651633" y="2470901"/>
            <a:ext cx="3746736" cy="4518999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3"/>
          <p:cNvSpPr/>
          <p:nvPr/>
        </p:nvSpPr>
        <p:spPr>
          <a:xfrm>
            <a:off x="7824795" y="1753702"/>
            <a:ext cx="4713567" cy="5280633"/>
          </a:xfrm>
          <a:custGeom>
            <a:avLst/>
            <a:gdLst/>
            <a:ahLst/>
            <a:cxnLst/>
            <a:rect l="l" t="t" r="r" b="b"/>
            <a:pathLst>
              <a:path w="141407" h="158419" extrusionOk="0">
                <a:moveTo>
                  <a:pt x="31736" y="158419"/>
                </a:moveTo>
                <a:cubicBezTo>
                  <a:pt x="34442" y="139445"/>
                  <a:pt x="32904" y="119185"/>
                  <a:pt x="26351" y="101174"/>
                </a:cubicBezTo>
                <a:cubicBezTo>
                  <a:pt x="23101" y="92240"/>
                  <a:pt x="8433" y="81768"/>
                  <a:pt x="1130" y="87855"/>
                </a:cubicBezTo>
                <a:cubicBezTo>
                  <a:pt x="-545" y="89251"/>
                  <a:pt x="-254" y="93397"/>
                  <a:pt x="1696" y="94373"/>
                </a:cubicBezTo>
                <a:cubicBezTo>
                  <a:pt x="4275" y="95663"/>
                  <a:pt x="8439" y="92654"/>
                  <a:pt x="9065" y="89839"/>
                </a:cubicBezTo>
                <a:cubicBezTo>
                  <a:pt x="10657" y="82679"/>
                  <a:pt x="8618" y="74578"/>
                  <a:pt x="11898" y="68018"/>
                </a:cubicBezTo>
                <a:cubicBezTo>
                  <a:pt x="15035" y="61744"/>
                  <a:pt x="23154" y="59088"/>
                  <a:pt x="26635" y="52998"/>
                </a:cubicBezTo>
                <a:cubicBezTo>
                  <a:pt x="29653" y="47718"/>
                  <a:pt x="33106" y="38677"/>
                  <a:pt x="39104" y="39679"/>
                </a:cubicBezTo>
                <a:cubicBezTo>
                  <a:pt x="41649" y="40104"/>
                  <a:pt x="43832" y="44749"/>
                  <a:pt x="42221" y="46764"/>
                </a:cubicBezTo>
                <a:cubicBezTo>
                  <a:pt x="41211" y="48027"/>
                  <a:pt x="38972" y="47723"/>
                  <a:pt x="37403" y="47331"/>
                </a:cubicBezTo>
                <a:cubicBezTo>
                  <a:pt x="33751" y="46418"/>
                  <a:pt x="33329" y="40266"/>
                  <a:pt x="34003" y="36562"/>
                </a:cubicBezTo>
                <a:cubicBezTo>
                  <a:pt x="35765" y="26875"/>
                  <a:pt x="48913" y="23698"/>
                  <a:pt x="56390" y="17291"/>
                </a:cubicBezTo>
                <a:cubicBezTo>
                  <a:pt x="61836" y="12624"/>
                  <a:pt x="64204" y="4672"/>
                  <a:pt x="70276" y="855"/>
                </a:cubicBezTo>
                <a:cubicBezTo>
                  <a:pt x="74572" y="-1845"/>
                  <a:pt x="81894" y="2550"/>
                  <a:pt x="84162" y="7089"/>
                </a:cubicBezTo>
                <a:cubicBezTo>
                  <a:pt x="85985" y="10737"/>
                  <a:pt x="85173" y="15343"/>
                  <a:pt x="86996" y="18992"/>
                </a:cubicBezTo>
                <a:cubicBezTo>
                  <a:pt x="89034" y="23070"/>
                  <a:pt x="93808" y="27208"/>
                  <a:pt x="98332" y="26643"/>
                </a:cubicBezTo>
                <a:cubicBezTo>
                  <a:pt x="103253" y="26029"/>
                  <a:pt x="109120" y="21937"/>
                  <a:pt x="109667" y="17008"/>
                </a:cubicBezTo>
                <a:cubicBezTo>
                  <a:pt x="110134" y="12800"/>
                  <a:pt x="104727" y="4095"/>
                  <a:pt x="101733" y="7089"/>
                </a:cubicBezTo>
                <a:cubicBezTo>
                  <a:pt x="96933" y="11889"/>
                  <a:pt x="105754" y="25125"/>
                  <a:pt x="112501" y="24376"/>
                </a:cubicBezTo>
                <a:cubicBezTo>
                  <a:pt x="121518" y="23376"/>
                  <a:pt x="125641" y="11432"/>
                  <a:pt x="133755" y="7373"/>
                </a:cubicBezTo>
                <a:cubicBezTo>
                  <a:pt x="136042" y="6229"/>
                  <a:pt x="138849" y="7940"/>
                  <a:pt x="141407" y="7940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4" name="Google Shape;64;p13"/>
          <p:cNvSpPr txBox="1">
            <a:spLocks noGrp="1"/>
          </p:cNvSpPr>
          <p:nvPr>
            <p:ph type="subTitle" idx="1"/>
          </p:nvPr>
        </p:nvSpPr>
        <p:spPr>
          <a:xfrm>
            <a:off x="1363067" y="3001933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subTitle" idx="5"/>
          </p:nvPr>
        </p:nvSpPr>
        <p:spPr>
          <a:xfrm>
            <a:off x="1363067" y="5176067"/>
            <a:ext cx="33116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title" idx="6"/>
          </p:nvPr>
        </p:nvSpPr>
        <p:spPr>
          <a:xfrm>
            <a:off x="950967" y="593367"/>
            <a:ext cx="858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ubTitle" idx="7"/>
          </p:nvPr>
        </p:nvSpPr>
        <p:spPr>
          <a:xfrm>
            <a:off x="1363067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ubTitle" idx="8"/>
          </p:nvPr>
        </p:nvSpPr>
        <p:spPr>
          <a:xfrm>
            <a:off x="1363067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subTitle" idx="9"/>
          </p:nvPr>
        </p:nvSpPr>
        <p:spPr>
          <a:xfrm>
            <a:off x="4974388" y="3001933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subTitle" idx="13"/>
          </p:nvPr>
        </p:nvSpPr>
        <p:spPr>
          <a:xfrm>
            <a:off x="4974388" y="5176067"/>
            <a:ext cx="3316400" cy="88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subTitle" idx="14"/>
          </p:nvPr>
        </p:nvSpPr>
        <p:spPr>
          <a:xfrm>
            <a:off x="4976788" y="2546933"/>
            <a:ext cx="3311600" cy="61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subTitle" idx="15"/>
          </p:nvPr>
        </p:nvSpPr>
        <p:spPr>
          <a:xfrm>
            <a:off x="4976788" y="4721067"/>
            <a:ext cx="3311600" cy="60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100"/>
              <a:buFont typeface="Merienda One"/>
              <a:buNone/>
              <a:defRPr sz="2800">
                <a:solidFill>
                  <a:schemeClr val="accent2"/>
                </a:solidFill>
                <a:latin typeface="Merienda One"/>
                <a:ea typeface="Merienda One"/>
                <a:cs typeface="Merienda One"/>
                <a:sym typeface="Merienda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17430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288745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50539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843034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4019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30513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14088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2152492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1333400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3862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1_Quot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4"/>
          <p:cNvSpPr txBox="1">
            <a:spLocks noGrp="1"/>
          </p:cNvSpPr>
          <p:nvPr>
            <p:ph type="title"/>
          </p:nvPr>
        </p:nvSpPr>
        <p:spPr>
          <a:xfrm>
            <a:off x="5334200" y="4296800"/>
            <a:ext cx="4072000" cy="68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5" name="Google Shape;75;p14"/>
          <p:cNvSpPr txBox="1">
            <a:spLocks noGrp="1"/>
          </p:cNvSpPr>
          <p:nvPr>
            <p:ph type="subTitle" idx="1"/>
          </p:nvPr>
        </p:nvSpPr>
        <p:spPr>
          <a:xfrm>
            <a:off x="2785800" y="1807600"/>
            <a:ext cx="6620400" cy="238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12378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25"/>
          <p:cNvGrpSpPr/>
          <p:nvPr/>
        </p:nvGrpSpPr>
        <p:grpSpPr>
          <a:xfrm>
            <a:off x="10131507" y="133173"/>
            <a:ext cx="2123184" cy="7294947"/>
            <a:chOff x="7598630" y="99880"/>
            <a:chExt cx="1592388" cy="5471210"/>
          </a:xfrm>
        </p:grpSpPr>
        <p:pic>
          <p:nvPicPr>
            <p:cNvPr id="164" name="Google Shape;164;p25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7805426" y="288128"/>
              <a:ext cx="509850" cy="5151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2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 rot="722753">
              <a:off x="8074150" y="167650"/>
              <a:ext cx="810775" cy="152886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25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8036110" y="1368953"/>
              <a:ext cx="886850" cy="96657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25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 rot="-3802046">
              <a:off x="7776708" y="2278402"/>
              <a:ext cx="594884" cy="5821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25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7999749" y="2419350"/>
              <a:ext cx="886852" cy="12728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25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7923550" y="3616250"/>
              <a:ext cx="878025" cy="951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25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 rot="-1756290">
              <a:off x="7773948" y="4292600"/>
              <a:ext cx="1241752" cy="104140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25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7923554" y="4601234"/>
              <a:ext cx="422250" cy="424118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25"/>
          <p:cNvSpPr/>
          <p:nvPr/>
        </p:nvSpPr>
        <p:spPr>
          <a:xfrm rot="-163006">
            <a:off x="9277235" y="-108370"/>
            <a:ext cx="1059359" cy="7223940"/>
          </a:xfrm>
          <a:custGeom>
            <a:avLst/>
            <a:gdLst/>
            <a:ahLst/>
            <a:cxnLst/>
            <a:rect l="l" t="t" r="r" b="b"/>
            <a:pathLst>
              <a:path w="31780" h="216713" extrusionOk="0">
                <a:moveTo>
                  <a:pt x="22318" y="0"/>
                </a:moveTo>
                <a:cubicBezTo>
                  <a:pt x="11825" y="8393"/>
                  <a:pt x="3475" y="25253"/>
                  <a:pt x="8298" y="37795"/>
                </a:cubicBezTo>
                <a:cubicBezTo>
                  <a:pt x="10275" y="42935"/>
                  <a:pt x="17171" y="46805"/>
                  <a:pt x="22623" y="46025"/>
                </a:cubicBezTo>
                <a:cubicBezTo>
                  <a:pt x="26750" y="45435"/>
                  <a:pt x="33827" y="40084"/>
                  <a:pt x="31158" y="36881"/>
                </a:cubicBezTo>
                <a:cubicBezTo>
                  <a:pt x="28553" y="33755"/>
                  <a:pt x="21843" y="34613"/>
                  <a:pt x="18966" y="37490"/>
                </a:cubicBezTo>
                <a:cubicBezTo>
                  <a:pt x="16091" y="40365"/>
                  <a:pt x="15910" y="45322"/>
                  <a:pt x="16222" y="49377"/>
                </a:cubicBezTo>
                <a:cubicBezTo>
                  <a:pt x="16964" y="59020"/>
                  <a:pt x="30397" y="64454"/>
                  <a:pt x="31462" y="74066"/>
                </a:cubicBezTo>
                <a:cubicBezTo>
                  <a:pt x="32778" y="85945"/>
                  <a:pt x="16997" y="94473"/>
                  <a:pt x="15918" y="106375"/>
                </a:cubicBezTo>
                <a:cubicBezTo>
                  <a:pt x="14494" y="122083"/>
                  <a:pt x="30933" y="136577"/>
                  <a:pt x="28110" y="152095"/>
                </a:cubicBezTo>
                <a:cubicBezTo>
                  <a:pt x="27569" y="155067"/>
                  <a:pt x="24394" y="157763"/>
                  <a:pt x="21404" y="158191"/>
                </a:cubicBezTo>
                <a:cubicBezTo>
                  <a:pt x="17385" y="158766"/>
                  <a:pt x="11490" y="155825"/>
                  <a:pt x="11041" y="151790"/>
                </a:cubicBezTo>
                <a:cubicBezTo>
                  <a:pt x="10640" y="148186"/>
                  <a:pt x="10610" y="143686"/>
                  <a:pt x="13174" y="141122"/>
                </a:cubicBezTo>
                <a:cubicBezTo>
                  <a:pt x="17025" y="137271"/>
                  <a:pt x="25744" y="139462"/>
                  <a:pt x="29329" y="143561"/>
                </a:cubicBezTo>
                <a:cubicBezTo>
                  <a:pt x="33475" y="148301"/>
                  <a:pt x="30756" y="158054"/>
                  <a:pt x="25976" y="162153"/>
                </a:cubicBezTo>
                <a:cubicBezTo>
                  <a:pt x="20207" y="167100"/>
                  <a:pt x="10724" y="167352"/>
                  <a:pt x="6164" y="173431"/>
                </a:cubicBezTo>
                <a:cubicBezTo>
                  <a:pt x="40" y="181595"/>
                  <a:pt x="-1018" y="193598"/>
                  <a:pt x="982" y="203606"/>
                </a:cubicBezTo>
                <a:cubicBezTo>
                  <a:pt x="1935" y="208374"/>
                  <a:pt x="5845" y="212100"/>
                  <a:pt x="7383" y="216713"/>
                </a:cubicBezTo>
              </a:path>
            </a:pathLst>
          </a:custGeom>
          <a:noFill/>
          <a:ln w="19050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7551670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" name="Google Shape;174;p26"/>
          <p:cNvGrpSpPr/>
          <p:nvPr/>
        </p:nvGrpSpPr>
        <p:grpSpPr>
          <a:xfrm>
            <a:off x="-579367" y="3506421"/>
            <a:ext cx="13432600" cy="4456779"/>
            <a:chOff x="-434525" y="2629816"/>
            <a:chExt cx="10074450" cy="3342584"/>
          </a:xfrm>
        </p:grpSpPr>
        <p:pic>
          <p:nvPicPr>
            <p:cNvPr id="175" name="Google Shape;175;p26"/>
            <p:cNvPicPr preferRelativeResize="0"/>
            <p:nvPr/>
          </p:nvPicPr>
          <p:blipFill rotWithShape="1">
            <a:blip r:embed="rId2">
              <a:alphaModFix/>
            </a:blip>
            <a:srcRect l="79" r="79"/>
            <a:stretch/>
          </p:blipFill>
          <p:spPr>
            <a:xfrm>
              <a:off x="6252554" y="3688012"/>
              <a:ext cx="2681370" cy="225235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6" name="Google Shape;176;p26"/>
            <p:cNvPicPr preferRelativeResize="0"/>
            <p:nvPr/>
          </p:nvPicPr>
          <p:blipFill rotWithShape="1">
            <a:blip r:embed="rId3">
              <a:alphaModFix/>
            </a:blip>
            <a:srcRect l="367" r="377"/>
            <a:stretch/>
          </p:blipFill>
          <p:spPr>
            <a:xfrm>
              <a:off x="111488" y="4694506"/>
              <a:ext cx="518198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26"/>
            <p:cNvPicPr preferRelativeResize="0"/>
            <p:nvPr/>
          </p:nvPicPr>
          <p:blipFill rotWithShape="1">
            <a:blip r:embed="rId4">
              <a:alphaModFix/>
            </a:blip>
            <a:srcRect t="59" b="49"/>
            <a:stretch/>
          </p:blipFill>
          <p:spPr>
            <a:xfrm>
              <a:off x="1899200" y="4163694"/>
              <a:ext cx="1169975" cy="1677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8" name="Google Shape;178;p26"/>
            <p:cNvPicPr preferRelativeResize="0"/>
            <p:nvPr/>
          </p:nvPicPr>
          <p:blipFill rotWithShape="1">
            <a:blip r:embed="rId5">
              <a:alphaModFix/>
            </a:blip>
            <a:srcRect l="129" r="129"/>
            <a:stretch/>
          </p:blipFill>
          <p:spPr>
            <a:xfrm>
              <a:off x="1812237" y="4306684"/>
              <a:ext cx="517645" cy="524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9" name="Google Shape;179;p26"/>
            <p:cNvPicPr preferRelativeResize="0"/>
            <p:nvPr/>
          </p:nvPicPr>
          <p:blipFill rotWithShape="1">
            <a:blip r:embed="rId6">
              <a:alphaModFix/>
            </a:blip>
            <a:srcRect t="19" b="19"/>
            <a:stretch/>
          </p:blipFill>
          <p:spPr>
            <a:xfrm>
              <a:off x="6340926" y="4124958"/>
              <a:ext cx="1272387" cy="13784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0" name="Google Shape;180;p26"/>
            <p:cNvPicPr preferRelativeResize="0"/>
            <p:nvPr/>
          </p:nvPicPr>
          <p:blipFill rotWithShape="1">
            <a:blip r:embed="rId7">
              <a:alphaModFix/>
            </a:blip>
            <a:srcRect l="69" r="69"/>
            <a:stretch/>
          </p:blipFill>
          <p:spPr>
            <a:xfrm rot="955502">
              <a:off x="330810" y="4032505"/>
              <a:ext cx="1606348" cy="175316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1" name="Google Shape;181;p26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 rot="-1625989">
              <a:off x="7690167" y="4316631"/>
              <a:ext cx="611368" cy="59826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2" name="Google Shape;182;p26"/>
            <p:cNvSpPr/>
            <p:nvPr/>
          </p:nvSpPr>
          <p:spPr>
            <a:xfrm>
              <a:off x="-434525" y="2629816"/>
              <a:ext cx="10074450" cy="3009775"/>
            </a:xfrm>
            <a:custGeom>
              <a:avLst/>
              <a:gdLst/>
              <a:ahLst/>
              <a:cxnLst/>
              <a:rect l="l" t="t" r="r" b="b"/>
              <a:pathLst>
                <a:path w="402978" h="120391" extrusionOk="0">
                  <a:moveTo>
                    <a:pt x="0" y="58794"/>
                  </a:moveTo>
                  <a:cubicBezTo>
                    <a:pt x="2961" y="44002"/>
                    <a:pt x="26908" y="40538"/>
                    <a:pt x="41941" y="41791"/>
                  </a:cubicBezTo>
                  <a:cubicBezTo>
                    <a:pt x="54606" y="42847"/>
                    <a:pt x="69748" y="46014"/>
                    <a:pt x="79915" y="38390"/>
                  </a:cubicBezTo>
                  <a:cubicBezTo>
                    <a:pt x="82822" y="36210"/>
                    <a:pt x="85896" y="32281"/>
                    <a:pt x="85016" y="28755"/>
                  </a:cubicBezTo>
                  <a:cubicBezTo>
                    <a:pt x="84047" y="24871"/>
                    <a:pt x="77564" y="23817"/>
                    <a:pt x="73681" y="24788"/>
                  </a:cubicBezTo>
                  <a:cubicBezTo>
                    <a:pt x="66025" y="26703"/>
                    <a:pt x="65619" y="40967"/>
                    <a:pt x="69147" y="48026"/>
                  </a:cubicBezTo>
                  <a:cubicBezTo>
                    <a:pt x="71712" y="53157"/>
                    <a:pt x="80452" y="55692"/>
                    <a:pt x="85583" y="53127"/>
                  </a:cubicBezTo>
                  <a:cubicBezTo>
                    <a:pt x="92104" y="49868"/>
                    <a:pt x="97371" y="44098"/>
                    <a:pt x="104287" y="41791"/>
                  </a:cubicBezTo>
                  <a:cubicBezTo>
                    <a:pt x="108562" y="40365"/>
                    <a:pt x="111873" y="46658"/>
                    <a:pt x="115622" y="49159"/>
                  </a:cubicBezTo>
                  <a:cubicBezTo>
                    <a:pt x="119321" y="51627"/>
                    <a:pt x="124439" y="50586"/>
                    <a:pt x="128658" y="51993"/>
                  </a:cubicBezTo>
                  <a:cubicBezTo>
                    <a:pt x="139343" y="55556"/>
                    <a:pt x="133730" y="75202"/>
                    <a:pt x="141694" y="83166"/>
                  </a:cubicBezTo>
                  <a:cubicBezTo>
                    <a:pt x="151373" y="92845"/>
                    <a:pt x="168847" y="89742"/>
                    <a:pt x="180235" y="97335"/>
                  </a:cubicBezTo>
                  <a:cubicBezTo>
                    <a:pt x="184739" y="100338"/>
                    <a:pt x="189484" y="106253"/>
                    <a:pt x="188170" y="111505"/>
                  </a:cubicBezTo>
                  <a:cubicBezTo>
                    <a:pt x="186987" y="116235"/>
                    <a:pt x="180893" y="121546"/>
                    <a:pt x="176267" y="120006"/>
                  </a:cubicBezTo>
                  <a:cubicBezTo>
                    <a:pt x="170699" y="118152"/>
                    <a:pt x="173251" y="106586"/>
                    <a:pt x="177401" y="102436"/>
                  </a:cubicBezTo>
                  <a:cubicBezTo>
                    <a:pt x="181921" y="97916"/>
                    <a:pt x="189209" y="97105"/>
                    <a:pt x="195538" y="96202"/>
                  </a:cubicBezTo>
                  <a:cubicBezTo>
                    <a:pt x="206411" y="94651"/>
                    <a:pt x="214240" y="108783"/>
                    <a:pt x="225010" y="110938"/>
                  </a:cubicBezTo>
                  <a:cubicBezTo>
                    <a:pt x="233475" y="112632"/>
                    <a:pt x="243634" y="107641"/>
                    <a:pt x="248815" y="100736"/>
                  </a:cubicBezTo>
                  <a:cubicBezTo>
                    <a:pt x="254802" y="92757"/>
                    <a:pt x="255297" y="81510"/>
                    <a:pt x="261284" y="73531"/>
                  </a:cubicBezTo>
                  <a:cubicBezTo>
                    <a:pt x="268988" y="63264"/>
                    <a:pt x="277281" y="50986"/>
                    <a:pt x="289623" y="47459"/>
                  </a:cubicBezTo>
                  <a:cubicBezTo>
                    <a:pt x="304247" y="43280"/>
                    <a:pt x="324210" y="41805"/>
                    <a:pt x="334965" y="52560"/>
                  </a:cubicBezTo>
                  <a:cubicBezTo>
                    <a:pt x="336404" y="53999"/>
                    <a:pt x="338361" y="56535"/>
                    <a:pt x="337232" y="58228"/>
                  </a:cubicBezTo>
                  <a:cubicBezTo>
                    <a:pt x="335765" y="60429"/>
                    <a:pt x="331565" y="59589"/>
                    <a:pt x="329297" y="58228"/>
                  </a:cubicBezTo>
                  <a:cubicBezTo>
                    <a:pt x="324102" y="55112"/>
                    <a:pt x="325586" y="43727"/>
                    <a:pt x="330431" y="40091"/>
                  </a:cubicBezTo>
                  <a:cubicBezTo>
                    <a:pt x="336464" y="35564"/>
                    <a:pt x="345367" y="36114"/>
                    <a:pt x="351401" y="31589"/>
                  </a:cubicBezTo>
                  <a:cubicBezTo>
                    <a:pt x="359748" y="25329"/>
                    <a:pt x="359690" y="11469"/>
                    <a:pt x="367838" y="4951"/>
                  </a:cubicBezTo>
                  <a:cubicBezTo>
                    <a:pt x="377004" y="-2381"/>
                    <a:pt x="394678" y="-1082"/>
                    <a:pt x="402978" y="7218"/>
                  </a:cubicBezTo>
                </a:path>
              </a:pathLst>
            </a:custGeom>
            <a:noFill/>
            <a:ln w="19050" cap="flat" cmpd="sng">
              <a:solidFill>
                <a:schemeClr val="accent1"/>
              </a:solidFill>
              <a:prstDash val="dot"/>
              <a:round/>
              <a:headEnd type="none" w="med" len="med"/>
              <a:tailEnd type="none" w="med" len="med"/>
            </a:ln>
          </p:spPr>
        </p:sp>
      </p:grpSp>
    </p:spTree>
    <p:extLst>
      <p:ext uri="{BB962C8B-B14F-4D97-AF65-F5344CB8AC3E}">
        <p14:creationId xmlns:p14="http://schemas.microsoft.com/office/powerpoint/2010/main" val="88541430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2829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70" y="1482090"/>
            <a:ext cx="5220970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0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5" y="1482090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5" y="2368550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42659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828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700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5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0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4220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5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5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851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2026/1/5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564739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" Type="http://schemas.openxmlformats.org/officeDocument/2006/relationships/slideLayout" Target="../slideLayouts/slideLayout14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image" Target="../media/image2.png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image" Target="../media/image3.jpg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组合 6"/>
          <p:cNvGrpSpPr/>
          <p:nvPr userDrawn="1"/>
        </p:nvGrpSpPr>
        <p:grpSpPr>
          <a:xfrm>
            <a:off x="-1512570" y="-582295"/>
            <a:ext cx="13532485" cy="7990840"/>
            <a:chOff x="0" y="0"/>
            <a:chExt cx="12192000" cy="6858000"/>
          </a:xfrm>
        </p:grpSpPr>
        <p:pic>
          <p:nvPicPr>
            <p:cNvPr id="8" name="图片 7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74" b="59828"/>
            <a:stretch>
              <a:fillRect/>
            </a:stretch>
          </p:blipFill>
          <p:spPr>
            <a:xfrm>
              <a:off x="0" y="0"/>
              <a:ext cx="12192000" cy="2995864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 userDrawn="1"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83" b="59828"/>
            <a:stretch>
              <a:fillRect/>
            </a:stretch>
          </p:blipFill>
          <p:spPr>
            <a:xfrm flipV="1">
              <a:off x="0" y="3982453"/>
              <a:ext cx="12192000" cy="2875547"/>
            </a:xfrm>
            <a:prstGeom prst="rect">
              <a:avLst/>
            </a:prstGeom>
          </p:spPr>
        </p:pic>
      </p:grpSp>
      <p:sp>
        <p:nvSpPr>
          <p:cNvPr id="10" name="文本框 9"/>
          <p:cNvSpPr txBox="1"/>
          <p:nvPr userDrawn="1"/>
        </p:nvSpPr>
        <p:spPr>
          <a:xfrm>
            <a:off x="3878580" y="2419350"/>
            <a:ext cx="473011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感谢您下载包图网平台上提供的</a:t>
            </a:r>
            <a:r>
              <a:rPr lang="en-US" altLang="zh-CN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PPT</a:t>
            </a:r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作品，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为了您和包图网以及原创作者的利益，请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勿复制、传播、销售，否则将承担法律责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任！包图网将对作品进行维权，按照传播</a:t>
            </a:r>
          </a:p>
          <a:p>
            <a:r>
              <a:rPr lang="zh-CN" altLang="en-US" dirty="0">
                <a:solidFill>
                  <a:schemeClr val="tx1">
                    <a:lumMod val="75000"/>
                    <a:lumOff val="25000"/>
                    <a:alpha val="0"/>
                  </a:schemeClr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下载次数进行十倍的索取赔偿！</a:t>
            </a:r>
          </a:p>
        </p:txBody>
      </p:sp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8C26200-1ECF-83E6-D3BF-B7AC11416AAD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7" y="143586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761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7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7F8725ED-60CB-C1CF-DBF0-BF8B11EBA165}"/>
              </a:ext>
            </a:extLst>
          </p:cNvPr>
          <p:cNvPicPr>
            <a:picLocks noChangeAspect="1"/>
          </p:cNvPicPr>
          <p:nvPr userDrawn="1"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8677" y="143586"/>
            <a:ext cx="1579195" cy="157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1345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  <p:sldLayoutId id="2147483713" r:id="rId12"/>
    <p:sldLayoutId id="2147483714" r:id="rId13"/>
    <p:sldLayoutId id="2147483715" r:id="rId14"/>
    <p:sldLayoutId id="2147483716" r:id="rId15"/>
    <p:sldLayoutId id="2147483717" r:id="rId16"/>
    <p:sldLayoutId id="2147483718" r:id="rId17"/>
    <p:sldLayoutId id="2147483719" r:id="rId18"/>
    <p:sldLayoutId id="2147483720" r:id="rId19"/>
    <p:sldLayoutId id="2147483721" r:id="rId20"/>
    <p:sldLayoutId id="2147483722" r:id="rId21"/>
    <p:sldLayoutId id="2147483723" r:id="rId22"/>
    <p:sldLayoutId id="2147483724" r:id="rId23"/>
    <p:sldLayoutId id="2147483726" r:id="rId24"/>
    <p:sldLayoutId id="2147483727" r:id="rId25"/>
    <p:sldLayoutId id="2147483728" r:id="rId26"/>
    <p:sldLayoutId id="2147483729" r:id="rId27"/>
    <p:sldLayoutId id="2147483730" r:id="rId28"/>
    <p:sldLayoutId id="2147483731" r:id="rId29"/>
    <p:sldLayoutId id="2147483732" r:id="rId30"/>
    <p:sldLayoutId id="2147483733" r:id="rId31"/>
    <p:sldLayoutId id="2147483734" r:id="rId32"/>
    <p:sldLayoutId id="2147483735" r:id="rId33"/>
    <p:sldLayoutId id="2147483736" r:id="rId34"/>
    <p:sldLayoutId id="2147483737" r:id="rId3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9.jpeg"/><Relationship Id="rId11" Type="http://schemas.openxmlformats.org/officeDocument/2006/relationships/image" Target="../media/image23.png"/><Relationship Id="rId5" Type="http://schemas.microsoft.com/office/2007/relationships/hdphoto" Target="../media/hdphoto2.wdp"/><Relationship Id="rId10" Type="http://schemas.openxmlformats.org/officeDocument/2006/relationships/image" Target="../media/image22.png"/><Relationship Id="rId4" Type="http://schemas.openxmlformats.org/officeDocument/2006/relationships/image" Target="../media/image18.png"/><Relationship Id="rId9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12" Type="http://schemas.microsoft.com/office/2007/relationships/hdphoto" Target="../media/hdphoto7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6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24.jpg"/><Relationship Id="rId7" Type="http://schemas.openxmlformats.org/officeDocument/2006/relationships/image" Target="../media/image27.png"/><Relationship Id="rId12" Type="http://schemas.microsoft.com/office/2007/relationships/hdphoto" Target="../media/hdphoto7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microsoft.com/office/2007/relationships/hdphoto" Target="../media/hdphoto4.wdp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0" Type="http://schemas.microsoft.com/office/2007/relationships/hdphoto" Target="../media/hdphoto6.wdp"/><Relationship Id="rId4" Type="http://schemas.openxmlformats.org/officeDocument/2006/relationships/image" Target="../media/image25.jpe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Landscape Drawing Cartoon, PNG, 1506x522px, Landscape, Cartoon, Drawing,  Grass, Green Download Free">
            <a:extLst>
              <a:ext uri="{FF2B5EF4-FFF2-40B4-BE49-F238E27FC236}">
                <a16:creationId xmlns:a16="http://schemas.microsoft.com/office/drawing/2014/main" id="{80C3D0F2-6F60-4261-BF56-9469958B0C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155" b="93662" l="5244" r="95976">
                        <a14:foregroundMark x1="5244" y1="65493" x2="12561" y2="70423"/>
                        <a14:foregroundMark x1="27561" y1="94014" x2="61585" y2="88380"/>
                        <a14:foregroundMark x1="92317" y1="71127" x2="95976" y2="60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273" y="4630923"/>
            <a:ext cx="10414000" cy="360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Flor Agricultor Jardineiro Monda A Flores, Clipart De Jardinagem,  Garotinha, Desenhos Animados Do Jardineiro Imagem PNG e Vetor Para Download  Gratuito">
            <a:extLst>
              <a:ext uri="{FF2B5EF4-FFF2-40B4-BE49-F238E27FC236}">
                <a16:creationId xmlns:a16="http://schemas.microsoft.com/office/drawing/2014/main" id="{065ED20E-03B4-45AF-B242-E7DF0D8373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240" b="95788" l="10000" r="90000">
                        <a14:foregroundMark x1="40000" y1="8112" x2="53438" y2="7020"/>
                        <a14:foregroundMark x1="53438" y1="7020" x2="58906" y2="8112"/>
                        <a14:foregroundMark x1="45625" y1="90328" x2="46719" y2="95320"/>
                        <a14:foregroundMark x1="55000" y1="90484" x2="55156" y2="95788"/>
                        <a14:foregroundMark x1="47969" y1="6240" x2="53750" y2="6552"/>
                        <a14:backgroundMark x1="38594" y1="64899" x2="39688" y2="64899"/>
                        <a14:backgroundMark x1="38281" y1="64275" x2="38281" y2="64275"/>
                        <a14:backgroundMark x1="39688" y1="67239" x2="40313" y2="63495"/>
                        <a14:backgroundMark x1="40000" y1="67239" x2="40000" y2="678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306" y="2384539"/>
            <a:ext cx="3922749" cy="3928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actus kawaii | Premium Vector | Cute doodle art, Kawaii, Art drawings for  kids">
            <a:extLst>
              <a:ext uri="{FF2B5EF4-FFF2-40B4-BE49-F238E27FC236}">
                <a16:creationId xmlns:a16="http://schemas.microsoft.com/office/drawing/2014/main" id="{0345F22F-91F3-4286-9F68-A5B59773D4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800" t="50000" r="3319" b="6977"/>
          <a:stretch/>
        </p:blipFill>
        <p:spPr bwMode="auto">
          <a:xfrm>
            <a:off x="6943087" y="5115074"/>
            <a:ext cx="1265141" cy="152609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actus kawaii | Premium Vector | Cute doodle art, Kawaii, Art drawings for  kids">
            <a:extLst>
              <a:ext uri="{FF2B5EF4-FFF2-40B4-BE49-F238E27FC236}">
                <a16:creationId xmlns:a16="http://schemas.microsoft.com/office/drawing/2014/main" id="{9A41A6AF-3031-437E-AD6B-1ADB5C03A04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4" t="8827" r="61947" b="49829"/>
          <a:stretch/>
        </p:blipFill>
        <p:spPr bwMode="auto">
          <a:xfrm>
            <a:off x="8071300" y="5365527"/>
            <a:ext cx="1265141" cy="128336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actus kawaii | Premium Vector | Cute doodle art, Kawaii, Art drawings for  kids">
            <a:extLst>
              <a:ext uri="{FF2B5EF4-FFF2-40B4-BE49-F238E27FC236}">
                <a16:creationId xmlns:a16="http://schemas.microsoft.com/office/drawing/2014/main" id="{193C9E7E-F06F-406C-BA17-7B71EBA716A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600" t="7509" r="2567" b="51282"/>
          <a:stretch/>
        </p:blipFill>
        <p:spPr bwMode="auto">
          <a:xfrm>
            <a:off x="5814874" y="5446980"/>
            <a:ext cx="1265141" cy="129594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สุนิษา เสนสิทธิ์ (sunisawiwi) - โปรไฟล์ | Pinterest">
            <a:extLst>
              <a:ext uri="{FF2B5EF4-FFF2-40B4-BE49-F238E27FC236}">
                <a16:creationId xmlns:a16="http://schemas.microsoft.com/office/drawing/2014/main" id="{FA4352A2-1843-4918-BD3D-46D30455D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>
                        <a14:foregroundMark x1="57508" y1="70400" x2="63259" y2="74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9993" y="3129687"/>
            <a:ext cx="4876800" cy="3895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C63F4B-4464-4ADE-BA17-25A2D3900D5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14135" y="1252453"/>
            <a:ext cx="3148537" cy="82306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0A99C25-6C0B-4FB4-B380-5445FCC441A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14249" y="2479551"/>
            <a:ext cx="7425572" cy="1481456"/>
          </a:xfrm>
          <a:prstGeom prst="rect">
            <a:avLst/>
          </a:prstGeom>
        </p:spPr>
      </p:pic>
      <p:pic>
        <p:nvPicPr>
          <p:cNvPr id="4" name="Picture 3" descr="Logo, company name&#10;&#10;Description automatically generated">
            <a:extLst>
              <a:ext uri="{FF2B5EF4-FFF2-40B4-BE49-F238E27FC236}">
                <a16:creationId xmlns:a16="http://schemas.microsoft.com/office/drawing/2014/main" id="{BD240DB3-C341-DADB-C969-19CA08408BC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82" y="-24796"/>
            <a:ext cx="1450596" cy="145059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BA26B16-36B3-E03E-344C-B5FE8FB0BCE4}"/>
              </a:ext>
            </a:extLst>
          </p:cNvPr>
          <p:cNvGrpSpPr/>
          <p:nvPr/>
        </p:nvGrpSpPr>
        <p:grpSpPr>
          <a:xfrm>
            <a:off x="-1091395" y="1015018"/>
            <a:ext cx="2811440" cy="1105510"/>
            <a:chOff x="-856881" y="1091821"/>
            <a:chExt cx="2811440" cy="1105510"/>
          </a:xfrm>
        </p:grpSpPr>
        <p:sp>
          <p:nvSpPr>
            <p:cNvPr id="6" name="Google Shape;1910;p31">
              <a:extLst>
                <a:ext uri="{FF2B5EF4-FFF2-40B4-BE49-F238E27FC236}">
                  <a16:creationId xmlns:a16="http://schemas.microsoft.com/office/drawing/2014/main" id="{42F15BD1-CA0F-C795-4CF7-A2591386D01C}"/>
                </a:ext>
              </a:extLst>
            </p:cNvPr>
            <p:cNvSpPr txBox="1">
              <a:spLocks/>
            </p:cNvSpPr>
            <p:nvPr/>
          </p:nvSpPr>
          <p:spPr>
            <a:xfrm>
              <a:off x="-856880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 w="60325">
                    <a:solidFill>
                      <a:prstClr val="white"/>
                    </a:solidFill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  <p:sp>
          <p:nvSpPr>
            <p:cNvPr id="11" name="Google Shape;1910;p31">
              <a:extLst>
                <a:ext uri="{FF2B5EF4-FFF2-40B4-BE49-F238E27FC236}">
                  <a16:creationId xmlns:a16="http://schemas.microsoft.com/office/drawing/2014/main" id="{D9676F57-6D77-43AC-D161-838990AA831A}"/>
                </a:ext>
              </a:extLst>
            </p:cNvPr>
            <p:cNvSpPr txBox="1">
              <a:spLocks/>
            </p:cNvSpPr>
            <p:nvPr/>
          </p:nvSpPr>
          <p:spPr>
            <a:xfrm>
              <a:off x="-856881" y="1091821"/>
              <a:ext cx="2811439" cy="110551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numCol="1" anchor="ctr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Chango"/>
                <a:buNone/>
                <a:defRPr sz="3500" b="0" i="0" u="none" strike="noStrike" cap="none">
                  <a:solidFill>
                    <a:schemeClr val="accent5"/>
                  </a:solidFill>
                  <a:latin typeface="Chango"/>
                  <a:ea typeface="Chango"/>
                  <a:cs typeface="Chango"/>
                  <a:sym typeface="Chango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ts val="3600"/>
                <a:buFont typeface="Arial"/>
                <a:buNone/>
                <a:defRPr sz="3600" b="0" i="0" u="none" strike="noStrike" cap="none">
                  <a:solidFill>
                    <a:schemeClr val="accent5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8E77"/>
                </a:buClr>
                <a:buSzPts val="3600"/>
                <a:buFont typeface="Chango"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>
                  <a:ln>
                    <a:noFill/>
                  </a:ln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#9Slide05 Aphrodite Pro" panose="02000000000000000000" pitchFamily="2" charset="0"/>
                  <a:sym typeface="Chango"/>
                </a:rPr>
                <a:t>Tiếng việt 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71662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nk story book on wood table vector. Cartoon Flat Style Illustration  494631 Vector Art at Vecteezy">
            <a:extLst>
              <a:ext uri="{FF2B5EF4-FFF2-40B4-BE49-F238E27FC236}">
                <a16:creationId xmlns:a16="http://schemas.microsoft.com/office/drawing/2014/main" id="{B0AE2C2A-F541-4778-B259-A5EC5E9E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9DC457A3-FC69-4D24-9498-B174C19B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585840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F7FB3-3D49-4D20-BCB3-E84A42E172CF}"/>
              </a:ext>
            </a:extLst>
          </p:cNvPr>
          <p:cNvSpPr txBox="1"/>
          <p:nvPr/>
        </p:nvSpPr>
        <p:spPr>
          <a:xfrm>
            <a:off x="3884838" y="1503737"/>
            <a:ext cx="106952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Pattaya" panose="00000500000000000000" pitchFamily="2" charset="-34"/>
                <a:cs typeface="Pattaya" panose="00000500000000000000" pitchFamily="2" charset="-34"/>
                <a:sym typeface="Arial"/>
              </a:rPr>
              <a:t>01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63785-7C5B-4AF8-89E2-6AE23D0F5BF0}"/>
              </a:ext>
            </a:extLst>
          </p:cNvPr>
          <p:cNvGrpSpPr/>
          <p:nvPr/>
        </p:nvGrpSpPr>
        <p:grpSpPr>
          <a:xfrm>
            <a:off x="1100668" y="2130461"/>
            <a:ext cx="2320289" cy="2739393"/>
            <a:chOff x="1299210" y="746736"/>
            <a:chExt cx="1237614" cy="1461159"/>
          </a:xfrm>
        </p:grpSpPr>
        <p:pic>
          <p:nvPicPr>
            <p:cNvPr id="11" name="Picture 4" descr="Decal Dán Tường Hình Cây Xương Rồng | Shopee Việt Nam">
              <a:extLst>
                <a:ext uri="{FF2B5EF4-FFF2-40B4-BE49-F238E27FC236}">
                  <a16:creationId xmlns:a16="http://schemas.microsoft.com/office/drawing/2014/main" id="{CDC6F2EE-C5DE-44F7-99F5-C56370F1F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125" b="97125" l="1625" r="15500">
                          <a14:foregroundMark x1="15500" y1="79250" x2="15500" y2="79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0" r="83185"/>
            <a:stretch/>
          </p:blipFill>
          <p:spPr bwMode="auto">
            <a:xfrm>
              <a:off x="1299210" y="786765"/>
              <a:ext cx="864870" cy="142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Kéo tỉa biểu tượng máy tính Snips Kéo, Sprayer, Hoạt hình, Biểu tượng máy  tính png | PNGEgg">
              <a:extLst>
                <a:ext uri="{FF2B5EF4-FFF2-40B4-BE49-F238E27FC236}">
                  <a16:creationId xmlns:a16="http://schemas.microsoft.com/office/drawing/2014/main" id="{DF36B924-CF4F-4871-9A74-A82EBB208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2" b="96667" l="3000" r="97333">
                          <a14:foregroundMark x1="6000" y1="43333" x2="11333" y2="42000"/>
                          <a14:foregroundMark x1="3111" y1="43556" x2="3111" y2="43556"/>
                          <a14:foregroundMark x1="50667" y1="93778" x2="60333" y2="93111"/>
                          <a14:foregroundMark x1="60333" y1="93111" x2="62444" y2="90222"/>
                          <a14:foregroundMark x1="56667" y1="96667" x2="56667" y2="96667"/>
                          <a14:foregroundMark x1="75111" y1="8444" x2="88444" y2="3333"/>
                          <a14:foregroundMark x1="97333" y1="11111" x2="93333" y2="2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0476" flipH="1">
              <a:off x="2001498" y="746736"/>
              <a:ext cx="535326" cy="53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866" name="Picture 2" descr="Premium Vector | Happy girl merchant cute with mobile box delivery online  shopping icon logo hand drawn illustration | How to draw hands, Cute girl  shopping cartoon, Hand logo">
            <a:extLst>
              <a:ext uri="{FF2B5EF4-FFF2-40B4-BE49-F238E27FC236}">
                <a16:creationId xmlns:a16="http://schemas.microsoft.com/office/drawing/2014/main" id="{0E249AFB-E3C1-4BB7-8E0F-50E7FEE33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00" b="46200" l="49201" r="87061">
                        <a14:foregroundMark x1="70927" y1="9400" x2="77636" y2="11800"/>
                        <a14:foregroundMark x1="62300" y1="44200" x2="75240" y2="44200"/>
                        <a14:foregroundMark x1="62300" y1="39400" x2="74760" y2="40200"/>
                        <a14:foregroundMark x1="69808" y1="46200" x2="76038" y2="45400"/>
                        <a14:foregroundMark x1="86262" y1="38400" x2="86262" y2="38400"/>
                        <a14:foregroundMark x1="84345" y1="37600" x2="86422" y2="38000"/>
                        <a14:foregroundMark x1="86422" y1="38200" x2="86422" y2="38200"/>
                        <a14:foregroundMark x1="86422" y1="38200" x2="86422" y2="38200"/>
                        <a14:foregroundMark x1="87220" y1="37000" x2="87220" y2="39600"/>
                        <a14:foregroundMark x1="84345" y1="41800" x2="85463" y2="43600"/>
                        <a14:foregroundMark x1="51278" y1="17800" x2="51445" y2="17914"/>
                        <a14:foregroundMark x1="49361" y1="27400" x2="50639" y2="27400"/>
                        <a14:foregroundMark x1="50639" y1="18400" x2="52716" y2="18400"/>
                        <a14:foregroundMark x1="49042" y1="22400" x2="50799" y2="22800"/>
                        <a14:backgroundMark x1="51973" y1="20756" x2="53195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5" t="1023" r="11250" b="50000"/>
          <a:stretch/>
        </p:blipFill>
        <p:spPr bwMode="auto">
          <a:xfrm>
            <a:off x="9482667" y="4675762"/>
            <a:ext cx="2502231" cy="23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22">
            <a:extLst>
              <a:ext uri="{FF2B5EF4-FFF2-40B4-BE49-F238E27FC236}">
                <a16:creationId xmlns:a16="http://schemas.microsoft.com/office/drawing/2014/main" id="{92821BFF-C4F0-41CE-8FB7-417815F3687B}"/>
              </a:ext>
            </a:extLst>
          </p:cNvPr>
          <p:cNvSpPr txBox="1"/>
          <p:nvPr/>
        </p:nvSpPr>
        <p:spPr>
          <a:xfrm>
            <a:off x="4928739" y="1360107"/>
            <a:ext cx="7115723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buClr>
                <a:srgbClr val="000000"/>
              </a:buClr>
            </a:pPr>
            <a:r>
              <a:rPr lang="en-US" altLang="zh-CN" sz="88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8800" kern="0" dirty="0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defTabSz="914377">
              <a:buClr>
                <a:srgbClr val="000000"/>
              </a:buClr>
            </a:pPr>
            <a:r>
              <a:rPr lang="en-US" altLang="zh-CN" sz="88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8800" kern="0" dirty="0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88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chữ</a:t>
            </a:r>
            <a:endParaRPr lang="zh-CN" altLang="en-US" sz="8800" kern="0" dirty="0">
              <a:ln>
                <a:solidFill>
                  <a:srgbClr val="42834A"/>
                </a:solidFill>
              </a:ln>
              <a:solidFill>
                <a:srgbClr val="448F4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Blank story book on wood table vector. Cartoon Flat Style Illustration  494631 Vector Art at Vecteezy">
            <a:extLst>
              <a:ext uri="{FF2B5EF4-FFF2-40B4-BE49-F238E27FC236}">
                <a16:creationId xmlns:a16="http://schemas.microsoft.com/office/drawing/2014/main" id="{B0AE2C2A-F541-4778-B259-A5EC5E9E9C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ình ảnh Treo Bảng Hiệu Gỗ Bảng Gỗ Bảng Hiệu Treo, Treo Bảng Hiệu Gỗ, Mảnh  Gỗ, Bảng Chỉ Dẫn miễn phí tải tập tin PNG PSDComment và Vector">
            <a:extLst>
              <a:ext uri="{FF2B5EF4-FFF2-40B4-BE49-F238E27FC236}">
                <a16:creationId xmlns:a16="http://schemas.microsoft.com/office/drawing/2014/main" id="{9DC457A3-FC69-4D24-9498-B174C19BEA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53125" y1="22396" x2="53125" y2="22396"/>
                        <a14:foregroundMark x1="52188" y1="22396" x2="38646" y2="29792"/>
                        <a14:foregroundMark x1="54271" y1="23125" x2="70000" y2="297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5880" y="585840"/>
            <a:ext cx="3500120" cy="3038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CF7FB3-3D49-4D20-BCB3-E84A42E172CF}"/>
              </a:ext>
            </a:extLst>
          </p:cNvPr>
          <p:cNvSpPr txBox="1"/>
          <p:nvPr/>
        </p:nvSpPr>
        <p:spPr>
          <a:xfrm>
            <a:off x="3795070" y="1503737"/>
            <a:ext cx="124906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8000" kern="0" dirty="0">
                <a:solidFill>
                  <a:srgbClr val="FFFFFF"/>
                </a:solidFill>
                <a:latin typeface="Pattaya" panose="00000500000000000000" pitchFamily="2" charset="-34"/>
                <a:cs typeface="Pattaya" panose="00000500000000000000" pitchFamily="2" charset="-34"/>
                <a:sym typeface="Arial"/>
              </a:rPr>
              <a:t>02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9963785-7C5B-4AF8-89E2-6AE23D0F5BF0}"/>
              </a:ext>
            </a:extLst>
          </p:cNvPr>
          <p:cNvGrpSpPr/>
          <p:nvPr/>
        </p:nvGrpSpPr>
        <p:grpSpPr>
          <a:xfrm>
            <a:off x="1100668" y="2130461"/>
            <a:ext cx="2320289" cy="2739393"/>
            <a:chOff x="1299210" y="746736"/>
            <a:chExt cx="1237614" cy="1461159"/>
          </a:xfrm>
        </p:grpSpPr>
        <p:pic>
          <p:nvPicPr>
            <p:cNvPr id="11" name="Picture 4" descr="Decal Dán Tường Hình Cây Xương Rồng | Shopee Việt Nam">
              <a:extLst>
                <a:ext uri="{FF2B5EF4-FFF2-40B4-BE49-F238E27FC236}">
                  <a16:creationId xmlns:a16="http://schemas.microsoft.com/office/drawing/2014/main" id="{CDC6F2EE-C5DE-44F7-99F5-C56370F1F0E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75125" b="97125" l="1625" r="15500">
                          <a14:foregroundMark x1="15500" y1="79250" x2="15500" y2="7925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370" r="83185"/>
            <a:stretch/>
          </p:blipFill>
          <p:spPr bwMode="auto">
            <a:xfrm>
              <a:off x="1299210" y="786765"/>
              <a:ext cx="864870" cy="1421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80" name="Picture 8" descr="Kéo tỉa biểu tượng máy tính Snips Kéo, Sprayer, Hoạt hình, Biểu tượng máy  tính png | PNGEgg">
              <a:extLst>
                <a:ext uri="{FF2B5EF4-FFF2-40B4-BE49-F238E27FC236}">
                  <a16:creationId xmlns:a16="http://schemas.microsoft.com/office/drawing/2014/main" id="{DF36B924-CF4F-4871-9A74-A82EBB2080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3222" b="96667" l="3000" r="97333">
                          <a14:foregroundMark x1="6000" y1="43333" x2="11333" y2="42000"/>
                          <a14:foregroundMark x1="3111" y1="43556" x2="3111" y2="43556"/>
                          <a14:foregroundMark x1="50667" y1="93778" x2="60333" y2="93111"/>
                          <a14:foregroundMark x1="60333" y1="93111" x2="62444" y2="90222"/>
                          <a14:foregroundMark x1="56667" y1="96667" x2="56667" y2="96667"/>
                          <a14:foregroundMark x1="75111" y1="8444" x2="88444" y2="3333"/>
                          <a14:foregroundMark x1="97333" y1="11111" x2="93333" y2="26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7310476" flipH="1">
              <a:off x="2001498" y="746736"/>
              <a:ext cx="535326" cy="53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6866" name="Picture 2" descr="Premium Vector | Happy girl merchant cute with mobile box delivery online  shopping icon logo hand drawn illustration | How to draw hands, Cute girl  shopping cartoon, Hand logo">
            <a:extLst>
              <a:ext uri="{FF2B5EF4-FFF2-40B4-BE49-F238E27FC236}">
                <a16:creationId xmlns:a16="http://schemas.microsoft.com/office/drawing/2014/main" id="{0E249AFB-E3C1-4BB7-8E0F-50E7FEE33A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400" b="46200" l="49201" r="87061">
                        <a14:foregroundMark x1="70927" y1="9400" x2="77636" y2="11800"/>
                        <a14:foregroundMark x1="62300" y1="44200" x2="75240" y2="44200"/>
                        <a14:foregroundMark x1="62300" y1="39400" x2="74760" y2="40200"/>
                        <a14:foregroundMark x1="69808" y1="46200" x2="76038" y2="45400"/>
                        <a14:foregroundMark x1="86262" y1="38400" x2="86262" y2="38400"/>
                        <a14:foregroundMark x1="84345" y1="37600" x2="86422" y2="38000"/>
                        <a14:foregroundMark x1="86422" y1="38200" x2="86422" y2="38200"/>
                        <a14:foregroundMark x1="86422" y1="38200" x2="86422" y2="38200"/>
                        <a14:foregroundMark x1="87220" y1="37000" x2="87220" y2="39600"/>
                        <a14:foregroundMark x1="84345" y1="41800" x2="85463" y2="43600"/>
                        <a14:foregroundMark x1="51278" y1="17800" x2="51445" y2="17914"/>
                        <a14:foregroundMark x1="49361" y1="27400" x2="50639" y2="27400"/>
                        <a14:foregroundMark x1="50639" y1="18400" x2="52716" y2="18400"/>
                        <a14:foregroundMark x1="49042" y1="22400" x2="50799" y2="22800"/>
                        <a14:backgroundMark x1="51973" y1="20756" x2="53195" y2="214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7125" t="1023" r="11250" b="50000"/>
          <a:stretch/>
        </p:blipFill>
        <p:spPr bwMode="auto">
          <a:xfrm>
            <a:off x="9482667" y="4675762"/>
            <a:ext cx="2502231" cy="2351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文本框 22">
            <a:extLst>
              <a:ext uri="{FF2B5EF4-FFF2-40B4-BE49-F238E27FC236}">
                <a16:creationId xmlns:a16="http://schemas.microsoft.com/office/drawing/2014/main" id="{92821BFF-C4F0-41CE-8FB7-417815F3687B}"/>
              </a:ext>
            </a:extLst>
          </p:cNvPr>
          <p:cNvSpPr txBox="1"/>
          <p:nvPr/>
        </p:nvSpPr>
        <p:spPr>
          <a:xfrm>
            <a:off x="4898684" y="1907169"/>
            <a:ext cx="7115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algn="ctr">
              <a:defRPr sz="7200" b="1">
                <a:ln>
                  <a:solidFill>
                    <a:srgbClr val="33BE8D"/>
                  </a:solidFill>
                </a:ln>
                <a:solidFill>
                  <a:srgbClr val="33BE8D"/>
                </a:solidFill>
                <a:latin typeface="字魂39号-肥宅快乐体" pitchFamily="2" charset="-122"/>
                <a:ea typeface="字魂39号-肥宅快乐体" pitchFamily="2" charset="-122"/>
              </a:defRPr>
            </a:lvl1pPr>
          </a:lstStyle>
          <a:p>
            <a:pPr defTabSz="914377">
              <a:buClr>
                <a:srgbClr val="000000"/>
              </a:buClr>
            </a:pPr>
            <a:r>
              <a:rPr lang="en-US" altLang="zh-CN" sz="64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Luyện</a:t>
            </a:r>
            <a:r>
              <a:rPr lang="en-US" altLang="zh-CN" sz="6400" kern="0" dirty="0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viết</a:t>
            </a:r>
            <a:r>
              <a:rPr lang="en-US" altLang="zh-CN" sz="6400" kern="0" dirty="0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</a:p>
          <a:p>
            <a:pPr defTabSz="914377">
              <a:buClr>
                <a:srgbClr val="000000"/>
              </a:buClr>
            </a:pPr>
            <a:r>
              <a:rPr lang="en-US" altLang="zh-CN" sz="64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câu</a:t>
            </a:r>
            <a:r>
              <a:rPr lang="en-US" altLang="zh-CN" sz="6400" kern="0" dirty="0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ứng</a:t>
            </a:r>
            <a:r>
              <a:rPr lang="en-US" altLang="zh-CN" sz="6400" kern="0" dirty="0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 </a:t>
            </a:r>
            <a:r>
              <a:rPr lang="en-US" altLang="zh-CN" sz="6400" kern="0" dirty="0" err="1">
                <a:ln>
                  <a:solidFill>
                    <a:srgbClr val="42834A"/>
                  </a:solidFill>
                </a:ln>
                <a:solidFill>
                  <a:srgbClr val="448F4D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dụng</a:t>
            </a:r>
            <a:endParaRPr lang="zh-CN" altLang="en-US" sz="6400" kern="0" dirty="0">
              <a:ln>
                <a:solidFill>
                  <a:srgbClr val="42834A"/>
                </a:solidFill>
              </a:ln>
              <a:solidFill>
                <a:srgbClr val="448F4D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1866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e Fruit Box Thesis by Slidesgo">
  <a:themeElements>
    <a:clrScheme name="Simple Light">
      <a:dk1>
        <a:srgbClr val="2BC7B3"/>
      </a:dk1>
      <a:lt1>
        <a:srgbClr val="2E8B76"/>
      </a:lt1>
      <a:dk2>
        <a:srgbClr val="475353"/>
      </a:dk2>
      <a:lt2>
        <a:srgbClr val="FFFFFF"/>
      </a:lt2>
      <a:accent1>
        <a:srgbClr val="2BC7B3"/>
      </a:accent1>
      <a:accent2>
        <a:srgbClr val="2E8B76"/>
      </a:accent2>
      <a:accent3>
        <a:srgbClr val="FFFFFF"/>
      </a:accent3>
      <a:accent4>
        <a:srgbClr val="475353"/>
      </a:accent4>
      <a:accent5>
        <a:srgbClr val="2BC7B3"/>
      </a:accent5>
      <a:accent6>
        <a:srgbClr val="2E8B76"/>
      </a:accent6>
      <a:hlink>
        <a:srgbClr val="47535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16</Words>
  <Application>Microsoft Office PowerPoint</Application>
  <PresentationFormat>Widescreen</PresentationFormat>
  <Paragraphs>8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2" baseType="lpstr">
      <vt:lpstr>微软雅黑</vt:lpstr>
      <vt:lpstr>#9Slide05 Aphrodite Pro</vt:lpstr>
      <vt:lpstr>Arial</vt:lpstr>
      <vt:lpstr>Calibri</vt:lpstr>
      <vt:lpstr>Chango</vt:lpstr>
      <vt:lpstr>Merienda One</vt:lpstr>
      <vt:lpstr>Pattaya</vt:lpstr>
      <vt:lpstr>Office 主题</vt:lpstr>
      <vt:lpstr>The Fruit Box Thesis by Slidesgo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Admin</cp:lastModifiedBy>
  <cp:revision>17</cp:revision>
  <dcterms:created xsi:type="dcterms:W3CDTF">2021-07-31T09:21:23Z</dcterms:created>
  <dcterms:modified xsi:type="dcterms:W3CDTF">2026-01-05T07:58:16Z</dcterms:modified>
</cp:coreProperties>
</file>