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8" r:id="rId2"/>
  </p:sldMasterIdLst>
  <p:notesMasterIdLst>
    <p:notesMasterId r:id="rId6"/>
  </p:notesMasterIdLst>
  <p:sldIdLst>
    <p:sldId id="256" r:id="rId3"/>
    <p:sldId id="282" r:id="rId4"/>
    <p:sldId id="34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660B9-A3AE-4E7B-A997-41CB2FD7A4C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E1068-7ED0-4A22-A197-2549121A7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7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eaa3974c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eaa3974c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54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2736600" y="1140600"/>
            <a:ext cx="671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747800" y="2738733"/>
            <a:ext cx="8710800" cy="2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07" name="Google Shape;107;p7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7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7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7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bg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6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8710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18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505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3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022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11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020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A84C2E36-7385-9C2A-4629-383BAF009DD6}"/>
              </a:ext>
            </a:extLst>
          </p:cNvPr>
          <p:cNvSpPr txBox="1"/>
          <p:nvPr userDrawn="1"/>
        </p:nvSpPr>
        <p:spPr>
          <a:xfrm>
            <a:off x="4634118" y="8482866"/>
            <a:ext cx="342550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9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51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9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9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99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9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99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99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99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99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6927B3-C836-8220-603C-D7668F1239D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4747-DB62-C76C-9CA7-975136C8D7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0B5FC-8506-3ECE-73C1-A54A324819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FB5B5-14BF-F5FF-8BCE-CCB9493939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F86AD-93C4-A163-4FC3-D1CD20F9B8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D0876B0-29D8-EE4E-3C67-D20ADF8B380D}"/>
              </a:ext>
            </a:extLst>
          </p:cNvPr>
          <p:cNvSpPr txBox="1">
            <a:spLocks/>
          </p:cNvSpPr>
          <p:nvPr userDrawn="1"/>
        </p:nvSpPr>
        <p:spPr>
          <a:xfrm>
            <a:off x="10766172" y="-688627"/>
            <a:ext cx="1960990" cy="298319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88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88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88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27ED08-5C90-EE54-7B00-A63B738B720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390F15-796D-8D7C-5EB0-CF0CBE651C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45371" y="7825468"/>
            <a:ext cx="1203760" cy="1461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0B9417-9662-C626-1494-35D93EAFD1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659241" y="607019"/>
            <a:ext cx="1203760" cy="1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50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55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92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770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52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7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637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2" r:id="rId2"/>
    <p:sldLayoutId id="2147483713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3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7"/>
          <p:cNvPicPr>
            <a:picLocks noChangeAspect="1"/>
          </p:cNvPicPr>
          <p:nvPr/>
        </p:nvPicPr>
        <p:blipFill>
          <a:blip r:embed="rId3"/>
          <a:srcRect r="1175"/>
          <a:stretch>
            <a:fillRect/>
          </a:stretch>
        </p:blipFill>
        <p:spPr>
          <a:xfrm>
            <a:off x="0" y="-635"/>
            <a:ext cx="12191365" cy="6858000"/>
          </a:xfrm>
          <a:prstGeom prst="rect">
            <a:avLst/>
          </a:prstGeom>
        </p:spPr>
      </p:pic>
      <p:pic>
        <p:nvPicPr>
          <p:cNvPr id="23" name="图片 22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29" name="图片 28" descr="1 (12)"/>
          <p:cNvPicPr>
            <a:picLocks noChangeAspect="1"/>
          </p:cNvPicPr>
          <p:nvPr/>
        </p:nvPicPr>
        <p:blipFill>
          <a:blip r:embed="rId5"/>
          <a:srcRect l="1010" r="4236" b="54067"/>
          <a:stretch>
            <a:fillRect/>
          </a:stretch>
        </p:blipFill>
        <p:spPr>
          <a:xfrm flipV="1">
            <a:off x="0" y="4224020"/>
            <a:ext cx="12191365" cy="2633345"/>
          </a:xfrm>
          <a:prstGeom prst="rect">
            <a:avLst/>
          </a:prstGeom>
        </p:spPr>
      </p:pic>
      <p:pic>
        <p:nvPicPr>
          <p:cNvPr id="20" name="图片 19" descr="9"/>
          <p:cNvPicPr>
            <a:picLocks noChangeAspect="1"/>
          </p:cNvPicPr>
          <p:nvPr/>
        </p:nvPicPr>
        <p:blipFill>
          <a:blip r:embed="rId6"/>
          <a:srcRect l="19457" t="25698" r="12809"/>
          <a:stretch>
            <a:fillRect/>
          </a:stretch>
        </p:blipFill>
        <p:spPr>
          <a:xfrm>
            <a:off x="838743" y="19827"/>
            <a:ext cx="11094709" cy="5795089"/>
          </a:xfrm>
          <a:prstGeom prst="rect">
            <a:avLst/>
          </a:prstGeom>
        </p:spPr>
      </p:pic>
      <p:pic>
        <p:nvPicPr>
          <p:cNvPr id="21" name="图片 20" descr="8"/>
          <p:cNvPicPr>
            <a:picLocks noChangeAspect="1"/>
          </p:cNvPicPr>
          <p:nvPr/>
        </p:nvPicPr>
        <p:blipFill>
          <a:blip r:embed="rId7"/>
          <a:srcRect l="67664" t="22660" r="5549" b="19703"/>
          <a:stretch>
            <a:fillRect/>
          </a:stretch>
        </p:blipFill>
        <p:spPr>
          <a:xfrm flipH="1">
            <a:off x="-86298" y="2790825"/>
            <a:ext cx="3914900" cy="4010660"/>
          </a:xfrm>
          <a:prstGeom prst="rect">
            <a:avLst/>
          </a:prstGeom>
        </p:spPr>
      </p:pic>
      <p:pic>
        <p:nvPicPr>
          <p:cNvPr id="28" name="图片 27" descr="8"/>
          <p:cNvPicPr>
            <a:picLocks noChangeAspect="1"/>
          </p:cNvPicPr>
          <p:nvPr/>
        </p:nvPicPr>
        <p:blipFill>
          <a:blip r:embed="rId7"/>
          <a:srcRect l="4539" t="32405" r="79261" b="40878"/>
          <a:stretch>
            <a:fillRect/>
          </a:stretch>
        </p:blipFill>
        <p:spPr>
          <a:xfrm>
            <a:off x="105631" y="1419599"/>
            <a:ext cx="1629410" cy="1279525"/>
          </a:xfrm>
          <a:prstGeom prst="rect">
            <a:avLst/>
          </a:prstGeom>
        </p:spPr>
      </p:pic>
      <p:pic>
        <p:nvPicPr>
          <p:cNvPr id="16" name="图片 15" descr="14"/>
          <p:cNvPicPr>
            <a:picLocks noChangeAspect="1"/>
          </p:cNvPicPr>
          <p:nvPr/>
        </p:nvPicPr>
        <p:blipFill>
          <a:blip r:embed="rId8"/>
          <a:srcRect l="61350" t="32917" r="13862" b="7037"/>
          <a:stretch>
            <a:fillRect/>
          </a:stretch>
        </p:blipFill>
        <p:spPr>
          <a:xfrm>
            <a:off x="8561881" y="2888240"/>
            <a:ext cx="3524297" cy="4001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5B1CA-1619-3399-0BC2-6A4D372247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7" y="-210369"/>
            <a:ext cx="1538269" cy="15382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D55129-A2F6-CA22-19BB-DB04E938ED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3145" y="1354295"/>
            <a:ext cx="2932430" cy="755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38C17-B5FC-533F-EAB5-9A9CD4E9F7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4487" y="1843921"/>
            <a:ext cx="9791025" cy="2743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pic>
        <p:nvPicPr>
          <p:cNvPr id="6" name="图片 5" descr="16"/>
          <p:cNvPicPr>
            <a:picLocks noChangeAspect="1"/>
          </p:cNvPicPr>
          <p:nvPr/>
        </p:nvPicPr>
        <p:blipFill>
          <a:blip r:embed="rId4"/>
          <a:srcRect l="16118" r="3626"/>
          <a:stretch>
            <a:fillRect/>
          </a:stretch>
        </p:blipFill>
        <p:spPr>
          <a:xfrm>
            <a:off x="0" y="-304640"/>
            <a:ext cx="9713972" cy="6290310"/>
          </a:xfrm>
          <a:prstGeom prst="rect">
            <a:avLst/>
          </a:prstGeom>
        </p:spPr>
      </p:pic>
      <p:pic>
        <p:nvPicPr>
          <p:cNvPr id="8" name="图片 7" descr="22"/>
          <p:cNvPicPr>
            <a:picLocks noChangeAspect="1"/>
          </p:cNvPicPr>
          <p:nvPr/>
        </p:nvPicPr>
        <p:blipFill>
          <a:blip r:embed="rId5"/>
          <a:srcRect l="8550" r="42036"/>
          <a:stretch>
            <a:fillRect/>
          </a:stretch>
        </p:blipFill>
        <p:spPr>
          <a:xfrm flipH="1">
            <a:off x="6361961" y="1750869"/>
            <a:ext cx="6147937" cy="5832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4C662A-BC99-2D3B-09AC-C12AA222B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1361507"/>
            <a:ext cx="7915002" cy="29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4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602;p32">
            <a:extLst>
              <a:ext uri="{FF2B5EF4-FFF2-40B4-BE49-F238E27FC236}">
                <a16:creationId xmlns:a16="http://schemas.microsoft.com/office/drawing/2014/main" id="{A0ADCCCE-DE4F-41EB-837C-44301CB33D2C}"/>
              </a:ext>
            </a:extLst>
          </p:cNvPr>
          <p:cNvSpPr/>
          <p:nvPr/>
        </p:nvSpPr>
        <p:spPr>
          <a:xfrm flipH="1">
            <a:off x="514350" y="247765"/>
            <a:ext cx="11325225" cy="913292"/>
          </a:xfrm>
          <a:prstGeom prst="roundRect">
            <a:avLst>
              <a:gd name="adj" fmla="val 20155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Quan sát và kể tên các đồ vật dưới đây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E9647B1-960A-4D80-B489-BE88A8A25D3F}"/>
              </a:ext>
            </a:extLst>
          </p:cNvPr>
          <p:cNvSpPr txBox="1"/>
          <p:nvPr/>
        </p:nvSpPr>
        <p:spPr>
          <a:xfrm>
            <a:off x="1544489" y="3720072"/>
            <a:ext cx="98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AB058E9-DA58-4D4B-B812-7D275EB8A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26" y="1789505"/>
            <a:ext cx="9958049" cy="1925986"/>
          </a:xfrm>
          <a:prstGeom prst="roundRect">
            <a:avLst>
              <a:gd name="adj" fmla="val 31819"/>
            </a:avLst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16178114-02D2-4FCC-897B-6A898B8B5FF2}"/>
              </a:ext>
            </a:extLst>
          </p:cNvPr>
          <p:cNvSpPr txBox="1"/>
          <p:nvPr/>
        </p:nvSpPr>
        <p:spPr>
          <a:xfrm>
            <a:off x="2952559" y="3737795"/>
            <a:ext cx="123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ô/ dù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C96EF2C-F92E-4C8B-A84A-4DEB891DC74A}"/>
              </a:ext>
            </a:extLst>
          </p:cNvPr>
          <p:cNvSpPr txBox="1"/>
          <p:nvPr/>
        </p:nvSpPr>
        <p:spPr>
          <a:xfrm>
            <a:off x="4884505" y="3694088"/>
            <a:ext cx="1335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mũ, khăn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4A0896-22EF-4AD8-AD69-3C24FCB4A9B8}"/>
              </a:ext>
            </a:extLst>
          </p:cNvPr>
          <p:cNvSpPr txBox="1"/>
          <p:nvPr/>
        </p:nvSpPr>
        <p:spPr>
          <a:xfrm>
            <a:off x="6301060" y="3622169"/>
            <a:ext cx="98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 mưa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7616DFF-30EB-4C61-B59C-CFCD9007114E}"/>
              </a:ext>
            </a:extLst>
          </p:cNvPr>
          <p:cNvSpPr txBox="1"/>
          <p:nvPr/>
        </p:nvSpPr>
        <p:spPr>
          <a:xfrm>
            <a:off x="7919721" y="3643021"/>
            <a:ext cx="98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điện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C5F5875-1C3C-4993-9B90-983525618920}"/>
              </a:ext>
            </a:extLst>
          </p:cNvPr>
          <p:cNvSpPr txBox="1"/>
          <p:nvPr/>
        </p:nvSpPr>
        <p:spPr>
          <a:xfrm>
            <a:off x="9669791" y="3591318"/>
            <a:ext cx="98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quạt giấy</a:t>
            </a:r>
          </a:p>
        </p:txBody>
      </p:sp>
    </p:spTree>
    <p:extLst>
      <p:ext uri="{BB962C8B-B14F-4D97-AF65-F5344CB8AC3E}">
        <p14:creationId xmlns:p14="http://schemas.microsoft.com/office/powerpoint/2010/main" val="22199890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0"/>
      <p:bldP spid="83" grpId="0"/>
      <p:bldP spid="84" grpId="0"/>
      <p:bldP spid="85" grpId="0"/>
      <p:bldP spid="86" grpId="0"/>
    </p:bldLst>
  </p:timing>
</p:sld>
</file>

<file path=ppt/theme/theme1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#9Slide07 HoneyCream</vt:lpstr>
      <vt:lpstr>Arial</vt:lpstr>
      <vt:lpstr>Arial-Rounded</vt:lpstr>
      <vt:lpstr>Calibri</vt:lpstr>
      <vt:lpstr>SVN-Newton</vt:lpstr>
      <vt:lpstr>SVN-Ready</vt:lpstr>
      <vt:lpstr>Times New Roman</vt:lpstr>
      <vt:lpstr>Cute Instagram Business Plan by Slidesgo</vt:lpstr>
      <vt:lpstr>1_Office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24</cp:revision>
  <dcterms:created xsi:type="dcterms:W3CDTF">2021-07-31T11:47:55Z</dcterms:created>
  <dcterms:modified xsi:type="dcterms:W3CDTF">2026-01-05T07:59:21Z</dcterms:modified>
</cp:coreProperties>
</file>