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73" r:id="rId2"/>
    <p:sldId id="274" r:id="rId3"/>
    <p:sldId id="332" r:id="rId4"/>
    <p:sldId id="32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58E81-662F-44C4-9476-A4059872522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157B5-D3F3-4BF0-AF7C-24CD69EE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9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8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5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735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83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6F236-4CB8-4C50-9B77-8A286BA25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221FD0-4C55-43E0-ACE1-3649C1D42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CBC1A-4EC4-4180-8A53-7946A129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3CF885-094D-48C8-A745-BBAEA977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FC0E6-37CE-4C19-B570-685C11B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11879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1D46C-EE7F-4077-BDCC-4779125A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2DF1D1-2ED5-436D-8275-0284C133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DBA5D-FFD0-4744-8E94-E2226CA8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87527-558D-4CF1-B565-AD49CBEA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A0C34-92E6-4538-9ABE-A9693887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650520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A61366-BD69-4B31-B942-F22D10FC9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F54530-4071-4E30-B2FA-3631EC6AD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1F7BD-FA3B-46D3-8A3C-371D18C6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0877D-B18F-4FFD-AFEB-305B9D97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F7D88-840C-43A7-A6E6-1FC8E781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813027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9165F-A4E7-4415-9D5D-CBCA444E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35550-F150-4A4B-AE0F-72A887BEA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293ACA-83B2-449E-B78B-EE84CFCA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2BEC-8C90-4F6A-B4C7-D09366E5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80DA4-E258-4196-915E-8D1A1B9B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914806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FB8FA-57F7-41C9-9947-C2792580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409E3E-FA31-4E2B-847F-C7E65ED4D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AF8C54-F491-4206-9917-EBAF7CB7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F6ACBC-3A1D-4D88-ADBE-CFFDD76F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3CB6A-F863-4D52-B84D-73734F34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913649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DBCC8-F4F0-4203-B866-B1537335E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DBA32-0A02-421A-A0EC-B25E5B7FA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55A870-132D-409A-A043-E6F4497F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ECB553-F5E8-4D85-AB48-0881136B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BF17D4-BA03-4350-B841-CA95BFC7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0902F-42A8-4207-B4E0-F6B2E512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026873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34AD5-CF7C-4EA5-9DF8-BB8A548B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A7AAD8-0AF3-4D22-8C9D-68FD2506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EA2A9E-551F-41FF-A8A5-6E2E40CDA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51B7E9-6CA2-41F3-87C5-D1BE3F9A9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771F3C-A631-4948-9A8A-95025DB58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613870-4C7E-482D-95BE-5F56DDF7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5ADAAD-A61A-4458-A74C-D62869B2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19F573-3191-4631-9DA9-BE2212E4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10731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51DE8-54C8-41C3-8377-9BBA42C9A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324F40-8108-4C3B-8289-66709A8E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51AF8F-F9D1-4E5F-8099-D58D5791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2C2550-11DB-4D71-9BCB-3CCB892A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478812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9FEE7D-5E26-42CA-8135-095771D2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F641C7-DDAA-4158-ACAF-EA4C8FC8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A52306-A01F-4ABB-9CAD-77430C1C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443180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48AA5-D1D0-4195-A1DA-2380A19A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BA1C4-70F5-4010-8BA9-BB7C84C0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D41E55-CEE6-4749-A4B0-BF6078CA0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D4F5ED-0E43-4A27-B17F-56290A6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D9090-21C6-49ED-ADB7-4F5A37CF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46EB97-30CF-4C40-A139-E0921C9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906814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577516-1E30-45A9-9607-75BDED78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CA7406-6E8C-4887-8D50-90A9568FA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94757D-C98C-46ED-AF45-A3C69790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527471-D7EB-4D33-B7DF-67E3877F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D3393-57AC-420E-A93C-D16C15524A1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F999E-A40A-4D35-99D5-F03F3B1C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21EFC9-1E42-4933-AB55-8C5E72D1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388518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56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>
            <a:extLst>
              <a:ext uri="{FF2B5EF4-FFF2-40B4-BE49-F238E27FC236}">
                <a16:creationId xmlns:a16="http://schemas.microsoft.com/office/drawing/2014/main" id="{33E4879D-B77F-47B4-91FB-8FAA5380224F}"/>
              </a:ext>
            </a:extLst>
          </p:cNvPr>
          <p:cNvSpPr/>
          <p:nvPr/>
        </p:nvSpPr>
        <p:spPr>
          <a:xfrm>
            <a:off x="3908979" y="2143880"/>
            <a:ext cx="2066365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EC488CB-098D-40BA-A7F4-95A5EE987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34" y="635217"/>
            <a:ext cx="2206943" cy="141439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716232" y="1427098"/>
            <a:ext cx="4451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năm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…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站酷快乐体2016修订版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131" y="2174707"/>
            <a:ext cx="1914310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7B3016-F44A-4AFF-A2FD-B552388DF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051" y="2823870"/>
            <a:ext cx="597459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307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EAB9332-4B98-4B06-B3B0-34B215F21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48" y="350733"/>
            <a:ext cx="11733727" cy="6361247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678124-C633-4D0E-90CF-02E224EF71F1}"/>
              </a:ext>
            </a:extLst>
          </p:cNvPr>
          <p:cNvSpPr txBox="1"/>
          <p:nvPr/>
        </p:nvSpPr>
        <p:spPr>
          <a:xfrm>
            <a:off x="3133725" y="2533650"/>
            <a:ext cx="6038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đọc một câu chuyện, bài thơ viết về các mùa trong năm. </a:t>
            </a:r>
          </a:p>
        </p:txBody>
      </p:sp>
    </p:spTree>
    <p:extLst>
      <p:ext uri="{BB962C8B-B14F-4D97-AF65-F5344CB8AC3E}">
        <p14:creationId xmlns:p14="http://schemas.microsoft.com/office/powerpoint/2010/main" val="3035956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E09C9B-3015-4452-B94B-15D69FFA29C6}"/>
              </a:ext>
            </a:extLst>
          </p:cNvPr>
          <p:cNvSpPr/>
          <p:nvPr/>
        </p:nvSpPr>
        <p:spPr>
          <a:xfrm>
            <a:off x="419100" y="123825"/>
            <a:ext cx="11468100" cy="6581775"/>
          </a:xfrm>
          <a:prstGeom prst="roundRect">
            <a:avLst>
              <a:gd name="adj" fmla="val 16515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B392ED6-4DA7-4B1F-8D2E-864D15BD43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" y="733425"/>
            <a:ext cx="5638800" cy="4810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1CAA22-75C6-4F18-9EF0-5401D8CEE1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54" y="417175"/>
            <a:ext cx="4912370" cy="58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88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BC1ECB0-12D4-47AB-8A7A-6AD6A9E9B7C0}"/>
              </a:ext>
            </a:extLst>
          </p:cNvPr>
          <p:cNvSpPr/>
          <p:nvPr/>
        </p:nvSpPr>
        <p:spPr>
          <a:xfrm>
            <a:off x="630891" y="645459"/>
            <a:ext cx="10930218" cy="5567082"/>
          </a:xfrm>
          <a:prstGeom prst="roundRect">
            <a:avLst>
              <a:gd name="adj" fmla="val 16184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2711FF-E6B8-4951-8A7F-D6D1E3AD7C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1" y="1162373"/>
            <a:ext cx="4864188" cy="4864188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6978" y="2568835"/>
            <a:ext cx="8894835" cy="2523963"/>
          </a:xfrm>
          <a:prstGeom prst="rect">
            <a:avLst/>
          </a:prstGeom>
        </p:spPr>
      </p:pic>
      <p:sp>
        <p:nvSpPr>
          <p:cNvPr id="23" name="箭头: 五边形 10">
            <a:extLst>
              <a:ext uri="{FF2B5EF4-FFF2-40B4-BE49-F238E27FC236}">
                <a16:creationId xmlns:a16="http://schemas.microsoft.com/office/drawing/2014/main" id="{33E4879D-B77F-47B4-91FB-8FAA5380224F}"/>
              </a:ext>
            </a:extLst>
          </p:cNvPr>
          <p:cNvSpPr/>
          <p:nvPr/>
        </p:nvSpPr>
        <p:spPr>
          <a:xfrm>
            <a:off x="7051190" y="1625721"/>
            <a:ext cx="2066365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95500" y="908939"/>
            <a:ext cx="4177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năm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站酷快乐体2016修订版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7342" y="1656548"/>
            <a:ext cx="191431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34</Words>
  <Application>Microsoft Office PowerPoint</Application>
  <PresentationFormat>Widescreen</PresentationFormat>
  <Paragraphs>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Arial</vt:lpstr>
      <vt:lpstr>Calibri</vt:lpstr>
      <vt:lpstr>2_Office 主题​​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12</cp:revision>
  <dcterms:created xsi:type="dcterms:W3CDTF">2021-07-31T14:02:44Z</dcterms:created>
  <dcterms:modified xsi:type="dcterms:W3CDTF">2026-01-05T07:59:47Z</dcterms:modified>
</cp:coreProperties>
</file>