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10" r:id="rId2"/>
    <p:sldId id="257" r:id="rId3"/>
    <p:sldId id="327" r:id="rId4"/>
    <p:sldId id="329" r:id="rId5"/>
    <p:sldId id="349" r:id="rId6"/>
    <p:sldId id="351" r:id="rId7"/>
    <p:sldId id="332" r:id="rId8"/>
    <p:sldId id="412" r:id="rId9"/>
    <p:sldId id="421" r:id="rId10"/>
    <p:sldId id="422" r:id="rId11"/>
    <p:sldId id="423" r:id="rId12"/>
    <p:sldId id="424" r:id="rId13"/>
    <p:sldId id="42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00CC"/>
    <a:srgbClr val="FF3300"/>
    <a:srgbClr val="0033CC"/>
    <a:srgbClr val="F907D6"/>
    <a:srgbClr val="EA16CC"/>
    <a:srgbClr val="483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7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5T11:17:41.343"/>
    </inkml:context>
    <inkml:brush xml:id="br0">
      <inkml:brushProperty name="width" value="0.1" units="cm"/>
      <inkml:brushProperty name="height" value="0.2" units="cm"/>
      <inkml:brushProperty name="color" value="#8000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12139-F68C-49BC-A563-C055EAFB51D9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DA761-9DC0-47F8-9055-380C8A56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the whole class play “Word search puzzle”.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find out the words about numbers and family members.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game is just for fun not for competition.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60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5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2 teams to play “Fabulous sounds”.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Each team choose one number to go to the question.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pupils look, read and choose the right words that match the sounds.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Back to the menu for pupils to choose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question.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continue their turns until there are not any numbers.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team who gets the most points is the winner.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77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</a:t>
            </a:r>
            <a:r>
              <a:rPr lang="en-US" baseline="0" dirty="0"/>
              <a:t> on the home button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34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Click</a:t>
            </a:r>
            <a:r>
              <a:rPr lang="en-US" baseline="0" dirty="0"/>
              <a:t> on the home button to go back.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56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Click</a:t>
            </a:r>
            <a:r>
              <a:rPr lang="en-US" baseline="0" dirty="0"/>
              <a:t> on the home button to go back.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32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Click</a:t>
            </a:r>
            <a:r>
              <a:rPr lang="en-US" baseline="0" dirty="0"/>
              <a:t> on the home button to go back.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71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Click</a:t>
            </a:r>
            <a:r>
              <a:rPr lang="en-US" baseline="0" dirty="0"/>
              <a:t> on the home button to go back.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60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Click</a:t>
            </a:r>
            <a:r>
              <a:rPr lang="en-US" baseline="0" dirty="0"/>
              <a:t> on the home button to go back.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4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04A1E-ECD6-4493-9838-A59998E5C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7DC42-AF43-4377-920E-F88E4FE42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B6B5A-0AC3-4A55-A0C1-C0C03625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A9DA4-659A-444F-AA5B-20015D5BD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8E232-4827-4E5F-AD15-439E5FA2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2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05C4-F6A0-4B7D-9F04-1E2DFD17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A3008-3543-4209-8A75-5A6E5DD0F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93FCD-7880-4605-9CDA-09D5CBF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20856-2393-45B2-8E7E-6FAC84E8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EB154-C14E-4DD1-9190-E8BFE71F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8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4E60C-66BE-442F-A146-6DCDD27AD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9BE3E-31FA-46A9-9A32-052581BD8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344D5-B8A7-47F4-9F48-76782A13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67BD8-643B-4291-BC5F-84D909450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9645C-A05A-498B-8273-313281E0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0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A98E1-0A43-4E5C-AA8B-A9FAB5D4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3FFEE-B608-4582-BD58-A91865591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1F201-91A3-4D98-85BA-34407858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D7FCF-AB8A-40DA-9FEB-A1AD42BF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DFEBF-3300-4E0A-8351-EFEFC277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3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D3053-C92F-427A-8B13-0B83C7E88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5E702-8CA4-4F76-874E-96867236C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C654E-AAA0-4943-984A-E1AFEED1E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0C0B2-363B-4789-B654-D63E872B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F4379-E5EB-445A-B0EB-815C77EE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8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6C26D-C897-4802-A8E4-FF6273108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07952-9625-41A2-8686-642996CA1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C1EEF-A6E6-4D3F-96B4-BA3654DDE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22176-E3A6-4DEE-9B7B-AA3B27D0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5A3A8-990A-43A4-8A7A-E83A98DE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71FC0-FD68-4822-9349-7ED3B96C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6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3A7B8-D411-4799-BC47-B7ED30E6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A7D53-76E2-4CDD-B64D-3AC8DDDCB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26CA3-9436-4482-A8BC-E4B26412A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45B53-3897-4368-B02A-48BB09E6C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64099-542D-4224-BA26-E94745395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59529D-8D1F-4C91-B869-FAA2D77B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C0CF99-A3B0-4014-99CC-46AF619C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9CABCC-4D84-47F2-9CF9-2EB0B0E2E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3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DBA7-F566-4D5B-BD1D-D091A03C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ED315-716D-4DF6-A612-ED54FF3C5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6500D-83DF-448E-A5C4-73DC157D7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E3385-750C-48FA-B589-081F88F0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72B19D-5379-40B4-9428-7E6A7FEB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FC63C-2646-42A3-8933-0B252B33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9C92C-8775-4375-8D68-14106B9F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3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D759-81BC-4483-9A5C-EB273DD1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A9A3F-C082-4DDC-B1DF-32E9EF889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2EFD1-F078-48EE-892A-B0A0F6E58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B445D-3C6E-4628-BCA1-A28433B2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5BDBD-B4DC-474F-94A5-54393EAC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CC648-F0A4-4EF3-A6DE-75CC825A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1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1BA1B-531A-41CD-8704-7AD29AB5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62C6A4-D990-48D0-9D48-25936A3BB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DAFED-8FFE-480B-BEA1-6FFDCFDAB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6004A-858D-4EA1-9E82-E37C044C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55515-D97B-48E4-95B6-B820DB669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352AC-9D2B-4EB2-B3D6-BA858CE39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7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F7D21B-0821-46EC-A4C0-9100FF9F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C68DB-A6EB-424D-B575-F7C5E9D6B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0C130-A828-42C6-89FB-437006F08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F1D7-ED57-45EF-B1CA-4BD9810B426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C2663-8F02-415B-9428-610F362BF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BE147-7DDB-4F32-8D98-1C31667CD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6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microsoft.com/office/2007/relationships/hdphoto" Target="../media/hdphoto2.wdp"/><Relationship Id="rId5" Type="http://schemas.openxmlformats.org/officeDocument/2006/relationships/image" Target="../media/image16.jpeg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microsoft.com/office/2007/relationships/hdphoto" Target="../media/hdphoto2.wdp"/><Relationship Id="rId5" Type="http://schemas.openxmlformats.org/officeDocument/2006/relationships/image" Target="../media/image16.jpeg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microsoft.com/office/2007/relationships/hdphoto" Target="../media/hdphoto2.wdp"/><Relationship Id="rId5" Type="http://schemas.openxmlformats.org/officeDocument/2006/relationships/image" Target="../media/image16.jpeg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microsoft.com/office/2007/relationships/hdphoto" Target="../media/hdphoto2.wdp"/><Relationship Id="rId5" Type="http://schemas.openxmlformats.org/officeDocument/2006/relationships/image" Target="../media/image16.jpeg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34" Type="http://schemas.openxmlformats.org/officeDocument/2006/relationships/slide" Target="slide6.xml"/><Relationship Id="rId33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32" Type="http://schemas.openxmlformats.org/officeDocument/2006/relationships/slide" Target="slide4.xml"/><Relationship Id="rId28" Type="http://schemas.openxmlformats.org/officeDocument/2006/relationships/customXml" Target="../ink/ink2.xml"/><Relationship Id="rId31" Type="http://schemas.openxmlformats.org/officeDocument/2006/relationships/slide" Target="slide3.xml"/><Relationship Id="rId4" Type="http://schemas.openxmlformats.org/officeDocument/2006/relationships/customXml" Target="../ink/ink1.xml"/><Relationship Id="rId27" Type="http://schemas.openxmlformats.org/officeDocument/2006/relationships/image" Target="../media/image25.png"/><Relationship Id="rId30" Type="http://schemas.openxmlformats.org/officeDocument/2006/relationships/image" Target="../media/image26.png"/><Relationship Id="rId35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slide" Target="slide2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slide" Target="slide9.xml"/><Relationship Id="rId12" Type="http://schemas.openxmlformats.org/officeDocument/2006/relationships/slide" Target="slide2.xml"/><Relationship Id="rId2" Type="http://schemas.openxmlformats.org/officeDocument/2006/relationships/control" Target="../activeX/activeX2.xml"/><Relationship Id="rId16" Type="http://schemas.openxmlformats.org/officeDocument/2006/relationships/image" Target="../media/image15.wmf"/><Relationship Id="rId1" Type="http://schemas.openxmlformats.org/officeDocument/2006/relationships/control" Target="../activeX/activeX1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image" Target="../media/image13.png"/><Relationship Id="rId15" Type="http://schemas.openxmlformats.org/officeDocument/2006/relationships/image" Target="../media/image14.wmf"/><Relationship Id="rId10" Type="http://schemas.openxmlformats.org/officeDocument/2006/relationships/slide" Target="slide12.xml"/><Relationship Id="rId4" Type="http://schemas.openxmlformats.org/officeDocument/2006/relationships/notesSlide" Target="../notesSlides/notesSlide3.xml"/><Relationship Id="rId9" Type="http://schemas.openxmlformats.org/officeDocument/2006/relationships/slide" Target="slide11.xml"/><Relationship Id="rId1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microsoft.com/office/2007/relationships/hdphoto" Target="../media/hdphoto2.wdp"/><Relationship Id="rId5" Type="http://schemas.openxmlformats.org/officeDocument/2006/relationships/image" Target="../media/image16.jpeg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microsoft.com/office/2007/relationships/hdphoto" Target="../media/hdphoto2.wdp"/><Relationship Id="rId5" Type="http://schemas.openxmlformats.org/officeDocument/2006/relationships/image" Target="../media/image16.jpeg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5">
              <a:lumMod val="40000"/>
              <a:lumOff val="60000"/>
            </a:schemeClr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142043" y="341108"/>
            <a:ext cx="1193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11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3 – PERIOD 5</a:t>
              </a:r>
            </a:p>
          </p:txBody>
        </p:sp>
      </p:grpSp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151F3B-66DC-4E41-92A2-DD4F3C76088B}"/>
              </a:ext>
            </a:extLst>
          </p:cNvPr>
          <p:cNvSpPr/>
          <p:nvPr/>
        </p:nvSpPr>
        <p:spPr>
          <a:xfrm>
            <a:off x="3359619" y="464003"/>
            <a:ext cx="58160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i="0" dirty="0">
                <a:solidFill>
                  <a:srgbClr val="717DBD"/>
                </a:solidFill>
                <a:effectLst/>
                <a:latin typeface="Amasis MT Pro Black" panose="02040A04050005020304" pitchFamily="18" charset="0"/>
              </a:rPr>
              <a:t>My family</a:t>
            </a:r>
            <a:r>
              <a:rPr lang="en-US" sz="8000" dirty="0">
                <a:latin typeface="Amasis MT Pro Black" panose="02040A04050005020304" pitchFamily="18" charset="0"/>
              </a:rPr>
              <a:t> 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862" y="2725635"/>
            <a:ext cx="5442274" cy="413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44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238,437 BEST Cartoon Grass IMAGES, STOCK PHOTOS &amp;amp; VECTORS | Adobe 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75"/>
            <a:ext cx="12173217" cy="696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Branch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9"/>
          <a:stretch/>
        </p:blipFill>
        <p:spPr bwMode="auto">
          <a:xfrm>
            <a:off x="0" y="7605"/>
            <a:ext cx="12188932" cy="546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8864661" y="4339654"/>
            <a:ext cx="611065" cy="553998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30</a:t>
            </a:r>
            <a:endParaRPr lang="en-US" sz="3000" b="1" dirty="0">
              <a:solidFill>
                <a:srgbClr val="FF0000"/>
              </a:solidFill>
            </a:endParaRPr>
          </a:p>
        </p:txBody>
      </p:sp>
      <p:grpSp>
        <p:nvGrpSpPr>
          <p:cNvPr id="3" name="54 Grupo"/>
          <p:cNvGrpSpPr>
            <a:grpSpLocks/>
          </p:cNvGrpSpPr>
          <p:nvPr/>
        </p:nvGrpSpPr>
        <p:grpSpPr bwMode="auto">
          <a:xfrm>
            <a:off x="7504581" y="-524351"/>
            <a:ext cx="4687419" cy="5641947"/>
            <a:chOff x="4361214" y="-1482652"/>
            <a:chExt cx="3382237" cy="5641947"/>
          </a:xfrm>
        </p:grpSpPr>
        <p:grpSp>
          <p:nvGrpSpPr>
            <p:cNvPr id="4" name="34 Grupo"/>
            <p:cNvGrpSpPr>
              <a:grpSpLocks/>
            </p:cNvGrpSpPr>
            <p:nvPr/>
          </p:nvGrpSpPr>
          <p:grpSpPr bwMode="auto">
            <a:xfrm>
              <a:off x="4404507" y="-1482652"/>
              <a:ext cx="3338944" cy="5641947"/>
              <a:chOff x="-810295" y="89766"/>
              <a:chExt cx="3338945" cy="5641947"/>
            </a:xfrm>
          </p:grpSpPr>
          <p:pic>
            <p:nvPicPr>
              <p:cNvPr id="6" name="Picture 7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41" t="12582" r="23254" b="11315"/>
              <a:stretch/>
            </p:blipFill>
            <p:spPr bwMode="auto">
              <a:xfrm>
                <a:off x="-810295" y="938040"/>
                <a:ext cx="3338945" cy="47936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7" name="Line 8"/>
              <p:cNvSpPr>
                <a:spLocks noChangeShapeType="1"/>
              </p:cNvSpPr>
              <p:nvPr/>
            </p:nvSpPr>
            <p:spPr bwMode="auto">
              <a:xfrm flipV="1">
                <a:off x="370962" y="8976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pic>
          <p:nvPicPr>
            <p:cNvPr id="5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61214" y="2580848"/>
              <a:ext cx="1962749" cy="1471849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59 Grupo"/>
          <p:cNvGrpSpPr>
            <a:grpSpLocks/>
          </p:cNvGrpSpPr>
          <p:nvPr/>
        </p:nvGrpSpPr>
        <p:grpSpPr bwMode="auto">
          <a:xfrm>
            <a:off x="7510630" y="-1990164"/>
            <a:ext cx="7394126" cy="6962709"/>
            <a:chOff x="-2868637" y="-232729"/>
            <a:chExt cx="4096068" cy="5442942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70" t="13218" r="19892" b="11643"/>
            <a:stretch/>
          </p:blipFill>
          <p:spPr bwMode="auto">
            <a:xfrm>
              <a:off x="-2868637" y="1691255"/>
              <a:ext cx="2709786" cy="3518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 flipV="1">
              <a:off x="1204321" y="-232729"/>
              <a:ext cx="23110" cy="4418520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1" name="62 Grupo"/>
          <p:cNvGrpSpPr>
            <a:grpSpLocks/>
          </p:cNvGrpSpPr>
          <p:nvPr/>
        </p:nvGrpSpPr>
        <p:grpSpPr bwMode="auto">
          <a:xfrm>
            <a:off x="7510630" y="3292723"/>
            <a:ext cx="2847113" cy="1786420"/>
            <a:chOff x="-1618594" y="4705816"/>
            <a:chExt cx="2847016" cy="1786420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618594" y="4705816"/>
              <a:ext cx="2847016" cy="17864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64 CuadroTexto"/>
            <p:cNvSpPr txBox="1"/>
            <p:nvPr/>
          </p:nvSpPr>
          <p:spPr>
            <a:xfrm>
              <a:off x="-828220" y="5614248"/>
              <a:ext cx="1454100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_tradnl" sz="48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old</a:t>
              </a:r>
              <a:endParaRPr lang="es-ES" sz="48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17" name="69 Grupo"/>
          <p:cNvGrpSpPr>
            <a:grpSpLocks/>
          </p:cNvGrpSpPr>
          <p:nvPr/>
        </p:nvGrpSpPr>
        <p:grpSpPr bwMode="auto">
          <a:xfrm>
            <a:off x="372284" y="3384316"/>
            <a:ext cx="3042524" cy="1856182"/>
            <a:chOff x="-342315" y="5874561"/>
            <a:chExt cx="3042526" cy="1856182"/>
          </a:xfrm>
        </p:grpSpPr>
        <p:pic>
          <p:nvPicPr>
            <p:cNvPr id="18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42315" y="5874561"/>
              <a:ext cx="3042526" cy="185618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71 CuadroTexto"/>
            <p:cNvSpPr txBox="1"/>
            <p:nvPr/>
          </p:nvSpPr>
          <p:spPr>
            <a:xfrm>
              <a:off x="338346" y="6838400"/>
              <a:ext cx="180109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school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20" name="72 Grupo"/>
          <p:cNvGrpSpPr>
            <a:grpSpLocks/>
          </p:cNvGrpSpPr>
          <p:nvPr/>
        </p:nvGrpSpPr>
        <p:grpSpPr bwMode="auto">
          <a:xfrm>
            <a:off x="3847030" y="3117192"/>
            <a:ext cx="2931755" cy="2167925"/>
            <a:chOff x="1866861" y="3737222"/>
            <a:chExt cx="2931757" cy="2167925"/>
          </a:xfrm>
        </p:grpSpPr>
        <p:pic>
          <p:nvPicPr>
            <p:cNvPr id="21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66861" y="3737222"/>
              <a:ext cx="2931757" cy="21679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74 CuadroTexto"/>
            <p:cNvSpPr txBox="1"/>
            <p:nvPr/>
          </p:nvSpPr>
          <p:spPr>
            <a:xfrm>
              <a:off x="2699700" y="4968185"/>
              <a:ext cx="144361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book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631489" y="5472339"/>
            <a:ext cx="2327881" cy="1015663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O /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əʊ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24" name="Picture 4" descr="Amazon Icon">
            <a:hlinkClick r:id="rId9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4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9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238,437 BEST Cartoon Grass IMAGES, STOCK PHOTOS &amp;amp; VECTORS | Adobe 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75"/>
            <a:ext cx="12173217" cy="696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Branch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9"/>
          <a:stretch/>
        </p:blipFill>
        <p:spPr bwMode="auto">
          <a:xfrm>
            <a:off x="0" y="7605"/>
            <a:ext cx="12188932" cy="546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5357232" y="4278449"/>
            <a:ext cx="611065" cy="553998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20</a:t>
            </a:r>
            <a:endParaRPr lang="en-US" sz="3000" b="1" dirty="0">
              <a:solidFill>
                <a:srgbClr val="FF0000"/>
              </a:solidFill>
            </a:endParaRPr>
          </a:p>
        </p:txBody>
      </p:sp>
      <p:grpSp>
        <p:nvGrpSpPr>
          <p:cNvPr id="3" name="54 Grupo"/>
          <p:cNvGrpSpPr>
            <a:grpSpLocks/>
          </p:cNvGrpSpPr>
          <p:nvPr/>
        </p:nvGrpSpPr>
        <p:grpSpPr bwMode="auto">
          <a:xfrm>
            <a:off x="4239210" y="-669402"/>
            <a:ext cx="4687419" cy="5641947"/>
            <a:chOff x="4361214" y="-1482652"/>
            <a:chExt cx="3382237" cy="5641947"/>
          </a:xfrm>
        </p:grpSpPr>
        <p:grpSp>
          <p:nvGrpSpPr>
            <p:cNvPr id="4" name="34 Grupo"/>
            <p:cNvGrpSpPr>
              <a:grpSpLocks/>
            </p:cNvGrpSpPr>
            <p:nvPr/>
          </p:nvGrpSpPr>
          <p:grpSpPr bwMode="auto">
            <a:xfrm>
              <a:off x="4404507" y="-1482652"/>
              <a:ext cx="3338944" cy="5641947"/>
              <a:chOff x="-810295" y="89766"/>
              <a:chExt cx="3338945" cy="5641947"/>
            </a:xfrm>
          </p:grpSpPr>
          <p:pic>
            <p:nvPicPr>
              <p:cNvPr id="6" name="Picture 7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41" t="12582" r="23254" b="11315"/>
              <a:stretch/>
            </p:blipFill>
            <p:spPr bwMode="auto">
              <a:xfrm>
                <a:off x="-810295" y="938040"/>
                <a:ext cx="3338945" cy="47936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7" name="Line 8"/>
              <p:cNvSpPr>
                <a:spLocks noChangeShapeType="1"/>
              </p:cNvSpPr>
              <p:nvPr/>
            </p:nvSpPr>
            <p:spPr bwMode="auto">
              <a:xfrm flipV="1">
                <a:off x="370962" y="8976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pic>
          <p:nvPicPr>
            <p:cNvPr id="5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61214" y="2580848"/>
              <a:ext cx="1962749" cy="1471849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59 Grupo"/>
          <p:cNvGrpSpPr>
            <a:grpSpLocks/>
          </p:cNvGrpSpPr>
          <p:nvPr/>
        </p:nvGrpSpPr>
        <p:grpSpPr bwMode="auto">
          <a:xfrm>
            <a:off x="4299209" y="-2216438"/>
            <a:ext cx="7394126" cy="7082385"/>
            <a:chOff x="-2868637" y="-232729"/>
            <a:chExt cx="4096068" cy="5442942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70" t="13218" r="19892" b="11643"/>
            <a:stretch/>
          </p:blipFill>
          <p:spPr bwMode="auto">
            <a:xfrm>
              <a:off x="-2868637" y="1691255"/>
              <a:ext cx="2709786" cy="3518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 flipV="1">
              <a:off x="1204321" y="-232729"/>
              <a:ext cx="23110" cy="4418520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1" name="62 Grupo"/>
          <p:cNvGrpSpPr>
            <a:grpSpLocks/>
          </p:cNvGrpSpPr>
          <p:nvPr/>
        </p:nvGrpSpPr>
        <p:grpSpPr bwMode="auto">
          <a:xfrm>
            <a:off x="4239210" y="3198921"/>
            <a:ext cx="2847113" cy="1786420"/>
            <a:chOff x="-1618594" y="4705816"/>
            <a:chExt cx="2847016" cy="1786420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618594" y="4705816"/>
              <a:ext cx="2847016" cy="17864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64 CuadroTexto"/>
            <p:cNvSpPr txBox="1"/>
            <p:nvPr/>
          </p:nvSpPr>
          <p:spPr>
            <a:xfrm>
              <a:off x="-1053834" y="5595144"/>
              <a:ext cx="171749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800" b="1" dirty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go</a:t>
              </a:r>
              <a:endParaRPr lang="es-ES" sz="48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17" name="69 Grupo"/>
          <p:cNvGrpSpPr>
            <a:grpSpLocks/>
          </p:cNvGrpSpPr>
          <p:nvPr/>
        </p:nvGrpSpPr>
        <p:grpSpPr bwMode="auto">
          <a:xfrm>
            <a:off x="372284" y="3384316"/>
            <a:ext cx="3042524" cy="1856182"/>
            <a:chOff x="-342315" y="5874561"/>
            <a:chExt cx="3042526" cy="1856182"/>
          </a:xfrm>
        </p:grpSpPr>
        <p:pic>
          <p:nvPicPr>
            <p:cNvPr id="18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42315" y="5874561"/>
              <a:ext cx="3042526" cy="185618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71 CuadroTexto"/>
            <p:cNvSpPr txBox="1"/>
            <p:nvPr/>
          </p:nvSpPr>
          <p:spPr>
            <a:xfrm>
              <a:off x="338023" y="6838400"/>
              <a:ext cx="160371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about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20" name="72 Grupo"/>
          <p:cNvGrpSpPr>
            <a:grpSpLocks/>
          </p:cNvGrpSpPr>
          <p:nvPr/>
        </p:nvGrpSpPr>
        <p:grpSpPr bwMode="auto">
          <a:xfrm>
            <a:off x="7996580" y="2698022"/>
            <a:ext cx="2931755" cy="2167925"/>
            <a:chOff x="1866861" y="3737222"/>
            <a:chExt cx="2931757" cy="2167925"/>
          </a:xfrm>
        </p:grpSpPr>
        <p:pic>
          <p:nvPicPr>
            <p:cNvPr id="21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66861" y="3737222"/>
              <a:ext cx="2931757" cy="21679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74 CuadroTexto"/>
            <p:cNvSpPr txBox="1"/>
            <p:nvPr/>
          </p:nvSpPr>
          <p:spPr>
            <a:xfrm>
              <a:off x="2635459" y="5016030"/>
              <a:ext cx="146153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come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631489" y="5472339"/>
            <a:ext cx="2327881" cy="1015663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O /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əʊ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24" name="Picture 4" descr="Amazon Icon">
            <a:hlinkClick r:id="rId9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4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3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238,437 BEST Cartoon Grass IMAGES, STOCK PHOTOS &amp;amp; VECTORS | Adobe 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75"/>
            <a:ext cx="12173217" cy="696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Branch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9"/>
          <a:stretch/>
        </p:blipFill>
        <p:spPr bwMode="auto">
          <a:xfrm>
            <a:off x="0" y="7605"/>
            <a:ext cx="12188932" cy="546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985990" y="4369358"/>
            <a:ext cx="611065" cy="553998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30</a:t>
            </a:r>
            <a:endParaRPr lang="en-US" sz="3000" b="1" dirty="0">
              <a:solidFill>
                <a:srgbClr val="FF0000"/>
              </a:solidFill>
            </a:endParaRPr>
          </a:p>
        </p:txBody>
      </p:sp>
      <p:grpSp>
        <p:nvGrpSpPr>
          <p:cNvPr id="3" name="54 Grupo"/>
          <p:cNvGrpSpPr>
            <a:grpSpLocks/>
          </p:cNvGrpSpPr>
          <p:nvPr/>
        </p:nvGrpSpPr>
        <p:grpSpPr bwMode="auto">
          <a:xfrm>
            <a:off x="722091" y="-558566"/>
            <a:ext cx="4687419" cy="5641947"/>
            <a:chOff x="4361214" y="-1482652"/>
            <a:chExt cx="3382237" cy="5641947"/>
          </a:xfrm>
        </p:grpSpPr>
        <p:grpSp>
          <p:nvGrpSpPr>
            <p:cNvPr id="4" name="34 Grupo"/>
            <p:cNvGrpSpPr>
              <a:grpSpLocks/>
            </p:cNvGrpSpPr>
            <p:nvPr/>
          </p:nvGrpSpPr>
          <p:grpSpPr bwMode="auto">
            <a:xfrm>
              <a:off x="4404507" y="-1482652"/>
              <a:ext cx="3338944" cy="5641947"/>
              <a:chOff x="-810295" y="89766"/>
              <a:chExt cx="3338945" cy="5641947"/>
            </a:xfrm>
          </p:grpSpPr>
          <p:pic>
            <p:nvPicPr>
              <p:cNvPr id="6" name="Picture 7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41" t="12582" r="23254" b="11315"/>
              <a:stretch/>
            </p:blipFill>
            <p:spPr bwMode="auto">
              <a:xfrm>
                <a:off x="-810295" y="938040"/>
                <a:ext cx="3338945" cy="47936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7" name="Line 8"/>
              <p:cNvSpPr>
                <a:spLocks noChangeShapeType="1"/>
              </p:cNvSpPr>
              <p:nvPr/>
            </p:nvSpPr>
            <p:spPr bwMode="auto">
              <a:xfrm flipV="1">
                <a:off x="370962" y="8976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pic>
          <p:nvPicPr>
            <p:cNvPr id="5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61214" y="2580848"/>
              <a:ext cx="1962749" cy="1471849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59 Grupo"/>
          <p:cNvGrpSpPr>
            <a:grpSpLocks/>
          </p:cNvGrpSpPr>
          <p:nvPr/>
        </p:nvGrpSpPr>
        <p:grpSpPr bwMode="auto">
          <a:xfrm>
            <a:off x="637725" y="-2096762"/>
            <a:ext cx="7649524" cy="7073545"/>
            <a:chOff x="-2868637" y="-232729"/>
            <a:chExt cx="4096068" cy="5442942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70" t="13218" r="19892" b="11643"/>
            <a:stretch/>
          </p:blipFill>
          <p:spPr bwMode="auto">
            <a:xfrm>
              <a:off x="-2868637" y="1691255"/>
              <a:ext cx="2709786" cy="3518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 flipV="1">
              <a:off x="1204321" y="-232729"/>
              <a:ext cx="23110" cy="4418520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1" name="62 Grupo"/>
          <p:cNvGrpSpPr>
            <a:grpSpLocks/>
          </p:cNvGrpSpPr>
          <p:nvPr/>
        </p:nvGrpSpPr>
        <p:grpSpPr bwMode="auto">
          <a:xfrm>
            <a:off x="722091" y="3289376"/>
            <a:ext cx="2847113" cy="1786420"/>
            <a:chOff x="-1618594" y="4705816"/>
            <a:chExt cx="2847016" cy="1786420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618594" y="4705816"/>
              <a:ext cx="2847016" cy="17864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64 CuadroTexto"/>
            <p:cNvSpPr txBox="1"/>
            <p:nvPr/>
          </p:nvSpPr>
          <p:spPr>
            <a:xfrm>
              <a:off x="-828220" y="5614248"/>
              <a:ext cx="1454100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_tradnl" sz="48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sure</a:t>
              </a:r>
              <a:endParaRPr lang="es-ES" sz="48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17" name="69 Grupo"/>
          <p:cNvGrpSpPr>
            <a:grpSpLocks/>
          </p:cNvGrpSpPr>
          <p:nvPr/>
        </p:nvGrpSpPr>
        <p:grpSpPr bwMode="auto">
          <a:xfrm>
            <a:off x="4520533" y="3009765"/>
            <a:ext cx="3042524" cy="1856182"/>
            <a:chOff x="-342315" y="5874561"/>
            <a:chExt cx="3042526" cy="1856182"/>
          </a:xfrm>
        </p:grpSpPr>
        <p:pic>
          <p:nvPicPr>
            <p:cNvPr id="18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42315" y="5874561"/>
              <a:ext cx="3042526" cy="185618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71 CuadroTexto"/>
            <p:cNvSpPr txBox="1"/>
            <p:nvPr/>
          </p:nvSpPr>
          <p:spPr>
            <a:xfrm>
              <a:off x="263255" y="6849434"/>
              <a:ext cx="185851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picture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20" name="72 Grupo"/>
          <p:cNvGrpSpPr>
            <a:grpSpLocks/>
          </p:cNvGrpSpPr>
          <p:nvPr/>
        </p:nvGrpSpPr>
        <p:grpSpPr bwMode="auto">
          <a:xfrm>
            <a:off x="7996580" y="2698022"/>
            <a:ext cx="2931755" cy="2167925"/>
            <a:chOff x="1866861" y="3737222"/>
            <a:chExt cx="2931757" cy="2167925"/>
          </a:xfrm>
        </p:grpSpPr>
        <p:pic>
          <p:nvPicPr>
            <p:cNvPr id="21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66861" y="3737222"/>
              <a:ext cx="2931757" cy="21679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74 CuadroTexto"/>
            <p:cNvSpPr txBox="1"/>
            <p:nvPr/>
          </p:nvSpPr>
          <p:spPr>
            <a:xfrm>
              <a:off x="2448198" y="4895337"/>
              <a:ext cx="176908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eraser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631489" y="5472339"/>
            <a:ext cx="3740126" cy="1015663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ure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 /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ʊə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(r)/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24" name="Picture 4" descr="Amazon Icon">
            <a:hlinkClick r:id="rId9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4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45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238,437 BEST Cartoon Grass IMAGES, STOCK PHOTOS &amp;amp; VECTORS | Adobe 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75"/>
            <a:ext cx="12173217" cy="696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Branch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9"/>
          <a:stretch/>
        </p:blipFill>
        <p:spPr bwMode="auto">
          <a:xfrm>
            <a:off x="0" y="7605"/>
            <a:ext cx="12188932" cy="546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8722573" y="4396000"/>
            <a:ext cx="611065" cy="553998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20</a:t>
            </a:r>
            <a:endParaRPr lang="en-US" sz="3000" b="1" dirty="0">
              <a:solidFill>
                <a:srgbClr val="FF0000"/>
              </a:solidFill>
            </a:endParaRPr>
          </a:p>
        </p:txBody>
      </p:sp>
      <p:grpSp>
        <p:nvGrpSpPr>
          <p:cNvPr id="3" name="54 Grupo"/>
          <p:cNvGrpSpPr>
            <a:grpSpLocks/>
          </p:cNvGrpSpPr>
          <p:nvPr/>
        </p:nvGrpSpPr>
        <p:grpSpPr bwMode="auto">
          <a:xfrm>
            <a:off x="7504581" y="-524351"/>
            <a:ext cx="4687419" cy="5641947"/>
            <a:chOff x="4361214" y="-1482652"/>
            <a:chExt cx="3382237" cy="5641947"/>
          </a:xfrm>
        </p:grpSpPr>
        <p:grpSp>
          <p:nvGrpSpPr>
            <p:cNvPr id="4" name="34 Grupo"/>
            <p:cNvGrpSpPr>
              <a:grpSpLocks/>
            </p:cNvGrpSpPr>
            <p:nvPr/>
          </p:nvGrpSpPr>
          <p:grpSpPr bwMode="auto">
            <a:xfrm>
              <a:off x="4404507" y="-1482652"/>
              <a:ext cx="3338944" cy="5641947"/>
              <a:chOff x="-810295" y="89766"/>
              <a:chExt cx="3338945" cy="5641947"/>
            </a:xfrm>
          </p:grpSpPr>
          <p:pic>
            <p:nvPicPr>
              <p:cNvPr id="6" name="Picture 7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41" t="12582" r="23254" b="11315"/>
              <a:stretch/>
            </p:blipFill>
            <p:spPr bwMode="auto">
              <a:xfrm>
                <a:off x="-810295" y="938040"/>
                <a:ext cx="3338945" cy="47936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7" name="Line 8"/>
              <p:cNvSpPr>
                <a:spLocks noChangeShapeType="1"/>
              </p:cNvSpPr>
              <p:nvPr/>
            </p:nvSpPr>
            <p:spPr bwMode="auto">
              <a:xfrm flipV="1">
                <a:off x="370962" y="8976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pic>
          <p:nvPicPr>
            <p:cNvPr id="5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61214" y="2580848"/>
              <a:ext cx="1962749" cy="1471849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59 Grupo"/>
          <p:cNvGrpSpPr>
            <a:grpSpLocks/>
          </p:cNvGrpSpPr>
          <p:nvPr/>
        </p:nvGrpSpPr>
        <p:grpSpPr bwMode="auto">
          <a:xfrm>
            <a:off x="7510630" y="-1990164"/>
            <a:ext cx="7394126" cy="6962709"/>
            <a:chOff x="-2868637" y="-232729"/>
            <a:chExt cx="4096068" cy="5442942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70" t="13218" r="19892" b="11643"/>
            <a:stretch/>
          </p:blipFill>
          <p:spPr bwMode="auto">
            <a:xfrm>
              <a:off x="-2868637" y="1691255"/>
              <a:ext cx="2709786" cy="3518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 flipV="1">
              <a:off x="1204321" y="-232729"/>
              <a:ext cx="23110" cy="4418520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1" name="62 Grupo"/>
          <p:cNvGrpSpPr>
            <a:grpSpLocks/>
          </p:cNvGrpSpPr>
          <p:nvPr/>
        </p:nvGrpSpPr>
        <p:grpSpPr bwMode="auto">
          <a:xfrm>
            <a:off x="7510630" y="3292723"/>
            <a:ext cx="2847113" cy="1786420"/>
            <a:chOff x="-1618594" y="4705816"/>
            <a:chExt cx="2847016" cy="1786420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618594" y="4705816"/>
              <a:ext cx="2847016" cy="17864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64 CuadroTexto"/>
            <p:cNvSpPr txBox="1"/>
            <p:nvPr/>
          </p:nvSpPr>
          <p:spPr>
            <a:xfrm>
              <a:off x="-828220" y="5614248"/>
              <a:ext cx="1454100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_tradnl" sz="48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sure</a:t>
              </a:r>
              <a:endParaRPr lang="es-ES" sz="48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17" name="69 Grupo"/>
          <p:cNvGrpSpPr>
            <a:grpSpLocks/>
          </p:cNvGrpSpPr>
          <p:nvPr/>
        </p:nvGrpSpPr>
        <p:grpSpPr bwMode="auto">
          <a:xfrm>
            <a:off x="372284" y="3384316"/>
            <a:ext cx="3042524" cy="1856182"/>
            <a:chOff x="-342315" y="5874561"/>
            <a:chExt cx="3042526" cy="1856182"/>
          </a:xfrm>
        </p:grpSpPr>
        <p:pic>
          <p:nvPicPr>
            <p:cNvPr id="18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42315" y="5874561"/>
              <a:ext cx="3042526" cy="185618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71 CuadroTexto"/>
            <p:cNvSpPr txBox="1"/>
            <p:nvPr/>
          </p:nvSpPr>
          <p:spPr>
            <a:xfrm>
              <a:off x="641656" y="6838400"/>
              <a:ext cx="144097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black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20" name="72 Grupo"/>
          <p:cNvGrpSpPr>
            <a:grpSpLocks/>
          </p:cNvGrpSpPr>
          <p:nvPr/>
        </p:nvGrpSpPr>
        <p:grpSpPr bwMode="auto">
          <a:xfrm>
            <a:off x="3847030" y="3117192"/>
            <a:ext cx="2931755" cy="2167925"/>
            <a:chOff x="1866861" y="3737222"/>
            <a:chExt cx="2931757" cy="2167925"/>
          </a:xfrm>
        </p:grpSpPr>
        <p:pic>
          <p:nvPicPr>
            <p:cNvPr id="21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66861" y="3737222"/>
              <a:ext cx="2931757" cy="21679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74 CuadroTexto"/>
            <p:cNvSpPr txBox="1"/>
            <p:nvPr/>
          </p:nvSpPr>
          <p:spPr>
            <a:xfrm>
              <a:off x="2796911" y="5016030"/>
              <a:ext cx="130008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blue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4631489" y="5472339"/>
            <a:ext cx="3740126" cy="1015663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ure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 /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ʊə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(r)/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25" name="Picture 4" descr="Amazon Icon">
            <a:hlinkClick r:id="rId9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4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96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47" b="97706" l="6179" r="93443">
                        <a14:foregroundMark x1="44262" y1="47477" x2="41236" y2="49771"/>
                        <a14:foregroundMark x1="40858" y1="58257" x2="39723" y2="59862"/>
                        <a14:foregroundMark x1="47919" y1="60092" x2="47289" y2="62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237" y="2628995"/>
            <a:ext cx="7552381" cy="41523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4E4C18B-3F17-464C-BD7B-B97F05DF6637}"/>
                  </a:ext>
                </a:extLst>
              </p14:cNvPr>
              <p14:cNvContentPartPr/>
              <p14:nvPr/>
            </p14:nvContentPartPr>
            <p14:xfrm>
              <a:off x="3609671" y="4397035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4E4C18B-3F17-464C-BD7B-B97F05DF663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592031" y="4361395"/>
                <a:ext cx="36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C0173FB-753E-482B-8E6D-131E6DEDF3C8}"/>
              </a:ext>
            </a:extLst>
          </p:cNvPr>
          <p:cNvGrpSpPr/>
          <p:nvPr/>
        </p:nvGrpSpPr>
        <p:grpSpPr>
          <a:xfrm>
            <a:off x="1660181" y="3017259"/>
            <a:ext cx="2128169" cy="1895827"/>
            <a:chOff x="893820" y="2998818"/>
            <a:chExt cx="2128169" cy="1895827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35" name="Oval 34">
              <a:hlinkClick r:id="rId31" action="ppaction://hlinksldjump"/>
              <a:extLst>
                <a:ext uri="{FF2B5EF4-FFF2-40B4-BE49-F238E27FC236}">
                  <a16:creationId xmlns:a16="http://schemas.microsoft.com/office/drawing/2014/main" id="{9ECE5C3C-E862-4759-AE85-48B500BAF259}"/>
                </a:ext>
              </a:extLst>
            </p:cNvPr>
            <p:cNvSpPr/>
            <p:nvPr/>
          </p:nvSpPr>
          <p:spPr>
            <a:xfrm>
              <a:off x="893820" y="2998818"/>
              <a:ext cx="2128169" cy="1895827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8F9D6B8F-96C2-42EA-857D-D0767713335E}"/>
                </a:ext>
              </a:extLst>
            </p:cNvPr>
            <p:cNvSpPr/>
            <p:nvPr/>
          </p:nvSpPr>
          <p:spPr>
            <a:xfrm>
              <a:off x="1106859" y="3682344"/>
              <a:ext cx="1542410" cy="830997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330C24B-C46D-4282-B76A-3F5A5DF926AF}"/>
              </a:ext>
            </a:extLst>
          </p:cNvPr>
          <p:cNvGrpSpPr/>
          <p:nvPr/>
        </p:nvGrpSpPr>
        <p:grpSpPr>
          <a:xfrm>
            <a:off x="3138228" y="2201213"/>
            <a:ext cx="2017437" cy="1759529"/>
            <a:chOff x="2427509" y="2201058"/>
            <a:chExt cx="2017437" cy="1759529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0" name="Oval 49">
              <a:hlinkClick r:id="rId32" action="ppaction://hlinksldjump"/>
              <a:extLst>
                <a:ext uri="{FF2B5EF4-FFF2-40B4-BE49-F238E27FC236}">
                  <a16:creationId xmlns:a16="http://schemas.microsoft.com/office/drawing/2014/main" id="{F2D93A46-F5F9-439A-8469-17133CC109C5}"/>
                </a:ext>
              </a:extLst>
            </p:cNvPr>
            <p:cNvSpPr/>
            <p:nvPr/>
          </p:nvSpPr>
          <p:spPr>
            <a:xfrm>
              <a:off x="2427509" y="2201058"/>
              <a:ext cx="2017437" cy="1759529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87B0906E-AEB7-4FF8-9D1A-3677E0920C1E}"/>
                </a:ext>
              </a:extLst>
            </p:cNvPr>
            <p:cNvSpPr/>
            <p:nvPr/>
          </p:nvSpPr>
          <p:spPr>
            <a:xfrm>
              <a:off x="2674648" y="2717868"/>
              <a:ext cx="1568057" cy="830997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 </a:t>
              </a:r>
            </a:p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repeat.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4D695EB6-5FB4-4F5A-A05F-FE814DA7AC98}"/>
              </a:ext>
            </a:extLst>
          </p:cNvPr>
          <p:cNvGrpSpPr/>
          <p:nvPr/>
        </p:nvGrpSpPr>
        <p:grpSpPr>
          <a:xfrm>
            <a:off x="4769640" y="1377090"/>
            <a:ext cx="2330457" cy="1612226"/>
            <a:chOff x="3795108" y="1276223"/>
            <a:chExt cx="2330457" cy="1612226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1" name="Oval 50">
              <a:hlinkClick r:id="rId33" action="ppaction://hlinksldjump"/>
              <a:extLst>
                <a:ext uri="{FF2B5EF4-FFF2-40B4-BE49-F238E27FC236}">
                  <a16:creationId xmlns:a16="http://schemas.microsoft.com/office/drawing/2014/main" id="{23B60B5B-3F92-40E8-93D5-FFA1BECD6F7E}"/>
                </a:ext>
              </a:extLst>
            </p:cNvPr>
            <p:cNvSpPr/>
            <p:nvPr/>
          </p:nvSpPr>
          <p:spPr>
            <a:xfrm>
              <a:off x="3795108" y="1276223"/>
              <a:ext cx="2330457" cy="1612226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Rounded Rectangle 136">
              <a:extLst>
                <a:ext uri="{FF2B5EF4-FFF2-40B4-BE49-F238E27FC236}">
                  <a16:creationId xmlns:a16="http://schemas.microsoft.com/office/drawing/2014/main" id="{987738EC-10AB-4F2C-8CE6-450EB1BE9356}"/>
                </a:ext>
              </a:extLst>
            </p:cNvPr>
            <p:cNvSpPr/>
            <p:nvPr/>
          </p:nvSpPr>
          <p:spPr>
            <a:xfrm>
              <a:off x="3830156" y="1675399"/>
              <a:ext cx="2236123" cy="919401"/>
            </a:xfrm>
            <a:prstGeom prst="round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 and circle.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5CE36A70-F96C-46AC-93EC-05B74C8AA988}"/>
              </a:ext>
            </a:extLst>
          </p:cNvPr>
          <p:cNvGrpSpPr/>
          <p:nvPr/>
        </p:nvGrpSpPr>
        <p:grpSpPr>
          <a:xfrm>
            <a:off x="6845818" y="1843520"/>
            <a:ext cx="2331267" cy="1738815"/>
            <a:chOff x="6019996" y="1574907"/>
            <a:chExt cx="2331267" cy="1738815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2" name="Oval 51">
              <a:hlinkClick r:id="rId34" action="ppaction://hlinksldjump"/>
              <a:extLst>
                <a:ext uri="{FF2B5EF4-FFF2-40B4-BE49-F238E27FC236}">
                  <a16:creationId xmlns:a16="http://schemas.microsoft.com/office/drawing/2014/main" id="{1F66EE6F-BA2C-4B29-9F14-7743406F27B9}"/>
                </a:ext>
              </a:extLst>
            </p:cNvPr>
            <p:cNvSpPr/>
            <p:nvPr/>
          </p:nvSpPr>
          <p:spPr>
            <a:xfrm>
              <a:off x="6019996" y="1574907"/>
              <a:ext cx="2331267" cy="1738815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8B2A5A1C-6987-487B-A608-05ADC851E26C}"/>
                </a:ext>
              </a:extLst>
            </p:cNvPr>
            <p:cNvSpPr/>
            <p:nvPr/>
          </p:nvSpPr>
          <p:spPr>
            <a:xfrm>
              <a:off x="6386171" y="2176548"/>
              <a:ext cx="1618393" cy="461665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Let’s chant.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728BB6A-F511-48F8-B954-39FD257E4AD2}"/>
              </a:ext>
            </a:extLst>
          </p:cNvPr>
          <p:cNvGrpSpPr/>
          <p:nvPr/>
        </p:nvGrpSpPr>
        <p:grpSpPr>
          <a:xfrm>
            <a:off x="7595231" y="3408936"/>
            <a:ext cx="2328387" cy="1589904"/>
            <a:chOff x="6828870" y="3390495"/>
            <a:chExt cx="2328387" cy="1589904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3" name="Oval 52">
              <a:hlinkClick r:id="rId35" action="ppaction://hlinksldjump"/>
              <a:extLst>
                <a:ext uri="{FF2B5EF4-FFF2-40B4-BE49-F238E27FC236}">
                  <a16:creationId xmlns:a16="http://schemas.microsoft.com/office/drawing/2014/main" id="{99878022-E7DC-4F22-8AE1-F8763C53B1A3}"/>
                </a:ext>
              </a:extLst>
            </p:cNvPr>
            <p:cNvSpPr/>
            <p:nvPr/>
          </p:nvSpPr>
          <p:spPr>
            <a:xfrm>
              <a:off x="6828870" y="3390495"/>
              <a:ext cx="2328387" cy="1589904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5388C782-6F1B-4F41-9842-2B2754111FDA}"/>
                </a:ext>
              </a:extLst>
            </p:cNvPr>
            <p:cNvSpPr/>
            <p:nvPr/>
          </p:nvSpPr>
          <p:spPr>
            <a:xfrm>
              <a:off x="7176251" y="3855748"/>
              <a:ext cx="1705916" cy="830997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wrap up</a:t>
              </a: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39FE4F1F-F992-4055-A700-E7E18FB8FE9D}"/>
              </a:ext>
            </a:extLst>
          </p:cNvPr>
          <p:cNvSpPr/>
          <p:nvPr/>
        </p:nvSpPr>
        <p:spPr>
          <a:xfrm>
            <a:off x="3247426" y="50021"/>
            <a:ext cx="58160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i="0" dirty="0">
                <a:solidFill>
                  <a:srgbClr val="717DBD"/>
                </a:solidFill>
                <a:effectLst/>
                <a:latin typeface="Amasis MT Pro Black" panose="02040A04050005020304" pitchFamily="18" charset="0"/>
              </a:rPr>
              <a:t>My family</a:t>
            </a:r>
            <a:r>
              <a:rPr lang="en-US" sz="8000" dirty="0">
                <a:latin typeface="Amasis MT Pro Black" panose="02040A04050005020304" pitchFamily="18" charset="0"/>
              </a:rPr>
              <a:t> 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24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283DD0-53E2-463D-A3D4-3E4C25DA5AD9}"/>
              </a:ext>
            </a:extLst>
          </p:cNvPr>
          <p:cNvGrpSpPr/>
          <p:nvPr/>
        </p:nvGrpSpPr>
        <p:grpSpPr>
          <a:xfrm>
            <a:off x="240716" y="120474"/>
            <a:ext cx="2128169" cy="1895827"/>
            <a:chOff x="893820" y="2998818"/>
            <a:chExt cx="2128169" cy="1895827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C4267C4-9362-4BF3-B070-BB9AF83C8BB2}"/>
                </a:ext>
              </a:extLst>
            </p:cNvPr>
            <p:cNvSpPr/>
            <p:nvPr/>
          </p:nvSpPr>
          <p:spPr>
            <a:xfrm>
              <a:off x="893820" y="2998818"/>
              <a:ext cx="2128169" cy="1895827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B72E38A-7BA7-4506-BEBF-252B982F7AD0}"/>
                </a:ext>
              </a:extLst>
            </p:cNvPr>
            <p:cNvSpPr/>
            <p:nvPr/>
          </p:nvSpPr>
          <p:spPr>
            <a:xfrm>
              <a:off x="1186698" y="3592788"/>
              <a:ext cx="1542410" cy="830997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grpSp>
        <p:nvGrpSpPr>
          <p:cNvPr id="1406" name="Group 1405"/>
          <p:cNvGrpSpPr/>
          <p:nvPr/>
        </p:nvGrpSpPr>
        <p:grpSpPr>
          <a:xfrm>
            <a:off x="4011129" y="1687153"/>
            <a:ext cx="4722811" cy="4725988"/>
            <a:chOff x="5819775" y="1179937"/>
            <a:chExt cx="4722811" cy="472598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14" name="AutoShape 322"/>
            <p:cNvSpPr>
              <a:spLocks noChangeAspect="1" noChangeArrowheads="1" noTextEdit="1"/>
            </p:cNvSpPr>
            <p:nvPr/>
          </p:nvSpPr>
          <p:spPr bwMode="auto">
            <a:xfrm>
              <a:off x="5827711" y="1184700"/>
              <a:ext cx="4714875" cy="472122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15" name="Rectangle 324"/>
            <p:cNvSpPr>
              <a:spLocks noChangeArrowheads="1"/>
            </p:cNvSpPr>
            <p:nvPr/>
          </p:nvSpPr>
          <p:spPr bwMode="auto">
            <a:xfrm>
              <a:off x="5834061" y="1192638"/>
              <a:ext cx="587375" cy="58896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T</a:t>
              </a:r>
            </a:p>
          </p:txBody>
        </p:sp>
        <p:sp>
          <p:nvSpPr>
            <p:cNvPr id="416" name="Rectangle 325"/>
            <p:cNvSpPr>
              <a:spLocks noChangeArrowheads="1"/>
            </p:cNvSpPr>
            <p:nvPr/>
          </p:nvSpPr>
          <p:spPr bwMode="auto">
            <a:xfrm>
              <a:off x="6421436" y="1192638"/>
              <a:ext cx="587375" cy="58896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W</a:t>
              </a:r>
            </a:p>
          </p:txBody>
        </p:sp>
        <p:sp>
          <p:nvSpPr>
            <p:cNvPr id="417" name="Rectangle 326"/>
            <p:cNvSpPr>
              <a:spLocks noChangeArrowheads="1"/>
            </p:cNvSpPr>
            <p:nvPr/>
          </p:nvSpPr>
          <p:spPr bwMode="auto">
            <a:xfrm>
              <a:off x="7008811" y="1192638"/>
              <a:ext cx="587375" cy="58896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E</a:t>
              </a:r>
            </a:p>
          </p:txBody>
        </p:sp>
        <p:sp>
          <p:nvSpPr>
            <p:cNvPr id="418" name="Rectangle 327"/>
            <p:cNvSpPr>
              <a:spLocks noChangeArrowheads="1"/>
            </p:cNvSpPr>
            <p:nvPr/>
          </p:nvSpPr>
          <p:spPr bwMode="auto">
            <a:xfrm>
              <a:off x="7596186" y="1192638"/>
              <a:ext cx="587375" cy="58896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L</a:t>
              </a:r>
            </a:p>
          </p:txBody>
        </p:sp>
        <p:sp>
          <p:nvSpPr>
            <p:cNvPr id="419" name="Rectangle 328"/>
            <p:cNvSpPr>
              <a:spLocks noChangeArrowheads="1"/>
            </p:cNvSpPr>
            <p:nvPr/>
          </p:nvSpPr>
          <p:spPr bwMode="auto">
            <a:xfrm>
              <a:off x="8183561" y="1192638"/>
              <a:ext cx="587375" cy="58896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V</a:t>
              </a:r>
            </a:p>
          </p:txBody>
        </p:sp>
        <p:sp>
          <p:nvSpPr>
            <p:cNvPr id="420" name="Rectangle 329"/>
            <p:cNvSpPr>
              <a:spLocks noChangeArrowheads="1"/>
            </p:cNvSpPr>
            <p:nvPr/>
          </p:nvSpPr>
          <p:spPr bwMode="auto">
            <a:xfrm>
              <a:off x="8770936" y="1192638"/>
              <a:ext cx="587375" cy="58896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E</a:t>
              </a:r>
            </a:p>
          </p:txBody>
        </p:sp>
        <p:sp>
          <p:nvSpPr>
            <p:cNvPr id="421" name="Rectangle 330"/>
            <p:cNvSpPr>
              <a:spLocks noChangeArrowheads="1"/>
            </p:cNvSpPr>
            <p:nvPr/>
          </p:nvSpPr>
          <p:spPr bwMode="auto">
            <a:xfrm>
              <a:off x="9358311" y="1192638"/>
              <a:ext cx="587375" cy="58896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F</a:t>
              </a:r>
            </a:p>
          </p:txBody>
        </p:sp>
        <p:sp>
          <p:nvSpPr>
            <p:cNvPr id="422" name="Rectangle 331"/>
            <p:cNvSpPr>
              <a:spLocks noChangeArrowheads="1"/>
            </p:cNvSpPr>
            <p:nvPr/>
          </p:nvSpPr>
          <p:spPr bwMode="auto">
            <a:xfrm>
              <a:off x="9936161" y="1189823"/>
              <a:ext cx="587375" cy="588963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F</a:t>
              </a:r>
            </a:p>
          </p:txBody>
        </p:sp>
        <p:sp>
          <p:nvSpPr>
            <p:cNvPr id="423" name="Rectangle 332"/>
            <p:cNvSpPr>
              <a:spLocks noChangeArrowheads="1"/>
            </p:cNvSpPr>
            <p:nvPr/>
          </p:nvSpPr>
          <p:spPr bwMode="auto">
            <a:xfrm>
              <a:off x="5845635" y="1781600"/>
              <a:ext cx="587375" cy="587375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W</a:t>
              </a:r>
            </a:p>
          </p:txBody>
        </p:sp>
        <p:sp>
          <p:nvSpPr>
            <p:cNvPr id="424" name="Rectangle 333"/>
            <p:cNvSpPr>
              <a:spLocks noChangeArrowheads="1"/>
            </p:cNvSpPr>
            <p:nvPr/>
          </p:nvSpPr>
          <p:spPr bwMode="auto">
            <a:xfrm>
              <a:off x="6421436" y="1781600"/>
              <a:ext cx="587375" cy="5873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H</a:t>
              </a:r>
            </a:p>
          </p:txBody>
        </p:sp>
        <p:sp>
          <p:nvSpPr>
            <p:cNvPr id="425" name="Rectangle 334"/>
            <p:cNvSpPr>
              <a:spLocks noChangeArrowheads="1"/>
            </p:cNvSpPr>
            <p:nvPr/>
          </p:nvSpPr>
          <p:spPr bwMode="auto">
            <a:xfrm>
              <a:off x="7008811" y="1781600"/>
              <a:ext cx="587375" cy="5873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O</a:t>
              </a:r>
            </a:p>
          </p:txBody>
        </p:sp>
        <p:sp>
          <p:nvSpPr>
            <p:cNvPr id="426" name="Rectangle 335"/>
            <p:cNvSpPr>
              <a:spLocks noChangeArrowheads="1"/>
            </p:cNvSpPr>
            <p:nvPr/>
          </p:nvSpPr>
          <p:spPr bwMode="auto">
            <a:xfrm>
              <a:off x="7596186" y="1781600"/>
              <a:ext cx="587375" cy="58737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27" name="Rectangle 336"/>
            <p:cNvSpPr>
              <a:spLocks noChangeArrowheads="1"/>
            </p:cNvSpPr>
            <p:nvPr/>
          </p:nvSpPr>
          <p:spPr bwMode="auto">
            <a:xfrm>
              <a:off x="8183561" y="1781600"/>
              <a:ext cx="587375" cy="58737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28" name="Rectangle 337"/>
            <p:cNvSpPr>
              <a:spLocks noChangeArrowheads="1"/>
            </p:cNvSpPr>
            <p:nvPr/>
          </p:nvSpPr>
          <p:spPr bwMode="auto">
            <a:xfrm>
              <a:off x="8770936" y="1781600"/>
              <a:ext cx="587375" cy="58737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29" name="Rectangle 338"/>
            <p:cNvSpPr>
              <a:spLocks noChangeArrowheads="1"/>
            </p:cNvSpPr>
            <p:nvPr/>
          </p:nvSpPr>
          <p:spPr bwMode="auto">
            <a:xfrm>
              <a:off x="9358311" y="1781600"/>
              <a:ext cx="587375" cy="58737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I</a:t>
              </a:r>
            </a:p>
          </p:txBody>
        </p:sp>
        <p:sp>
          <p:nvSpPr>
            <p:cNvPr id="430" name="Rectangle 339"/>
            <p:cNvSpPr>
              <a:spLocks noChangeArrowheads="1"/>
            </p:cNvSpPr>
            <p:nvPr/>
          </p:nvSpPr>
          <p:spPr bwMode="auto">
            <a:xfrm>
              <a:off x="9945686" y="1766952"/>
              <a:ext cx="587375" cy="587375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A</a:t>
              </a:r>
            </a:p>
          </p:txBody>
        </p:sp>
        <p:sp>
          <p:nvSpPr>
            <p:cNvPr id="431" name="Rectangle 340"/>
            <p:cNvSpPr>
              <a:spLocks noChangeArrowheads="1"/>
            </p:cNvSpPr>
            <p:nvPr/>
          </p:nvSpPr>
          <p:spPr bwMode="auto">
            <a:xfrm>
              <a:off x="5834061" y="2368975"/>
              <a:ext cx="587375" cy="5889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E</a:t>
              </a:r>
            </a:p>
          </p:txBody>
        </p:sp>
        <p:sp>
          <p:nvSpPr>
            <p:cNvPr id="432" name="Rectangle 341"/>
            <p:cNvSpPr>
              <a:spLocks noChangeArrowheads="1"/>
            </p:cNvSpPr>
            <p:nvPr/>
          </p:nvSpPr>
          <p:spPr bwMode="auto">
            <a:xfrm>
              <a:off x="6421436" y="2368975"/>
              <a:ext cx="587375" cy="5889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L</a:t>
              </a:r>
            </a:p>
          </p:txBody>
        </p:sp>
        <p:sp>
          <p:nvSpPr>
            <p:cNvPr id="433" name="Rectangle 342"/>
            <p:cNvSpPr>
              <a:spLocks noChangeArrowheads="1"/>
            </p:cNvSpPr>
            <p:nvPr/>
          </p:nvSpPr>
          <p:spPr bwMode="auto">
            <a:xfrm>
              <a:off x="7008811" y="2368975"/>
              <a:ext cx="587375" cy="5889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E</a:t>
              </a:r>
            </a:p>
          </p:txBody>
        </p:sp>
        <p:sp>
          <p:nvSpPr>
            <p:cNvPr id="434" name="Rectangle 343"/>
            <p:cNvSpPr>
              <a:spLocks noChangeArrowheads="1"/>
            </p:cNvSpPr>
            <p:nvPr/>
          </p:nvSpPr>
          <p:spPr bwMode="auto">
            <a:xfrm>
              <a:off x="7596186" y="2368975"/>
              <a:ext cx="587375" cy="5889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V</a:t>
              </a:r>
            </a:p>
          </p:txBody>
        </p:sp>
        <p:sp>
          <p:nvSpPr>
            <p:cNvPr id="435" name="Rectangle 344"/>
            <p:cNvSpPr>
              <a:spLocks noChangeArrowheads="1"/>
            </p:cNvSpPr>
            <p:nvPr/>
          </p:nvSpPr>
          <p:spPr bwMode="auto">
            <a:xfrm>
              <a:off x="8183561" y="2368975"/>
              <a:ext cx="587375" cy="5889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E</a:t>
              </a:r>
            </a:p>
          </p:txBody>
        </p:sp>
        <p:sp>
          <p:nvSpPr>
            <p:cNvPr id="436" name="Rectangle 345"/>
            <p:cNvSpPr>
              <a:spLocks noChangeArrowheads="1"/>
            </p:cNvSpPr>
            <p:nvPr/>
          </p:nvSpPr>
          <p:spPr bwMode="auto">
            <a:xfrm>
              <a:off x="8770936" y="2368975"/>
              <a:ext cx="587375" cy="5889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N</a:t>
              </a:r>
            </a:p>
          </p:txBody>
        </p:sp>
        <p:sp>
          <p:nvSpPr>
            <p:cNvPr id="437" name="Rectangle 346"/>
            <p:cNvSpPr>
              <a:spLocks noChangeArrowheads="1"/>
            </p:cNvSpPr>
            <p:nvPr/>
          </p:nvSpPr>
          <p:spPr bwMode="auto">
            <a:xfrm>
              <a:off x="9358311" y="2368975"/>
              <a:ext cx="587375" cy="58896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F</a:t>
              </a:r>
            </a:p>
          </p:txBody>
        </p:sp>
        <p:sp>
          <p:nvSpPr>
            <p:cNvPr id="438" name="Rectangle 347"/>
            <p:cNvSpPr>
              <a:spLocks noChangeArrowheads="1"/>
            </p:cNvSpPr>
            <p:nvPr/>
          </p:nvSpPr>
          <p:spPr bwMode="auto">
            <a:xfrm>
              <a:off x="9945686" y="2354327"/>
              <a:ext cx="587375" cy="588963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T</a:t>
              </a:r>
            </a:p>
          </p:txBody>
        </p:sp>
        <p:sp>
          <p:nvSpPr>
            <p:cNvPr id="439" name="Rectangle 348"/>
            <p:cNvSpPr>
              <a:spLocks noChangeArrowheads="1"/>
            </p:cNvSpPr>
            <p:nvPr/>
          </p:nvSpPr>
          <p:spPr bwMode="auto">
            <a:xfrm>
              <a:off x="5845635" y="2957938"/>
              <a:ext cx="587375" cy="587375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N</a:t>
              </a:r>
            </a:p>
          </p:txBody>
        </p:sp>
        <p:sp>
          <p:nvSpPr>
            <p:cNvPr id="440" name="Rectangle 349"/>
            <p:cNvSpPr>
              <a:spLocks noChangeArrowheads="1"/>
            </p:cNvSpPr>
            <p:nvPr/>
          </p:nvSpPr>
          <p:spPr bwMode="auto">
            <a:xfrm>
              <a:off x="6421436" y="2957938"/>
              <a:ext cx="587375" cy="58737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41" name="Rectangle 350"/>
            <p:cNvSpPr>
              <a:spLocks noChangeArrowheads="1"/>
            </p:cNvSpPr>
            <p:nvPr/>
          </p:nvSpPr>
          <p:spPr bwMode="auto">
            <a:xfrm>
              <a:off x="7008811" y="2957938"/>
              <a:ext cx="587375" cy="58737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E</a:t>
              </a:r>
            </a:p>
          </p:txBody>
        </p:sp>
        <p:sp>
          <p:nvSpPr>
            <p:cNvPr id="442" name="Rectangle 351"/>
            <p:cNvSpPr>
              <a:spLocks noChangeArrowheads="1"/>
            </p:cNvSpPr>
            <p:nvPr/>
          </p:nvSpPr>
          <p:spPr bwMode="auto">
            <a:xfrm>
              <a:off x="7596186" y="2957938"/>
              <a:ext cx="587375" cy="58737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I</a:t>
              </a:r>
            </a:p>
          </p:txBody>
        </p:sp>
        <p:sp>
          <p:nvSpPr>
            <p:cNvPr id="443" name="Rectangle 352"/>
            <p:cNvSpPr>
              <a:spLocks noChangeArrowheads="1"/>
            </p:cNvSpPr>
            <p:nvPr/>
          </p:nvSpPr>
          <p:spPr bwMode="auto">
            <a:xfrm>
              <a:off x="8183561" y="2957938"/>
              <a:ext cx="587375" cy="58737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G</a:t>
              </a:r>
            </a:p>
          </p:txBody>
        </p:sp>
        <p:sp>
          <p:nvSpPr>
            <p:cNvPr id="444" name="Rectangle 353"/>
            <p:cNvSpPr>
              <a:spLocks noChangeArrowheads="1"/>
            </p:cNvSpPr>
            <p:nvPr/>
          </p:nvSpPr>
          <p:spPr bwMode="auto">
            <a:xfrm>
              <a:off x="8770935" y="2950002"/>
              <a:ext cx="587375" cy="58737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H</a:t>
              </a:r>
            </a:p>
          </p:txBody>
        </p:sp>
        <p:sp>
          <p:nvSpPr>
            <p:cNvPr id="445" name="Rectangle 354"/>
            <p:cNvSpPr>
              <a:spLocks noChangeArrowheads="1"/>
            </p:cNvSpPr>
            <p:nvPr/>
          </p:nvSpPr>
          <p:spPr bwMode="auto">
            <a:xfrm>
              <a:off x="9358311" y="2957938"/>
              <a:ext cx="587375" cy="58737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T</a:t>
              </a:r>
            </a:p>
          </p:txBody>
        </p:sp>
        <p:sp>
          <p:nvSpPr>
            <p:cNvPr id="446" name="Rectangle 355"/>
            <p:cNvSpPr>
              <a:spLocks noChangeArrowheads="1"/>
            </p:cNvSpPr>
            <p:nvPr/>
          </p:nvSpPr>
          <p:spPr bwMode="auto">
            <a:xfrm>
              <a:off x="9945686" y="2943290"/>
              <a:ext cx="587375" cy="587375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H</a:t>
              </a:r>
            </a:p>
          </p:txBody>
        </p:sp>
        <p:sp>
          <p:nvSpPr>
            <p:cNvPr id="447" name="Rectangle 356"/>
            <p:cNvSpPr>
              <a:spLocks noChangeArrowheads="1"/>
            </p:cNvSpPr>
            <p:nvPr/>
          </p:nvSpPr>
          <p:spPr bwMode="auto">
            <a:xfrm>
              <a:off x="5834061" y="3545313"/>
              <a:ext cx="587375" cy="58896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T</a:t>
              </a:r>
            </a:p>
          </p:txBody>
        </p:sp>
        <p:sp>
          <p:nvSpPr>
            <p:cNvPr id="448" name="Rectangle 357"/>
            <p:cNvSpPr>
              <a:spLocks noChangeArrowheads="1"/>
            </p:cNvSpPr>
            <p:nvPr/>
          </p:nvSpPr>
          <p:spPr bwMode="auto">
            <a:xfrm>
              <a:off x="6421436" y="3545313"/>
              <a:ext cx="587375" cy="588963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N</a:t>
              </a:r>
            </a:p>
          </p:txBody>
        </p:sp>
        <p:sp>
          <p:nvSpPr>
            <p:cNvPr id="449" name="Rectangle 358"/>
            <p:cNvSpPr>
              <a:spLocks noChangeArrowheads="1"/>
            </p:cNvSpPr>
            <p:nvPr/>
          </p:nvSpPr>
          <p:spPr bwMode="auto">
            <a:xfrm>
              <a:off x="7008811" y="3545313"/>
              <a:ext cx="587375" cy="588963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I</a:t>
              </a:r>
            </a:p>
          </p:txBody>
        </p:sp>
        <p:sp>
          <p:nvSpPr>
            <p:cNvPr id="450" name="Rectangle 359"/>
            <p:cNvSpPr>
              <a:spLocks noChangeArrowheads="1"/>
            </p:cNvSpPr>
            <p:nvPr/>
          </p:nvSpPr>
          <p:spPr bwMode="auto">
            <a:xfrm>
              <a:off x="7596186" y="3545313"/>
              <a:ext cx="587375" cy="588963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N</a:t>
              </a:r>
            </a:p>
          </p:txBody>
        </p:sp>
        <p:sp>
          <p:nvSpPr>
            <p:cNvPr id="451" name="Rectangle 360"/>
            <p:cNvSpPr>
              <a:spLocks noChangeArrowheads="1"/>
            </p:cNvSpPr>
            <p:nvPr/>
          </p:nvSpPr>
          <p:spPr bwMode="auto">
            <a:xfrm>
              <a:off x="8183561" y="3545313"/>
              <a:ext cx="587375" cy="588963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E</a:t>
              </a:r>
            </a:p>
          </p:txBody>
        </p:sp>
        <p:sp>
          <p:nvSpPr>
            <p:cNvPr id="452" name="Rectangle 361"/>
            <p:cNvSpPr>
              <a:spLocks noChangeArrowheads="1"/>
            </p:cNvSpPr>
            <p:nvPr/>
          </p:nvSpPr>
          <p:spPr bwMode="auto">
            <a:xfrm>
              <a:off x="8770936" y="3545313"/>
              <a:ext cx="587375" cy="5889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53" name="Rectangle 362"/>
            <p:cNvSpPr>
              <a:spLocks noChangeArrowheads="1"/>
            </p:cNvSpPr>
            <p:nvPr/>
          </p:nvSpPr>
          <p:spPr bwMode="auto">
            <a:xfrm>
              <a:off x="9358311" y="3545313"/>
              <a:ext cx="587375" cy="58896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E</a:t>
              </a:r>
            </a:p>
          </p:txBody>
        </p:sp>
        <p:sp>
          <p:nvSpPr>
            <p:cNvPr id="454" name="Rectangle 363"/>
            <p:cNvSpPr>
              <a:spLocks noChangeArrowheads="1"/>
            </p:cNvSpPr>
            <p:nvPr/>
          </p:nvSpPr>
          <p:spPr bwMode="auto">
            <a:xfrm>
              <a:off x="9945686" y="3545313"/>
              <a:ext cx="587375" cy="588963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E</a:t>
              </a:r>
            </a:p>
          </p:txBody>
        </p:sp>
        <p:sp>
          <p:nvSpPr>
            <p:cNvPr id="455" name="Rectangle 364"/>
            <p:cNvSpPr>
              <a:spLocks noChangeArrowheads="1"/>
            </p:cNvSpPr>
            <p:nvPr/>
          </p:nvSpPr>
          <p:spPr bwMode="auto">
            <a:xfrm>
              <a:off x="5834061" y="4134275"/>
              <a:ext cx="587375" cy="587375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Y</a:t>
              </a:r>
            </a:p>
          </p:txBody>
        </p:sp>
        <p:sp>
          <p:nvSpPr>
            <p:cNvPr id="456" name="Rectangle 365"/>
            <p:cNvSpPr>
              <a:spLocks noChangeArrowheads="1"/>
            </p:cNvSpPr>
            <p:nvPr/>
          </p:nvSpPr>
          <p:spPr bwMode="auto">
            <a:xfrm>
              <a:off x="6421436" y="4134275"/>
              <a:ext cx="587375" cy="58737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B</a:t>
              </a:r>
            </a:p>
          </p:txBody>
        </p:sp>
        <p:sp>
          <p:nvSpPr>
            <p:cNvPr id="457" name="Rectangle 366"/>
            <p:cNvSpPr>
              <a:spLocks noChangeArrowheads="1"/>
            </p:cNvSpPr>
            <p:nvPr/>
          </p:nvSpPr>
          <p:spPr bwMode="auto">
            <a:xfrm>
              <a:off x="7008811" y="4134275"/>
              <a:ext cx="587375" cy="58737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R</a:t>
              </a:r>
            </a:p>
          </p:txBody>
        </p:sp>
        <p:sp>
          <p:nvSpPr>
            <p:cNvPr id="458" name="Rectangle 367"/>
            <p:cNvSpPr>
              <a:spLocks noChangeArrowheads="1"/>
            </p:cNvSpPr>
            <p:nvPr/>
          </p:nvSpPr>
          <p:spPr bwMode="auto">
            <a:xfrm>
              <a:off x="7596186" y="4134275"/>
              <a:ext cx="587375" cy="58737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O</a:t>
              </a:r>
            </a:p>
          </p:txBody>
        </p:sp>
        <p:sp>
          <p:nvSpPr>
            <p:cNvPr id="459" name="Rectangle 368"/>
            <p:cNvSpPr>
              <a:spLocks noChangeArrowheads="1"/>
            </p:cNvSpPr>
            <p:nvPr/>
          </p:nvSpPr>
          <p:spPr bwMode="auto">
            <a:xfrm>
              <a:off x="8183561" y="4134275"/>
              <a:ext cx="587375" cy="58737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T</a:t>
              </a:r>
            </a:p>
          </p:txBody>
        </p:sp>
        <p:sp>
          <p:nvSpPr>
            <p:cNvPr id="460" name="Rectangle 369"/>
            <p:cNvSpPr>
              <a:spLocks noChangeArrowheads="1"/>
            </p:cNvSpPr>
            <p:nvPr/>
          </p:nvSpPr>
          <p:spPr bwMode="auto">
            <a:xfrm>
              <a:off x="8770936" y="4134275"/>
              <a:ext cx="587375" cy="58737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H</a:t>
              </a:r>
            </a:p>
          </p:txBody>
        </p:sp>
        <p:sp>
          <p:nvSpPr>
            <p:cNvPr id="461" name="Rectangle 370"/>
            <p:cNvSpPr>
              <a:spLocks noChangeArrowheads="1"/>
            </p:cNvSpPr>
            <p:nvPr/>
          </p:nvSpPr>
          <p:spPr bwMode="auto">
            <a:xfrm>
              <a:off x="9358311" y="4134275"/>
              <a:ext cx="587375" cy="58737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E</a:t>
              </a:r>
            </a:p>
          </p:txBody>
        </p:sp>
        <p:sp>
          <p:nvSpPr>
            <p:cNvPr id="462" name="Rectangle 371"/>
            <p:cNvSpPr>
              <a:spLocks noChangeArrowheads="1"/>
            </p:cNvSpPr>
            <p:nvPr/>
          </p:nvSpPr>
          <p:spPr bwMode="auto">
            <a:xfrm>
              <a:off x="9945686" y="4134275"/>
              <a:ext cx="587375" cy="58737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R</a:t>
              </a:r>
            </a:p>
          </p:txBody>
        </p:sp>
        <p:sp>
          <p:nvSpPr>
            <p:cNvPr id="463" name="Rectangle 372"/>
            <p:cNvSpPr>
              <a:spLocks noChangeArrowheads="1"/>
            </p:cNvSpPr>
            <p:nvPr/>
          </p:nvSpPr>
          <p:spPr bwMode="auto">
            <a:xfrm>
              <a:off x="5834061" y="4721650"/>
              <a:ext cx="587375" cy="5889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64" name="Rectangle 373"/>
            <p:cNvSpPr>
              <a:spLocks noChangeArrowheads="1"/>
            </p:cNvSpPr>
            <p:nvPr/>
          </p:nvSpPr>
          <p:spPr bwMode="auto">
            <a:xfrm>
              <a:off x="6421436" y="4721650"/>
              <a:ext cx="587375" cy="5889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65" name="Rectangle 374"/>
            <p:cNvSpPr>
              <a:spLocks noChangeArrowheads="1"/>
            </p:cNvSpPr>
            <p:nvPr/>
          </p:nvSpPr>
          <p:spPr bwMode="auto">
            <a:xfrm>
              <a:off x="7008811" y="4721650"/>
              <a:ext cx="587375" cy="588963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S</a:t>
              </a:r>
            </a:p>
          </p:txBody>
        </p:sp>
        <p:sp>
          <p:nvSpPr>
            <p:cNvPr id="466" name="Rectangle 375"/>
            <p:cNvSpPr>
              <a:spLocks noChangeArrowheads="1"/>
            </p:cNvSpPr>
            <p:nvPr/>
          </p:nvSpPr>
          <p:spPr bwMode="auto">
            <a:xfrm>
              <a:off x="7596186" y="4721650"/>
              <a:ext cx="587375" cy="588963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E</a:t>
              </a:r>
            </a:p>
          </p:txBody>
        </p:sp>
        <p:sp>
          <p:nvSpPr>
            <p:cNvPr id="467" name="Rectangle 376"/>
            <p:cNvSpPr>
              <a:spLocks noChangeArrowheads="1"/>
            </p:cNvSpPr>
            <p:nvPr/>
          </p:nvSpPr>
          <p:spPr bwMode="auto">
            <a:xfrm>
              <a:off x="8183561" y="4721650"/>
              <a:ext cx="587375" cy="588963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V</a:t>
              </a:r>
            </a:p>
          </p:txBody>
        </p:sp>
        <p:sp>
          <p:nvSpPr>
            <p:cNvPr id="468" name="Rectangle 377"/>
            <p:cNvSpPr>
              <a:spLocks noChangeArrowheads="1"/>
            </p:cNvSpPr>
            <p:nvPr/>
          </p:nvSpPr>
          <p:spPr bwMode="auto">
            <a:xfrm>
              <a:off x="8770936" y="4721650"/>
              <a:ext cx="587375" cy="588963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E</a:t>
              </a:r>
            </a:p>
          </p:txBody>
        </p:sp>
        <p:sp>
          <p:nvSpPr>
            <p:cNvPr id="469" name="Rectangle 378"/>
            <p:cNvSpPr>
              <a:spLocks noChangeArrowheads="1"/>
            </p:cNvSpPr>
            <p:nvPr/>
          </p:nvSpPr>
          <p:spPr bwMode="auto">
            <a:xfrm>
              <a:off x="9358311" y="4721650"/>
              <a:ext cx="587375" cy="58896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N</a:t>
              </a:r>
            </a:p>
          </p:txBody>
        </p:sp>
        <p:sp>
          <p:nvSpPr>
            <p:cNvPr id="470" name="Rectangle 379"/>
            <p:cNvSpPr>
              <a:spLocks noChangeArrowheads="1"/>
            </p:cNvSpPr>
            <p:nvPr/>
          </p:nvSpPr>
          <p:spPr bwMode="auto">
            <a:xfrm>
              <a:off x="9945686" y="4721650"/>
              <a:ext cx="587375" cy="5889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71" name="Rectangle 380"/>
            <p:cNvSpPr>
              <a:spLocks noChangeArrowheads="1"/>
            </p:cNvSpPr>
            <p:nvPr/>
          </p:nvSpPr>
          <p:spPr bwMode="auto">
            <a:xfrm>
              <a:off x="5819775" y="5310612"/>
              <a:ext cx="587375" cy="5873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S</a:t>
              </a:r>
            </a:p>
          </p:txBody>
        </p:sp>
        <p:sp>
          <p:nvSpPr>
            <p:cNvPr id="472" name="Rectangle 381"/>
            <p:cNvSpPr>
              <a:spLocks noChangeArrowheads="1"/>
            </p:cNvSpPr>
            <p:nvPr/>
          </p:nvSpPr>
          <p:spPr bwMode="auto">
            <a:xfrm>
              <a:off x="6421436" y="5310613"/>
              <a:ext cx="587375" cy="5873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I</a:t>
              </a:r>
            </a:p>
          </p:txBody>
        </p:sp>
        <p:sp>
          <p:nvSpPr>
            <p:cNvPr id="473" name="Rectangle 382"/>
            <p:cNvSpPr>
              <a:spLocks noChangeArrowheads="1"/>
            </p:cNvSpPr>
            <p:nvPr/>
          </p:nvSpPr>
          <p:spPr bwMode="auto">
            <a:xfrm>
              <a:off x="7008811" y="5310613"/>
              <a:ext cx="587375" cy="5873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X</a:t>
              </a:r>
            </a:p>
          </p:txBody>
        </p:sp>
        <p:sp>
          <p:nvSpPr>
            <p:cNvPr id="474" name="Rectangle 383"/>
            <p:cNvSpPr>
              <a:spLocks noChangeArrowheads="1"/>
            </p:cNvSpPr>
            <p:nvPr/>
          </p:nvSpPr>
          <p:spPr bwMode="auto">
            <a:xfrm>
              <a:off x="7596186" y="5310613"/>
              <a:ext cx="587375" cy="5873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T</a:t>
              </a:r>
            </a:p>
          </p:txBody>
        </p:sp>
        <p:sp>
          <p:nvSpPr>
            <p:cNvPr id="475" name="Rectangle 384"/>
            <p:cNvSpPr>
              <a:spLocks noChangeArrowheads="1"/>
            </p:cNvSpPr>
            <p:nvPr/>
          </p:nvSpPr>
          <p:spPr bwMode="auto">
            <a:xfrm>
              <a:off x="8183561" y="5310613"/>
              <a:ext cx="587375" cy="5873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E</a:t>
              </a:r>
            </a:p>
          </p:txBody>
        </p:sp>
        <p:sp>
          <p:nvSpPr>
            <p:cNvPr id="476" name="Rectangle 385"/>
            <p:cNvSpPr>
              <a:spLocks noChangeArrowheads="1"/>
            </p:cNvSpPr>
            <p:nvPr/>
          </p:nvSpPr>
          <p:spPr bwMode="auto">
            <a:xfrm>
              <a:off x="8770936" y="5310613"/>
              <a:ext cx="587375" cy="5873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E</a:t>
              </a:r>
            </a:p>
          </p:txBody>
        </p:sp>
        <p:sp>
          <p:nvSpPr>
            <p:cNvPr id="477" name="Rectangle 386"/>
            <p:cNvSpPr>
              <a:spLocks noChangeArrowheads="1"/>
            </p:cNvSpPr>
            <p:nvPr/>
          </p:nvSpPr>
          <p:spPr bwMode="auto">
            <a:xfrm>
              <a:off x="9348787" y="5297192"/>
              <a:ext cx="587375" cy="5873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N</a:t>
              </a:r>
            </a:p>
          </p:txBody>
        </p:sp>
        <p:sp>
          <p:nvSpPr>
            <p:cNvPr id="478" name="Rectangle 387"/>
            <p:cNvSpPr>
              <a:spLocks noChangeArrowheads="1"/>
            </p:cNvSpPr>
            <p:nvPr/>
          </p:nvSpPr>
          <p:spPr bwMode="auto">
            <a:xfrm>
              <a:off x="9926637" y="5310611"/>
              <a:ext cx="587375" cy="58737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79" name="Line 388"/>
            <p:cNvSpPr>
              <a:spLocks noChangeShapeType="1"/>
            </p:cNvSpPr>
            <p:nvPr/>
          </p:nvSpPr>
          <p:spPr bwMode="auto">
            <a:xfrm>
              <a:off x="6421436" y="1179937"/>
              <a:ext cx="0" cy="4716463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80" name="Line 389"/>
            <p:cNvSpPr>
              <a:spLocks noChangeShapeType="1"/>
            </p:cNvSpPr>
            <p:nvPr/>
          </p:nvSpPr>
          <p:spPr bwMode="auto">
            <a:xfrm>
              <a:off x="7008811" y="1187875"/>
              <a:ext cx="0" cy="4716463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81" name="Line 390"/>
            <p:cNvSpPr>
              <a:spLocks noChangeShapeType="1"/>
            </p:cNvSpPr>
            <p:nvPr/>
          </p:nvSpPr>
          <p:spPr bwMode="auto">
            <a:xfrm>
              <a:off x="7596186" y="1187875"/>
              <a:ext cx="0" cy="4716463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82" name="Line 391"/>
            <p:cNvSpPr>
              <a:spLocks noChangeShapeType="1"/>
            </p:cNvSpPr>
            <p:nvPr/>
          </p:nvSpPr>
          <p:spPr bwMode="auto">
            <a:xfrm>
              <a:off x="8183561" y="1187875"/>
              <a:ext cx="0" cy="4716463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83" name="Line 392"/>
            <p:cNvSpPr>
              <a:spLocks noChangeShapeType="1"/>
            </p:cNvSpPr>
            <p:nvPr/>
          </p:nvSpPr>
          <p:spPr bwMode="auto">
            <a:xfrm>
              <a:off x="8770936" y="1187875"/>
              <a:ext cx="0" cy="4716463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84" name="Line 393"/>
            <p:cNvSpPr>
              <a:spLocks noChangeShapeType="1"/>
            </p:cNvSpPr>
            <p:nvPr/>
          </p:nvSpPr>
          <p:spPr bwMode="auto">
            <a:xfrm>
              <a:off x="9358311" y="1187875"/>
              <a:ext cx="0" cy="4716463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85" name="Line 394"/>
            <p:cNvSpPr>
              <a:spLocks noChangeShapeType="1"/>
            </p:cNvSpPr>
            <p:nvPr/>
          </p:nvSpPr>
          <p:spPr bwMode="auto">
            <a:xfrm>
              <a:off x="9945686" y="1187875"/>
              <a:ext cx="0" cy="4716463"/>
            </a:xfrm>
            <a:prstGeom prst="line">
              <a:avLst/>
            </a:prstGeom>
            <a:no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86" name="Line 395"/>
            <p:cNvSpPr>
              <a:spLocks noChangeShapeType="1"/>
            </p:cNvSpPr>
            <p:nvPr/>
          </p:nvSpPr>
          <p:spPr bwMode="auto">
            <a:xfrm>
              <a:off x="5829299" y="1781600"/>
              <a:ext cx="4708525" cy="0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87" name="Line 396"/>
            <p:cNvSpPr>
              <a:spLocks noChangeShapeType="1"/>
            </p:cNvSpPr>
            <p:nvPr/>
          </p:nvSpPr>
          <p:spPr bwMode="auto">
            <a:xfrm>
              <a:off x="5829299" y="2368975"/>
              <a:ext cx="4708525" cy="0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88" name="Line 397"/>
            <p:cNvSpPr>
              <a:spLocks noChangeShapeType="1"/>
            </p:cNvSpPr>
            <p:nvPr/>
          </p:nvSpPr>
          <p:spPr bwMode="auto">
            <a:xfrm>
              <a:off x="5829299" y="2957938"/>
              <a:ext cx="4708525" cy="0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89" name="Line 398"/>
            <p:cNvSpPr>
              <a:spLocks noChangeShapeType="1"/>
            </p:cNvSpPr>
            <p:nvPr/>
          </p:nvSpPr>
          <p:spPr bwMode="auto">
            <a:xfrm>
              <a:off x="5829299" y="3545313"/>
              <a:ext cx="4708525" cy="0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90" name="Line 399"/>
            <p:cNvSpPr>
              <a:spLocks noChangeShapeType="1"/>
            </p:cNvSpPr>
            <p:nvPr/>
          </p:nvSpPr>
          <p:spPr bwMode="auto">
            <a:xfrm>
              <a:off x="5829299" y="4134275"/>
              <a:ext cx="4708525" cy="0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91" name="Line 400"/>
            <p:cNvSpPr>
              <a:spLocks noChangeShapeType="1"/>
            </p:cNvSpPr>
            <p:nvPr/>
          </p:nvSpPr>
          <p:spPr bwMode="auto">
            <a:xfrm>
              <a:off x="5829299" y="4721650"/>
              <a:ext cx="4708525" cy="0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92" name="Line 401"/>
            <p:cNvSpPr>
              <a:spLocks noChangeShapeType="1"/>
            </p:cNvSpPr>
            <p:nvPr/>
          </p:nvSpPr>
          <p:spPr bwMode="auto">
            <a:xfrm>
              <a:off x="5829299" y="5310613"/>
              <a:ext cx="4708525" cy="0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93" name="Line 402"/>
            <p:cNvSpPr>
              <a:spLocks noChangeShapeType="1"/>
            </p:cNvSpPr>
            <p:nvPr/>
          </p:nvSpPr>
          <p:spPr bwMode="auto">
            <a:xfrm>
              <a:off x="5834061" y="1187875"/>
              <a:ext cx="0" cy="4716463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94" name="Line 403"/>
            <p:cNvSpPr>
              <a:spLocks noChangeShapeType="1"/>
            </p:cNvSpPr>
            <p:nvPr/>
          </p:nvSpPr>
          <p:spPr bwMode="auto">
            <a:xfrm>
              <a:off x="10533061" y="1187875"/>
              <a:ext cx="0" cy="4716463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96" name="Line 405"/>
            <p:cNvSpPr>
              <a:spLocks noChangeShapeType="1"/>
            </p:cNvSpPr>
            <p:nvPr/>
          </p:nvSpPr>
          <p:spPr bwMode="auto">
            <a:xfrm>
              <a:off x="5829299" y="5897988"/>
              <a:ext cx="4708525" cy="0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</p:grpSp>
      <p:sp>
        <p:nvSpPr>
          <p:cNvPr id="1324" name="Rectangle 324"/>
          <p:cNvSpPr>
            <a:spLocks noChangeArrowheads="1"/>
          </p:cNvSpPr>
          <p:nvPr/>
        </p:nvSpPr>
        <p:spPr bwMode="auto">
          <a:xfrm>
            <a:off x="4034941" y="1666877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T</a:t>
            </a:r>
          </a:p>
        </p:txBody>
      </p:sp>
      <p:sp>
        <p:nvSpPr>
          <p:cNvPr id="1325" name="Rectangle 325"/>
          <p:cNvSpPr>
            <a:spLocks noChangeArrowheads="1"/>
          </p:cNvSpPr>
          <p:nvPr/>
        </p:nvSpPr>
        <p:spPr bwMode="auto">
          <a:xfrm>
            <a:off x="4622316" y="1666877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W</a:t>
            </a:r>
          </a:p>
        </p:txBody>
      </p:sp>
      <p:sp>
        <p:nvSpPr>
          <p:cNvPr id="1326" name="Rectangle 326"/>
          <p:cNvSpPr>
            <a:spLocks noChangeArrowheads="1"/>
          </p:cNvSpPr>
          <p:nvPr/>
        </p:nvSpPr>
        <p:spPr bwMode="auto">
          <a:xfrm>
            <a:off x="5209691" y="1666877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27" name="Rectangle 327"/>
          <p:cNvSpPr>
            <a:spLocks noChangeArrowheads="1"/>
          </p:cNvSpPr>
          <p:nvPr/>
        </p:nvSpPr>
        <p:spPr bwMode="auto">
          <a:xfrm>
            <a:off x="5797066" y="1666877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L</a:t>
            </a:r>
          </a:p>
        </p:txBody>
      </p:sp>
      <p:sp>
        <p:nvSpPr>
          <p:cNvPr id="1328" name="Rectangle 328"/>
          <p:cNvSpPr>
            <a:spLocks noChangeArrowheads="1"/>
          </p:cNvSpPr>
          <p:nvPr/>
        </p:nvSpPr>
        <p:spPr bwMode="auto">
          <a:xfrm>
            <a:off x="6384441" y="1666877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V</a:t>
            </a:r>
          </a:p>
        </p:txBody>
      </p:sp>
      <p:sp>
        <p:nvSpPr>
          <p:cNvPr id="1329" name="Rectangle 329"/>
          <p:cNvSpPr>
            <a:spLocks noChangeArrowheads="1"/>
          </p:cNvSpPr>
          <p:nvPr/>
        </p:nvSpPr>
        <p:spPr bwMode="auto">
          <a:xfrm>
            <a:off x="6971816" y="1666877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30" name="Rectangle 330"/>
          <p:cNvSpPr>
            <a:spLocks noChangeArrowheads="1"/>
          </p:cNvSpPr>
          <p:nvPr/>
        </p:nvSpPr>
        <p:spPr bwMode="auto">
          <a:xfrm>
            <a:off x="7559191" y="1666877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F</a:t>
            </a:r>
          </a:p>
        </p:txBody>
      </p:sp>
      <p:sp>
        <p:nvSpPr>
          <p:cNvPr id="1331" name="Rectangle 331"/>
          <p:cNvSpPr>
            <a:spLocks noChangeArrowheads="1"/>
          </p:cNvSpPr>
          <p:nvPr/>
        </p:nvSpPr>
        <p:spPr bwMode="auto">
          <a:xfrm>
            <a:off x="8149817" y="1662835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F</a:t>
            </a:r>
          </a:p>
        </p:txBody>
      </p:sp>
      <p:sp>
        <p:nvSpPr>
          <p:cNvPr id="1332" name="Rectangle 332"/>
          <p:cNvSpPr>
            <a:spLocks noChangeArrowheads="1"/>
          </p:cNvSpPr>
          <p:nvPr/>
        </p:nvSpPr>
        <p:spPr bwMode="auto">
          <a:xfrm>
            <a:off x="4034941" y="2255839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W</a:t>
            </a:r>
          </a:p>
        </p:txBody>
      </p:sp>
      <p:sp>
        <p:nvSpPr>
          <p:cNvPr id="1333" name="Rectangle 333"/>
          <p:cNvSpPr>
            <a:spLocks noChangeArrowheads="1"/>
          </p:cNvSpPr>
          <p:nvPr/>
        </p:nvSpPr>
        <p:spPr bwMode="auto">
          <a:xfrm>
            <a:off x="4622316" y="2255839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H</a:t>
            </a:r>
          </a:p>
        </p:txBody>
      </p:sp>
      <p:sp>
        <p:nvSpPr>
          <p:cNvPr id="1334" name="Rectangle 334"/>
          <p:cNvSpPr>
            <a:spLocks noChangeArrowheads="1"/>
          </p:cNvSpPr>
          <p:nvPr/>
        </p:nvSpPr>
        <p:spPr bwMode="auto">
          <a:xfrm>
            <a:off x="5209691" y="2255839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O</a:t>
            </a:r>
          </a:p>
        </p:txBody>
      </p:sp>
      <p:sp>
        <p:nvSpPr>
          <p:cNvPr id="1335" name="Rectangle 335"/>
          <p:cNvSpPr>
            <a:spLocks noChangeArrowheads="1"/>
          </p:cNvSpPr>
          <p:nvPr/>
        </p:nvSpPr>
        <p:spPr bwMode="auto">
          <a:xfrm>
            <a:off x="5797066" y="2255839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N</a:t>
            </a:r>
          </a:p>
        </p:txBody>
      </p:sp>
      <p:sp>
        <p:nvSpPr>
          <p:cNvPr id="1336" name="Rectangle 336"/>
          <p:cNvSpPr>
            <a:spLocks noChangeArrowheads="1"/>
          </p:cNvSpPr>
          <p:nvPr/>
        </p:nvSpPr>
        <p:spPr bwMode="auto">
          <a:xfrm>
            <a:off x="6384441" y="2255839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R</a:t>
            </a:r>
          </a:p>
        </p:txBody>
      </p:sp>
      <p:sp>
        <p:nvSpPr>
          <p:cNvPr id="1337" name="Rectangle 337"/>
          <p:cNvSpPr>
            <a:spLocks noChangeArrowheads="1"/>
          </p:cNvSpPr>
          <p:nvPr/>
        </p:nvSpPr>
        <p:spPr bwMode="auto">
          <a:xfrm>
            <a:off x="6971816" y="2255839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1338" name="Rectangle 338"/>
          <p:cNvSpPr>
            <a:spLocks noChangeArrowheads="1"/>
          </p:cNvSpPr>
          <p:nvPr/>
        </p:nvSpPr>
        <p:spPr bwMode="auto">
          <a:xfrm>
            <a:off x="7559191" y="2255839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I</a:t>
            </a:r>
          </a:p>
        </p:txBody>
      </p:sp>
      <p:sp>
        <p:nvSpPr>
          <p:cNvPr id="1339" name="Rectangle 339"/>
          <p:cNvSpPr>
            <a:spLocks noChangeArrowheads="1"/>
          </p:cNvSpPr>
          <p:nvPr/>
        </p:nvSpPr>
        <p:spPr bwMode="auto">
          <a:xfrm>
            <a:off x="8149793" y="2268612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1340" name="Rectangle 340"/>
          <p:cNvSpPr>
            <a:spLocks noChangeArrowheads="1"/>
          </p:cNvSpPr>
          <p:nvPr/>
        </p:nvSpPr>
        <p:spPr bwMode="auto">
          <a:xfrm>
            <a:off x="4034941" y="2843214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41" name="Rectangle 341"/>
          <p:cNvSpPr>
            <a:spLocks noChangeArrowheads="1"/>
          </p:cNvSpPr>
          <p:nvPr/>
        </p:nvSpPr>
        <p:spPr bwMode="auto">
          <a:xfrm>
            <a:off x="4622316" y="2843214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L</a:t>
            </a:r>
          </a:p>
        </p:txBody>
      </p:sp>
      <p:sp>
        <p:nvSpPr>
          <p:cNvPr id="1342" name="Rectangle 342"/>
          <p:cNvSpPr>
            <a:spLocks noChangeArrowheads="1"/>
          </p:cNvSpPr>
          <p:nvPr/>
        </p:nvSpPr>
        <p:spPr bwMode="auto">
          <a:xfrm>
            <a:off x="5209691" y="2843214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43" name="Rectangle 343"/>
          <p:cNvSpPr>
            <a:spLocks noChangeArrowheads="1"/>
          </p:cNvSpPr>
          <p:nvPr/>
        </p:nvSpPr>
        <p:spPr bwMode="auto">
          <a:xfrm>
            <a:off x="5797066" y="2843214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V</a:t>
            </a:r>
          </a:p>
        </p:txBody>
      </p:sp>
      <p:sp>
        <p:nvSpPr>
          <p:cNvPr id="1344" name="Rectangle 344"/>
          <p:cNvSpPr>
            <a:spLocks noChangeArrowheads="1"/>
          </p:cNvSpPr>
          <p:nvPr/>
        </p:nvSpPr>
        <p:spPr bwMode="auto">
          <a:xfrm>
            <a:off x="6403792" y="2843214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45" name="Rectangle 345"/>
          <p:cNvSpPr>
            <a:spLocks noChangeArrowheads="1"/>
          </p:cNvSpPr>
          <p:nvPr/>
        </p:nvSpPr>
        <p:spPr bwMode="auto">
          <a:xfrm>
            <a:off x="6991167" y="2843214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N</a:t>
            </a:r>
          </a:p>
        </p:txBody>
      </p:sp>
      <p:sp>
        <p:nvSpPr>
          <p:cNvPr id="1346" name="Rectangle 346"/>
          <p:cNvSpPr>
            <a:spLocks noChangeArrowheads="1"/>
          </p:cNvSpPr>
          <p:nvPr/>
        </p:nvSpPr>
        <p:spPr bwMode="auto">
          <a:xfrm>
            <a:off x="7578542" y="2843214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F</a:t>
            </a:r>
          </a:p>
        </p:txBody>
      </p:sp>
      <p:sp>
        <p:nvSpPr>
          <p:cNvPr id="1347" name="Rectangle 347"/>
          <p:cNvSpPr>
            <a:spLocks noChangeArrowheads="1"/>
          </p:cNvSpPr>
          <p:nvPr/>
        </p:nvSpPr>
        <p:spPr bwMode="auto">
          <a:xfrm>
            <a:off x="8146565" y="2823803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T</a:t>
            </a:r>
          </a:p>
        </p:txBody>
      </p:sp>
      <p:sp>
        <p:nvSpPr>
          <p:cNvPr id="1348" name="Rectangle 348"/>
          <p:cNvSpPr>
            <a:spLocks noChangeArrowheads="1"/>
          </p:cNvSpPr>
          <p:nvPr/>
        </p:nvSpPr>
        <p:spPr bwMode="auto">
          <a:xfrm>
            <a:off x="4030178" y="3431962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N</a:t>
            </a:r>
          </a:p>
        </p:txBody>
      </p:sp>
      <p:sp>
        <p:nvSpPr>
          <p:cNvPr id="1349" name="Rectangle 349"/>
          <p:cNvSpPr>
            <a:spLocks noChangeArrowheads="1"/>
          </p:cNvSpPr>
          <p:nvPr/>
        </p:nvSpPr>
        <p:spPr bwMode="auto">
          <a:xfrm>
            <a:off x="4622615" y="3430230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50" name="Rectangle 350"/>
          <p:cNvSpPr>
            <a:spLocks noChangeArrowheads="1"/>
          </p:cNvSpPr>
          <p:nvPr/>
        </p:nvSpPr>
        <p:spPr bwMode="auto">
          <a:xfrm>
            <a:off x="5222683" y="3449246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51" name="Rectangle 351"/>
          <p:cNvSpPr>
            <a:spLocks noChangeArrowheads="1"/>
          </p:cNvSpPr>
          <p:nvPr/>
        </p:nvSpPr>
        <p:spPr bwMode="auto">
          <a:xfrm>
            <a:off x="5820158" y="3444879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I</a:t>
            </a:r>
          </a:p>
        </p:txBody>
      </p:sp>
      <p:sp>
        <p:nvSpPr>
          <p:cNvPr id="1352" name="Rectangle 352"/>
          <p:cNvSpPr>
            <a:spLocks noChangeArrowheads="1"/>
          </p:cNvSpPr>
          <p:nvPr/>
        </p:nvSpPr>
        <p:spPr bwMode="auto">
          <a:xfrm>
            <a:off x="6411947" y="3439321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G</a:t>
            </a:r>
          </a:p>
        </p:txBody>
      </p:sp>
      <p:sp>
        <p:nvSpPr>
          <p:cNvPr id="1353" name="Rectangle 353"/>
          <p:cNvSpPr>
            <a:spLocks noChangeArrowheads="1"/>
          </p:cNvSpPr>
          <p:nvPr/>
        </p:nvSpPr>
        <p:spPr bwMode="auto">
          <a:xfrm>
            <a:off x="6996843" y="3448052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H</a:t>
            </a:r>
          </a:p>
        </p:txBody>
      </p:sp>
      <p:sp>
        <p:nvSpPr>
          <p:cNvPr id="1354" name="Rectangle 354"/>
          <p:cNvSpPr>
            <a:spLocks noChangeArrowheads="1"/>
          </p:cNvSpPr>
          <p:nvPr/>
        </p:nvSpPr>
        <p:spPr bwMode="auto">
          <a:xfrm>
            <a:off x="7559191" y="3432177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T</a:t>
            </a:r>
          </a:p>
        </p:txBody>
      </p:sp>
      <p:sp>
        <p:nvSpPr>
          <p:cNvPr id="1355" name="Rectangle 355"/>
          <p:cNvSpPr>
            <a:spLocks noChangeArrowheads="1"/>
          </p:cNvSpPr>
          <p:nvPr/>
        </p:nvSpPr>
        <p:spPr bwMode="auto">
          <a:xfrm>
            <a:off x="8147554" y="3410385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H</a:t>
            </a:r>
          </a:p>
        </p:txBody>
      </p:sp>
      <p:sp>
        <p:nvSpPr>
          <p:cNvPr id="1356" name="Rectangle 356"/>
          <p:cNvSpPr>
            <a:spLocks noChangeArrowheads="1"/>
          </p:cNvSpPr>
          <p:nvPr/>
        </p:nvSpPr>
        <p:spPr bwMode="auto">
          <a:xfrm>
            <a:off x="4027798" y="4028571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T</a:t>
            </a:r>
          </a:p>
        </p:txBody>
      </p:sp>
      <p:sp>
        <p:nvSpPr>
          <p:cNvPr id="1357" name="Rectangle 357"/>
          <p:cNvSpPr>
            <a:spLocks noChangeArrowheads="1"/>
          </p:cNvSpPr>
          <p:nvPr/>
        </p:nvSpPr>
        <p:spPr bwMode="auto">
          <a:xfrm>
            <a:off x="5226023" y="4027488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I</a:t>
            </a:r>
          </a:p>
        </p:txBody>
      </p:sp>
      <p:sp>
        <p:nvSpPr>
          <p:cNvPr id="1358" name="Rectangle 358"/>
          <p:cNvSpPr>
            <a:spLocks noChangeArrowheads="1"/>
          </p:cNvSpPr>
          <p:nvPr/>
        </p:nvSpPr>
        <p:spPr bwMode="auto">
          <a:xfrm>
            <a:off x="5819592" y="4028248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N</a:t>
            </a:r>
          </a:p>
        </p:txBody>
      </p:sp>
      <p:sp>
        <p:nvSpPr>
          <p:cNvPr id="1359" name="Rectangle 359"/>
          <p:cNvSpPr>
            <a:spLocks noChangeArrowheads="1"/>
          </p:cNvSpPr>
          <p:nvPr/>
        </p:nvSpPr>
        <p:spPr bwMode="auto">
          <a:xfrm>
            <a:off x="4616246" y="4036292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N</a:t>
            </a:r>
          </a:p>
        </p:txBody>
      </p:sp>
      <p:sp>
        <p:nvSpPr>
          <p:cNvPr id="1360" name="Rectangle 360"/>
          <p:cNvSpPr>
            <a:spLocks noChangeArrowheads="1"/>
          </p:cNvSpPr>
          <p:nvPr/>
        </p:nvSpPr>
        <p:spPr bwMode="auto">
          <a:xfrm>
            <a:off x="6380206" y="4019553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61" name="Rectangle 361"/>
          <p:cNvSpPr>
            <a:spLocks noChangeArrowheads="1"/>
          </p:cNvSpPr>
          <p:nvPr/>
        </p:nvSpPr>
        <p:spPr bwMode="auto">
          <a:xfrm>
            <a:off x="6971815" y="4050147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D</a:t>
            </a:r>
          </a:p>
        </p:txBody>
      </p:sp>
      <p:sp>
        <p:nvSpPr>
          <p:cNvPr id="1362" name="Rectangle 362"/>
          <p:cNvSpPr>
            <a:spLocks noChangeArrowheads="1"/>
          </p:cNvSpPr>
          <p:nvPr/>
        </p:nvSpPr>
        <p:spPr bwMode="auto">
          <a:xfrm>
            <a:off x="7559191" y="4019552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63" name="Rectangle 363"/>
          <p:cNvSpPr>
            <a:spLocks noChangeArrowheads="1"/>
          </p:cNvSpPr>
          <p:nvPr/>
        </p:nvSpPr>
        <p:spPr bwMode="auto">
          <a:xfrm>
            <a:off x="8161444" y="4011686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64" name="Rectangle 364"/>
          <p:cNvSpPr>
            <a:spLocks noChangeArrowheads="1"/>
          </p:cNvSpPr>
          <p:nvPr/>
        </p:nvSpPr>
        <p:spPr bwMode="auto">
          <a:xfrm>
            <a:off x="4049227" y="4621647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y</a:t>
            </a:r>
          </a:p>
        </p:txBody>
      </p:sp>
      <p:sp>
        <p:nvSpPr>
          <p:cNvPr id="1365" name="Rectangle 365"/>
          <p:cNvSpPr>
            <a:spLocks noChangeArrowheads="1"/>
          </p:cNvSpPr>
          <p:nvPr/>
        </p:nvSpPr>
        <p:spPr bwMode="auto">
          <a:xfrm>
            <a:off x="4622316" y="4608514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B</a:t>
            </a:r>
          </a:p>
        </p:txBody>
      </p:sp>
      <p:sp>
        <p:nvSpPr>
          <p:cNvPr id="1366" name="Rectangle 366"/>
          <p:cNvSpPr>
            <a:spLocks noChangeArrowheads="1"/>
          </p:cNvSpPr>
          <p:nvPr/>
        </p:nvSpPr>
        <p:spPr bwMode="auto">
          <a:xfrm>
            <a:off x="5209691" y="4608514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R</a:t>
            </a:r>
          </a:p>
        </p:txBody>
      </p:sp>
      <p:sp>
        <p:nvSpPr>
          <p:cNvPr id="1367" name="Rectangle 367"/>
          <p:cNvSpPr>
            <a:spLocks noChangeArrowheads="1"/>
          </p:cNvSpPr>
          <p:nvPr/>
        </p:nvSpPr>
        <p:spPr bwMode="auto">
          <a:xfrm>
            <a:off x="5797066" y="4608514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O</a:t>
            </a:r>
          </a:p>
        </p:txBody>
      </p:sp>
      <p:sp>
        <p:nvSpPr>
          <p:cNvPr id="1368" name="Rectangle 368"/>
          <p:cNvSpPr>
            <a:spLocks noChangeArrowheads="1"/>
          </p:cNvSpPr>
          <p:nvPr/>
        </p:nvSpPr>
        <p:spPr bwMode="auto">
          <a:xfrm>
            <a:off x="6384441" y="4608514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T</a:t>
            </a:r>
          </a:p>
        </p:txBody>
      </p:sp>
      <p:sp>
        <p:nvSpPr>
          <p:cNvPr id="1369" name="Rectangle 369"/>
          <p:cNvSpPr>
            <a:spLocks noChangeArrowheads="1"/>
          </p:cNvSpPr>
          <p:nvPr/>
        </p:nvSpPr>
        <p:spPr bwMode="auto">
          <a:xfrm>
            <a:off x="6971816" y="4608514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H</a:t>
            </a:r>
          </a:p>
        </p:txBody>
      </p:sp>
      <p:sp>
        <p:nvSpPr>
          <p:cNvPr id="1370" name="Rectangle 370"/>
          <p:cNvSpPr>
            <a:spLocks noChangeArrowheads="1"/>
          </p:cNvSpPr>
          <p:nvPr/>
        </p:nvSpPr>
        <p:spPr bwMode="auto">
          <a:xfrm>
            <a:off x="7559191" y="4608514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71" name="Rectangle 371"/>
          <p:cNvSpPr>
            <a:spLocks noChangeArrowheads="1"/>
          </p:cNvSpPr>
          <p:nvPr/>
        </p:nvSpPr>
        <p:spPr bwMode="auto">
          <a:xfrm>
            <a:off x="8153249" y="4594083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R</a:t>
            </a:r>
          </a:p>
        </p:txBody>
      </p:sp>
      <p:sp>
        <p:nvSpPr>
          <p:cNvPr id="1372" name="Rectangle 372"/>
          <p:cNvSpPr>
            <a:spLocks noChangeArrowheads="1"/>
          </p:cNvSpPr>
          <p:nvPr/>
        </p:nvSpPr>
        <p:spPr bwMode="auto">
          <a:xfrm>
            <a:off x="4028341" y="5212845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Y</a:t>
            </a:r>
          </a:p>
        </p:txBody>
      </p:sp>
      <p:sp>
        <p:nvSpPr>
          <p:cNvPr id="1373" name="Rectangle 373"/>
          <p:cNvSpPr>
            <a:spLocks noChangeArrowheads="1"/>
          </p:cNvSpPr>
          <p:nvPr/>
        </p:nvSpPr>
        <p:spPr bwMode="auto">
          <a:xfrm>
            <a:off x="4622316" y="5195889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1374" name="Rectangle 374"/>
          <p:cNvSpPr>
            <a:spLocks noChangeArrowheads="1"/>
          </p:cNvSpPr>
          <p:nvPr/>
        </p:nvSpPr>
        <p:spPr bwMode="auto">
          <a:xfrm>
            <a:off x="5209691" y="5195889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S</a:t>
            </a:r>
          </a:p>
        </p:txBody>
      </p:sp>
      <p:sp>
        <p:nvSpPr>
          <p:cNvPr id="1375" name="Rectangle 375"/>
          <p:cNvSpPr>
            <a:spLocks noChangeArrowheads="1"/>
          </p:cNvSpPr>
          <p:nvPr/>
        </p:nvSpPr>
        <p:spPr bwMode="auto">
          <a:xfrm>
            <a:off x="5797066" y="5195889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76" name="Rectangle 376"/>
          <p:cNvSpPr>
            <a:spLocks noChangeArrowheads="1"/>
          </p:cNvSpPr>
          <p:nvPr/>
        </p:nvSpPr>
        <p:spPr bwMode="auto">
          <a:xfrm>
            <a:off x="6384441" y="5195889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V</a:t>
            </a:r>
          </a:p>
        </p:txBody>
      </p:sp>
      <p:sp>
        <p:nvSpPr>
          <p:cNvPr id="1377" name="Rectangle 377"/>
          <p:cNvSpPr>
            <a:spLocks noChangeArrowheads="1"/>
          </p:cNvSpPr>
          <p:nvPr/>
        </p:nvSpPr>
        <p:spPr bwMode="auto">
          <a:xfrm>
            <a:off x="6971816" y="5195889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78" name="Rectangle 378"/>
          <p:cNvSpPr>
            <a:spLocks noChangeArrowheads="1"/>
          </p:cNvSpPr>
          <p:nvPr/>
        </p:nvSpPr>
        <p:spPr bwMode="auto">
          <a:xfrm>
            <a:off x="7559191" y="5195889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N</a:t>
            </a:r>
          </a:p>
        </p:txBody>
      </p:sp>
      <p:sp>
        <p:nvSpPr>
          <p:cNvPr id="1379" name="Rectangle 379"/>
          <p:cNvSpPr>
            <a:spLocks noChangeArrowheads="1"/>
          </p:cNvSpPr>
          <p:nvPr/>
        </p:nvSpPr>
        <p:spPr bwMode="auto">
          <a:xfrm>
            <a:off x="8156142" y="5181456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O</a:t>
            </a:r>
          </a:p>
        </p:txBody>
      </p:sp>
      <p:sp>
        <p:nvSpPr>
          <p:cNvPr id="1380" name="Rectangle 380"/>
          <p:cNvSpPr>
            <a:spLocks noChangeArrowheads="1"/>
          </p:cNvSpPr>
          <p:nvPr/>
        </p:nvSpPr>
        <p:spPr bwMode="auto">
          <a:xfrm>
            <a:off x="4020655" y="5784851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S</a:t>
            </a:r>
          </a:p>
        </p:txBody>
      </p:sp>
      <p:sp>
        <p:nvSpPr>
          <p:cNvPr id="1381" name="Rectangle 381"/>
          <p:cNvSpPr>
            <a:spLocks noChangeArrowheads="1"/>
          </p:cNvSpPr>
          <p:nvPr/>
        </p:nvSpPr>
        <p:spPr bwMode="auto">
          <a:xfrm>
            <a:off x="4622316" y="5784852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I</a:t>
            </a:r>
          </a:p>
        </p:txBody>
      </p:sp>
      <p:sp>
        <p:nvSpPr>
          <p:cNvPr id="1382" name="Rectangle 382"/>
          <p:cNvSpPr>
            <a:spLocks noChangeArrowheads="1"/>
          </p:cNvSpPr>
          <p:nvPr/>
        </p:nvSpPr>
        <p:spPr bwMode="auto">
          <a:xfrm>
            <a:off x="5209691" y="5784852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X</a:t>
            </a:r>
          </a:p>
        </p:txBody>
      </p:sp>
      <p:sp>
        <p:nvSpPr>
          <p:cNvPr id="1383" name="Rectangle 383"/>
          <p:cNvSpPr>
            <a:spLocks noChangeArrowheads="1"/>
          </p:cNvSpPr>
          <p:nvPr/>
        </p:nvSpPr>
        <p:spPr bwMode="auto">
          <a:xfrm>
            <a:off x="5797066" y="5784852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T</a:t>
            </a:r>
          </a:p>
        </p:txBody>
      </p:sp>
      <p:sp>
        <p:nvSpPr>
          <p:cNvPr id="1384" name="Rectangle 384"/>
          <p:cNvSpPr>
            <a:spLocks noChangeArrowheads="1"/>
          </p:cNvSpPr>
          <p:nvPr/>
        </p:nvSpPr>
        <p:spPr bwMode="auto">
          <a:xfrm>
            <a:off x="6384441" y="5784852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85" name="Rectangle 385"/>
          <p:cNvSpPr>
            <a:spLocks noChangeArrowheads="1"/>
          </p:cNvSpPr>
          <p:nvPr/>
        </p:nvSpPr>
        <p:spPr bwMode="auto">
          <a:xfrm>
            <a:off x="6971816" y="5784852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86" name="Rectangle 386"/>
          <p:cNvSpPr>
            <a:spLocks noChangeArrowheads="1"/>
          </p:cNvSpPr>
          <p:nvPr/>
        </p:nvSpPr>
        <p:spPr bwMode="auto">
          <a:xfrm>
            <a:off x="7559190" y="5784850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N</a:t>
            </a:r>
          </a:p>
        </p:txBody>
      </p:sp>
      <p:sp>
        <p:nvSpPr>
          <p:cNvPr id="1387" name="Rectangle 387"/>
          <p:cNvSpPr>
            <a:spLocks noChangeArrowheads="1"/>
          </p:cNvSpPr>
          <p:nvPr/>
        </p:nvSpPr>
        <p:spPr bwMode="auto">
          <a:xfrm>
            <a:off x="8158338" y="5784131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407" name="Rectangle 1406"/>
          <p:cNvSpPr/>
          <p:nvPr/>
        </p:nvSpPr>
        <p:spPr>
          <a:xfrm>
            <a:off x="4018764" y="815474"/>
            <a:ext cx="4753578" cy="84346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ross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WORD SEARCH PUZZLE</a:t>
            </a:r>
          </a:p>
        </p:txBody>
      </p:sp>
      <p:sp>
        <p:nvSpPr>
          <p:cNvPr id="384" name="Rectangle 383"/>
          <p:cNvSpPr/>
          <p:nvPr/>
        </p:nvSpPr>
        <p:spPr>
          <a:xfrm>
            <a:off x="9632949" y="734295"/>
            <a:ext cx="2053885" cy="5637212"/>
          </a:xfrm>
          <a:prstGeom prst="rect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SEVEN</a:t>
            </a:r>
          </a:p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EIGHT</a:t>
            </a:r>
          </a:p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NINE</a:t>
            </a:r>
          </a:p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ELEVEN</a:t>
            </a:r>
          </a:p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TWELVE</a:t>
            </a:r>
          </a:p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SIXTEEN</a:t>
            </a:r>
          </a:p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TWENTY</a:t>
            </a:r>
          </a:p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</a:t>
            </a:r>
          </a:p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FATHER</a:t>
            </a:r>
          </a:p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BROTHER</a:t>
            </a:r>
          </a:p>
          <a:p>
            <a:pPr algn="ctr"/>
            <a:endParaRPr lang="en-US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4" name="Picture 4" descr="Amazon Icon">
            <a:hlinkClick r:id="rId3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56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4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9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4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5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6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1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7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8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9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1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0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1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8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6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1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5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1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4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3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1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2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7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1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6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1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5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1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4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1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3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1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2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1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1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0"/>
                  </p:tgtEl>
                </p:cond>
              </p:nextCondLst>
            </p:seq>
          </p:childTnLst>
        </p:cTn>
      </p:par>
    </p:tnLst>
    <p:bldLst>
      <p:bldP spid="1324" grpId="0" animBg="1"/>
      <p:bldP spid="1325" grpId="0" animBg="1"/>
      <p:bldP spid="1326" grpId="0" animBg="1"/>
      <p:bldP spid="1327" grpId="0" animBg="1"/>
      <p:bldP spid="1328" grpId="0" animBg="1"/>
      <p:bldP spid="1329" grpId="0" animBg="1"/>
      <p:bldP spid="1330" grpId="0" animBg="1"/>
      <p:bldP spid="1331" grpId="0" animBg="1"/>
      <p:bldP spid="1332" grpId="0" animBg="1"/>
      <p:bldP spid="1333" grpId="0" animBg="1"/>
      <p:bldP spid="1334" grpId="0" animBg="1"/>
      <p:bldP spid="1335" grpId="0" animBg="1"/>
      <p:bldP spid="1336" grpId="0" animBg="1"/>
      <p:bldP spid="1337" grpId="0" animBg="1"/>
      <p:bldP spid="1338" grpId="0" animBg="1"/>
      <p:bldP spid="1339" grpId="0" animBg="1"/>
      <p:bldP spid="1340" grpId="0" animBg="1"/>
      <p:bldP spid="1341" grpId="0" animBg="1"/>
      <p:bldP spid="1342" grpId="0" animBg="1"/>
      <p:bldP spid="1343" grpId="0" animBg="1"/>
      <p:bldP spid="1344" grpId="0" animBg="1"/>
      <p:bldP spid="1345" grpId="0" animBg="1"/>
      <p:bldP spid="1346" grpId="0" animBg="1"/>
      <p:bldP spid="1347" grpId="0" animBg="1"/>
      <p:bldP spid="1348" grpId="0" animBg="1"/>
      <p:bldP spid="1349" grpId="0" animBg="1"/>
      <p:bldP spid="1350" grpId="0" animBg="1"/>
      <p:bldP spid="1351" grpId="0" animBg="1"/>
      <p:bldP spid="1352" grpId="0" animBg="1"/>
      <p:bldP spid="1353" grpId="0" animBg="1"/>
      <p:bldP spid="1354" grpId="0" animBg="1"/>
      <p:bldP spid="1355" grpId="0" animBg="1"/>
      <p:bldP spid="1356" grpId="0" animBg="1"/>
      <p:bldP spid="1357" grpId="0" animBg="1"/>
      <p:bldP spid="1358" grpId="0" animBg="1"/>
      <p:bldP spid="1359" grpId="0" animBg="1"/>
      <p:bldP spid="1360" grpId="0" animBg="1"/>
      <p:bldP spid="1361" grpId="0" animBg="1"/>
      <p:bldP spid="1362" grpId="0" animBg="1"/>
      <p:bldP spid="1363" grpId="0" animBg="1"/>
      <p:bldP spid="1364" grpId="0" animBg="1"/>
      <p:bldP spid="1365" grpId="0" animBg="1"/>
      <p:bldP spid="1366" grpId="0" animBg="1"/>
      <p:bldP spid="1367" grpId="0" animBg="1"/>
      <p:bldP spid="1368" grpId="0" animBg="1"/>
      <p:bldP spid="1369" grpId="0" animBg="1"/>
      <p:bldP spid="1370" grpId="0" animBg="1"/>
      <p:bldP spid="1371" grpId="0" animBg="1"/>
      <p:bldP spid="1372" grpId="0" animBg="1"/>
      <p:bldP spid="1373" grpId="0" animBg="1"/>
      <p:bldP spid="1374" grpId="0" animBg="1"/>
      <p:bldP spid="1375" grpId="0" animBg="1"/>
      <p:bldP spid="1376" grpId="0" animBg="1"/>
      <p:bldP spid="1377" grpId="0" animBg="1"/>
      <p:bldP spid="1378" grpId="0" animBg="1"/>
      <p:bldP spid="1379" grpId="0" animBg="1"/>
      <p:bldP spid="1380" grpId="0" animBg="1"/>
      <p:bldP spid="1381" grpId="0" animBg="1"/>
      <p:bldP spid="1382" grpId="0" animBg="1"/>
      <p:bldP spid="1383" grpId="0" animBg="1"/>
      <p:bldP spid="1384" grpId="0" animBg="1"/>
      <p:bldP spid="1385" grpId="0" animBg="1"/>
      <p:bldP spid="1386" grpId="0" animBg="1"/>
      <p:bldP spid="13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mazon Icon">
            <a:hlinkClick r:id="rId5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0074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2805" y="1776549"/>
            <a:ext cx="9381173" cy="3319515"/>
          </a:xfrm>
          <a:prstGeom prst="rect">
            <a:avLst/>
          </a:prstGeom>
        </p:spPr>
      </p:pic>
      <p:pic>
        <p:nvPicPr>
          <p:cNvPr id="3" name="Track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68938" y="20929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0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90" y="564852"/>
            <a:ext cx="10118433" cy="493809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4" descr="Amazon Icon">
            <a:hlinkClick r:id="rId5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85906" y="1353128"/>
            <a:ext cx="609600" cy="609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103882" y="2690997"/>
            <a:ext cx="391886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472316" y="2750128"/>
            <a:ext cx="391886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1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3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mazon Icon">
            <a:hlinkClick r:id="rId4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r="2763"/>
          <a:stretch/>
        </p:blipFill>
        <p:spPr>
          <a:xfrm>
            <a:off x="0" y="0"/>
            <a:ext cx="4519749" cy="5807743"/>
          </a:xfrm>
          <a:prstGeom prst="rect">
            <a:avLst/>
          </a:prstGeom>
        </p:spPr>
      </p:pic>
      <p:pic>
        <p:nvPicPr>
          <p:cNvPr id="3" name="Track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86899" y="11941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/>
          <a:srcRect l="959" t="594"/>
          <a:stretch/>
        </p:blipFill>
        <p:spPr>
          <a:xfrm>
            <a:off x="4519749" y="-1"/>
            <a:ext cx="7672251" cy="685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1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3979435" cy="2263152"/>
            <a:chOff x="86308" y="92121"/>
            <a:chExt cx="4336472" cy="2538847"/>
          </a:xfrm>
        </p:grpSpPr>
        <p:sp>
          <p:nvSpPr>
            <p:cNvPr id="3" name="Oval 2">
              <a:hlinkClick r:id="" action="ppaction://noaction"/>
              <a:extLst>
                <a:ext uri="{FF2B5EF4-FFF2-40B4-BE49-F238E27FC236}">
                  <a16:creationId xmlns:a16="http://schemas.microsoft.com/office/drawing/2014/main" id="{99878022-E7DC-4F22-8AE1-F8763C53B1A3}"/>
                </a:ext>
              </a:extLst>
            </p:cNvPr>
            <p:cNvSpPr/>
            <p:nvPr/>
          </p:nvSpPr>
          <p:spPr>
            <a:xfrm>
              <a:off x="86308" y="92121"/>
              <a:ext cx="4336472" cy="253884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388C782-6F1B-4F41-9842-2B2754111FDA}"/>
                </a:ext>
              </a:extLst>
            </p:cNvPr>
            <p:cNvSpPr/>
            <p:nvPr/>
          </p:nvSpPr>
          <p:spPr>
            <a:xfrm>
              <a:off x="762000" y="762000"/>
              <a:ext cx="3070442" cy="113939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wrap up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6566896" y="3527718"/>
            <a:ext cx="1616148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O /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əʊ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33508" y="3515415"/>
            <a:ext cx="3740126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ure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/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ʊə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(r)/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407" y="-629714"/>
            <a:ext cx="4677319" cy="44653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2C2BD1E-C916-46D9-B665-28F0F9FFE023}"/>
              </a:ext>
            </a:extLst>
          </p:cNvPr>
          <p:cNvGrpSpPr/>
          <p:nvPr/>
        </p:nvGrpSpPr>
        <p:grpSpPr>
          <a:xfrm>
            <a:off x="4321476" y="571474"/>
            <a:ext cx="1891527" cy="743960"/>
            <a:chOff x="460731" y="-15208"/>
            <a:chExt cx="1501996" cy="7439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76DD77-A9F0-424A-A2AA-EEA7188F078A}"/>
                </a:ext>
              </a:extLst>
            </p:cNvPr>
            <p:cNvSpPr/>
            <p:nvPr/>
          </p:nvSpPr>
          <p:spPr>
            <a:xfrm>
              <a:off x="863237" y="239720"/>
              <a:ext cx="1099490" cy="489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6-Point Star 2">
              <a:extLst>
                <a:ext uri="{FF2B5EF4-FFF2-40B4-BE49-F238E27FC236}">
                  <a16:creationId xmlns:a16="http://schemas.microsoft.com/office/drawing/2014/main" id="{91D061B1-B68B-4072-BA3E-4F67D1F85939}"/>
                </a:ext>
              </a:extLst>
            </p:cNvPr>
            <p:cNvSpPr/>
            <p:nvPr/>
          </p:nvSpPr>
          <p:spPr>
            <a:xfrm>
              <a:off x="460731" y="-15208"/>
              <a:ext cx="768695" cy="695182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77EE208-1590-4A52-8C48-4A070BB09ADB}"/>
              </a:ext>
            </a:extLst>
          </p:cNvPr>
          <p:cNvGrpSpPr/>
          <p:nvPr/>
        </p:nvGrpSpPr>
        <p:grpSpPr>
          <a:xfrm>
            <a:off x="6452728" y="642659"/>
            <a:ext cx="1880780" cy="743960"/>
            <a:chOff x="460731" y="-15208"/>
            <a:chExt cx="1501996" cy="7439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ACAEB0C-E344-401F-81D9-1BEDC79CCF77}"/>
                </a:ext>
              </a:extLst>
            </p:cNvPr>
            <p:cNvSpPr/>
            <p:nvPr/>
          </p:nvSpPr>
          <p:spPr>
            <a:xfrm>
              <a:off x="863237" y="239720"/>
              <a:ext cx="1099490" cy="489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6-Point Star 111">
              <a:extLst>
                <a:ext uri="{FF2B5EF4-FFF2-40B4-BE49-F238E27FC236}">
                  <a16:creationId xmlns:a16="http://schemas.microsoft.com/office/drawing/2014/main" id="{2B655894-3BF2-4EFB-970D-251821649D83}"/>
                </a:ext>
              </a:extLst>
            </p:cNvPr>
            <p:cNvSpPr/>
            <p:nvPr/>
          </p:nvSpPr>
          <p:spPr>
            <a:xfrm>
              <a:off x="460731" y="-15208"/>
              <a:ext cx="768695" cy="695182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B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624173" y="3066053"/>
            <a:ext cx="2087239" cy="923330"/>
          </a:xfrm>
          <a:prstGeom prst="rect">
            <a:avLst/>
          </a:prstGeom>
          <a:solidFill>
            <a:srgbClr val="FF66FF"/>
          </a:solidFill>
          <a:ln w="38100">
            <a:solidFill>
              <a:srgbClr val="0000CC"/>
            </a:solidFill>
            <a:prstDash val="lgDash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eleven</a:t>
            </a: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3411718" y="3066053"/>
            <a:ext cx="2122120" cy="923330"/>
          </a:xfrm>
          <a:prstGeom prst="rect">
            <a:avLst/>
          </a:prstGeom>
          <a:solidFill>
            <a:srgbClr val="FF66FF"/>
          </a:solidFill>
          <a:ln w="38100">
            <a:solidFill>
              <a:srgbClr val="0000CC"/>
            </a:solidFill>
            <a:prstDash val="lgDash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twelve</a:t>
            </a: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411102" y="4330619"/>
            <a:ext cx="2513380" cy="923330"/>
          </a:xfrm>
          <a:prstGeom prst="rect">
            <a:avLst/>
          </a:prstGeom>
          <a:solidFill>
            <a:srgbClr val="FF66FF"/>
          </a:solidFill>
          <a:ln w="38100">
            <a:solidFill>
              <a:srgbClr val="0000CC"/>
            </a:solidFill>
            <a:prstDash val="lgDash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thirteen</a:t>
            </a:r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3195786" y="4330619"/>
            <a:ext cx="2684069" cy="923330"/>
          </a:xfrm>
          <a:prstGeom prst="rect">
            <a:avLst/>
          </a:prstGeom>
          <a:solidFill>
            <a:srgbClr val="FF66FF"/>
          </a:solidFill>
          <a:ln w="38100">
            <a:solidFill>
              <a:srgbClr val="0000CC"/>
            </a:solidFill>
            <a:prstDash val="lgDash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fourteen</a:t>
            </a:r>
          </a:p>
        </p:txBody>
      </p:sp>
      <p:sp>
        <p:nvSpPr>
          <p:cNvPr id="23" name="Rectangle 22">
            <a:hlinkClick r:id="rId10" action="ppaction://hlinksldjump"/>
          </p:cNvPr>
          <p:cNvSpPr/>
          <p:nvPr/>
        </p:nvSpPr>
        <p:spPr>
          <a:xfrm>
            <a:off x="616984" y="5595185"/>
            <a:ext cx="2093395" cy="923330"/>
          </a:xfrm>
          <a:prstGeom prst="rect">
            <a:avLst/>
          </a:prstGeom>
          <a:solidFill>
            <a:srgbClr val="FF66FF"/>
          </a:solidFill>
          <a:ln w="38100">
            <a:solidFill>
              <a:srgbClr val="0000CC"/>
            </a:solidFill>
            <a:prstDash val="lgDash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fifteen</a:t>
            </a:r>
          </a:p>
        </p:txBody>
      </p:sp>
      <p:sp>
        <p:nvSpPr>
          <p:cNvPr id="24" name="Rectangle 23">
            <a:hlinkClick r:id="rId11" action="ppaction://hlinksldjump"/>
          </p:cNvPr>
          <p:cNvSpPr/>
          <p:nvPr/>
        </p:nvSpPr>
        <p:spPr>
          <a:xfrm>
            <a:off x="3414178" y="5593134"/>
            <a:ext cx="2247283" cy="923330"/>
          </a:xfrm>
          <a:prstGeom prst="rect">
            <a:avLst/>
          </a:prstGeom>
          <a:solidFill>
            <a:srgbClr val="FF66FF"/>
          </a:solidFill>
          <a:ln w="38100">
            <a:solidFill>
              <a:srgbClr val="0000CC"/>
            </a:solidFill>
            <a:prstDash val="lgDash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sixteen</a:t>
            </a:r>
          </a:p>
        </p:txBody>
      </p:sp>
      <p:pic>
        <p:nvPicPr>
          <p:cNvPr id="25" name="Picture 4" descr="Amazon Icon">
            <a:hlinkClick r:id="rId12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4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r:id="rId1" imgW="905040" imgH="485640"/>
        </mc:Choice>
        <mc:Fallback>
          <p:control r:id="rId1" imgW="905040" imgH="485640">
            <p:pic>
              <p:nvPicPr>
                <p:cNvPr id="26" name="TextBox2">
                  <a:extLst>
                    <a:ext uri="{FF2B5EF4-FFF2-40B4-BE49-F238E27FC236}">
                      <a16:creationId xmlns:a16="http://schemas.microsoft.com/office/drawing/2014/main" id="{8B598EC0-E9B0-4A24-9437-FBBCE92E4FE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311532" y="826402"/>
                  <a:ext cx="901471" cy="4890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2" imgW="895320" imgH="485640"/>
        </mc:Choice>
        <mc:Fallback>
          <p:control r:id="rId2" imgW="895320" imgH="485640">
            <p:pic>
              <p:nvPicPr>
                <p:cNvPr id="27" name="TextBox1">
                  <a:extLst>
                    <a:ext uri="{FF2B5EF4-FFF2-40B4-BE49-F238E27FC236}">
                      <a16:creationId xmlns:a16="http://schemas.microsoft.com/office/drawing/2014/main" id="{8B598EC0-E9B0-4A24-9437-FBBCE92E4FE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7432037" y="887060"/>
                  <a:ext cx="901471" cy="4890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7053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238,437 BEST Cartoon Grass IMAGES, STOCK PHOTOS &amp;amp; VECTORS | Adobe 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75"/>
            <a:ext cx="12173217" cy="696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ranch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9"/>
          <a:stretch/>
        </p:blipFill>
        <p:spPr bwMode="auto">
          <a:xfrm>
            <a:off x="0" y="7605"/>
            <a:ext cx="12188932" cy="546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5599290" y="4278449"/>
            <a:ext cx="611065" cy="553998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50</a:t>
            </a:r>
            <a:endParaRPr lang="en-US" sz="3000" b="1" dirty="0">
              <a:solidFill>
                <a:srgbClr val="FF0000"/>
              </a:solidFill>
            </a:endParaRPr>
          </a:p>
        </p:txBody>
      </p:sp>
      <p:grpSp>
        <p:nvGrpSpPr>
          <p:cNvPr id="3" name="54 Grupo"/>
          <p:cNvGrpSpPr>
            <a:grpSpLocks/>
          </p:cNvGrpSpPr>
          <p:nvPr/>
        </p:nvGrpSpPr>
        <p:grpSpPr bwMode="auto">
          <a:xfrm>
            <a:off x="4239210" y="-669402"/>
            <a:ext cx="4687419" cy="5641947"/>
            <a:chOff x="4361214" y="-1482652"/>
            <a:chExt cx="3382237" cy="5641947"/>
          </a:xfrm>
        </p:grpSpPr>
        <p:grpSp>
          <p:nvGrpSpPr>
            <p:cNvPr id="4" name="34 Grupo"/>
            <p:cNvGrpSpPr>
              <a:grpSpLocks/>
            </p:cNvGrpSpPr>
            <p:nvPr/>
          </p:nvGrpSpPr>
          <p:grpSpPr bwMode="auto">
            <a:xfrm>
              <a:off x="4404507" y="-1482652"/>
              <a:ext cx="3338944" cy="5641947"/>
              <a:chOff x="-810295" y="89766"/>
              <a:chExt cx="3338945" cy="5641947"/>
            </a:xfrm>
          </p:grpSpPr>
          <p:pic>
            <p:nvPicPr>
              <p:cNvPr id="6" name="Picture 7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41" t="12582" r="23254" b="11315"/>
              <a:stretch/>
            </p:blipFill>
            <p:spPr bwMode="auto">
              <a:xfrm>
                <a:off x="-810295" y="938040"/>
                <a:ext cx="3338945" cy="47936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7" name="Line 8"/>
              <p:cNvSpPr>
                <a:spLocks noChangeShapeType="1"/>
              </p:cNvSpPr>
              <p:nvPr/>
            </p:nvSpPr>
            <p:spPr bwMode="auto">
              <a:xfrm flipV="1">
                <a:off x="370962" y="8976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pic>
          <p:nvPicPr>
            <p:cNvPr id="5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61214" y="2580848"/>
              <a:ext cx="1962749" cy="1471849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59 Grupo"/>
          <p:cNvGrpSpPr>
            <a:grpSpLocks/>
          </p:cNvGrpSpPr>
          <p:nvPr/>
        </p:nvGrpSpPr>
        <p:grpSpPr bwMode="auto">
          <a:xfrm>
            <a:off x="4239210" y="-2096762"/>
            <a:ext cx="7394126" cy="6962709"/>
            <a:chOff x="-2868637" y="-232729"/>
            <a:chExt cx="4096068" cy="5442942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70" t="13218" r="19892" b="11643"/>
            <a:stretch/>
          </p:blipFill>
          <p:spPr bwMode="auto">
            <a:xfrm>
              <a:off x="-2868637" y="1691255"/>
              <a:ext cx="2709786" cy="3518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 flipV="1">
              <a:off x="1204321" y="-232729"/>
              <a:ext cx="23110" cy="4418520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1" name="62 Grupo"/>
          <p:cNvGrpSpPr>
            <a:grpSpLocks/>
          </p:cNvGrpSpPr>
          <p:nvPr/>
        </p:nvGrpSpPr>
        <p:grpSpPr bwMode="auto">
          <a:xfrm>
            <a:off x="4239210" y="3198921"/>
            <a:ext cx="2847113" cy="1786420"/>
            <a:chOff x="-1618594" y="4705816"/>
            <a:chExt cx="2847016" cy="1786420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618594" y="4705816"/>
              <a:ext cx="2847016" cy="17864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64 CuadroTexto"/>
            <p:cNvSpPr txBox="1"/>
            <p:nvPr/>
          </p:nvSpPr>
          <p:spPr>
            <a:xfrm>
              <a:off x="-929739" y="5614248"/>
              <a:ext cx="155562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800" b="1" dirty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close</a:t>
              </a:r>
              <a:endParaRPr lang="es-ES" sz="48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17" name="69 Grupo"/>
          <p:cNvGrpSpPr>
            <a:grpSpLocks/>
          </p:cNvGrpSpPr>
          <p:nvPr/>
        </p:nvGrpSpPr>
        <p:grpSpPr bwMode="auto">
          <a:xfrm>
            <a:off x="372284" y="3384316"/>
            <a:ext cx="3042524" cy="1856182"/>
            <a:chOff x="-342315" y="5874561"/>
            <a:chExt cx="3042526" cy="1856182"/>
          </a:xfrm>
        </p:grpSpPr>
        <p:pic>
          <p:nvPicPr>
            <p:cNvPr id="18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42315" y="5874561"/>
              <a:ext cx="3042526" cy="185618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71 CuadroTexto"/>
            <p:cNvSpPr txBox="1"/>
            <p:nvPr/>
          </p:nvSpPr>
          <p:spPr>
            <a:xfrm>
              <a:off x="641656" y="6838400"/>
              <a:ext cx="159476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hot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20" name="72 Grupo"/>
          <p:cNvGrpSpPr>
            <a:grpSpLocks/>
          </p:cNvGrpSpPr>
          <p:nvPr/>
        </p:nvGrpSpPr>
        <p:grpSpPr bwMode="auto">
          <a:xfrm rot="21328306">
            <a:off x="7996580" y="2698023"/>
            <a:ext cx="2931755" cy="2167925"/>
            <a:chOff x="1866861" y="3737222"/>
            <a:chExt cx="2931757" cy="2167925"/>
          </a:xfrm>
        </p:grpSpPr>
        <p:pic>
          <p:nvPicPr>
            <p:cNvPr id="21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66861" y="3737222"/>
              <a:ext cx="2931757" cy="21679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74 CuadroTexto"/>
            <p:cNvSpPr txBox="1"/>
            <p:nvPr/>
          </p:nvSpPr>
          <p:spPr>
            <a:xfrm>
              <a:off x="2423650" y="5016029"/>
              <a:ext cx="167334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about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631489" y="5472339"/>
            <a:ext cx="2327881" cy="1015663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O /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əʊ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28" name="Picture 4" descr="Amazon Icon">
            <a:hlinkClick r:id="rId9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4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34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238,437 BEST Cartoon Grass IMAGES, STOCK PHOTOS &amp;amp; VECTORS | Adobe 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75"/>
            <a:ext cx="12173217" cy="696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Branch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9"/>
          <a:stretch/>
        </p:blipFill>
        <p:spPr bwMode="auto">
          <a:xfrm>
            <a:off x="0" y="7605"/>
            <a:ext cx="12188932" cy="546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059767" y="4338182"/>
            <a:ext cx="611065" cy="553998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40</a:t>
            </a:r>
            <a:endParaRPr lang="en-US" sz="3000" b="1" dirty="0">
              <a:solidFill>
                <a:srgbClr val="FF0000"/>
              </a:solidFill>
            </a:endParaRPr>
          </a:p>
        </p:txBody>
      </p:sp>
      <p:grpSp>
        <p:nvGrpSpPr>
          <p:cNvPr id="3" name="54 Grupo"/>
          <p:cNvGrpSpPr>
            <a:grpSpLocks/>
          </p:cNvGrpSpPr>
          <p:nvPr/>
        </p:nvGrpSpPr>
        <p:grpSpPr bwMode="auto">
          <a:xfrm>
            <a:off x="722091" y="-558566"/>
            <a:ext cx="4687419" cy="5641947"/>
            <a:chOff x="4361214" y="-1482652"/>
            <a:chExt cx="3382237" cy="5641947"/>
          </a:xfrm>
        </p:grpSpPr>
        <p:grpSp>
          <p:nvGrpSpPr>
            <p:cNvPr id="4" name="34 Grupo"/>
            <p:cNvGrpSpPr>
              <a:grpSpLocks/>
            </p:cNvGrpSpPr>
            <p:nvPr/>
          </p:nvGrpSpPr>
          <p:grpSpPr bwMode="auto">
            <a:xfrm>
              <a:off x="4404507" y="-1482652"/>
              <a:ext cx="3338944" cy="5641947"/>
              <a:chOff x="-810295" y="89766"/>
              <a:chExt cx="3338945" cy="5641947"/>
            </a:xfrm>
          </p:grpSpPr>
          <p:pic>
            <p:nvPicPr>
              <p:cNvPr id="6" name="Picture 7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41" t="12582" r="23254" b="11315"/>
              <a:stretch/>
            </p:blipFill>
            <p:spPr bwMode="auto">
              <a:xfrm>
                <a:off x="-810295" y="938040"/>
                <a:ext cx="3338945" cy="47936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7" name="Line 8"/>
              <p:cNvSpPr>
                <a:spLocks noChangeShapeType="1"/>
              </p:cNvSpPr>
              <p:nvPr/>
            </p:nvSpPr>
            <p:spPr bwMode="auto">
              <a:xfrm flipV="1">
                <a:off x="370962" y="8976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pic>
          <p:nvPicPr>
            <p:cNvPr id="5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61214" y="2580848"/>
              <a:ext cx="1962749" cy="1471849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59 Grupo"/>
          <p:cNvGrpSpPr>
            <a:grpSpLocks/>
          </p:cNvGrpSpPr>
          <p:nvPr/>
        </p:nvGrpSpPr>
        <p:grpSpPr bwMode="auto">
          <a:xfrm>
            <a:off x="733916" y="-2096762"/>
            <a:ext cx="7394126" cy="6962709"/>
            <a:chOff x="-2868637" y="-232729"/>
            <a:chExt cx="4096068" cy="5442942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70" t="13218" r="19892" b="11643"/>
            <a:stretch/>
          </p:blipFill>
          <p:spPr bwMode="auto">
            <a:xfrm>
              <a:off x="-2868637" y="1691255"/>
              <a:ext cx="2709786" cy="3518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 flipV="1">
              <a:off x="1204321" y="-232729"/>
              <a:ext cx="23110" cy="4418520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1" name="62 Grupo"/>
          <p:cNvGrpSpPr>
            <a:grpSpLocks/>
          </p:cNvGrpSpPr>
          <p:nvPr/>
        </p:nvGrpSpPr>
        <p:grpSpPr bwMode="auto">
          <a:xfrm>
            <a:off x="733916" y="3274006"/>
            <a:ext cx="2847113" cy="1786420"/>
            <a:chOff x="-1618594" y="4705816"/>
            <a:chExt cx="2847016" cy="1786420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618594" y="4705816"/>
              <a:ext cx="2847016" cy="17864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64 CuadroTexto"/>
            <p:cNvSpPr txBox="1"/>
            <p:nvPr/>
          </p:nvSpPr>
          <p:spPr>
            <a:xfrm>
              <a:off x="-968487" y="5619417"/>
              <a:ext cx="160910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800" b="1" dirty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open</a:t>
              </a:r>
              <a:endParaRPr lang="es-ES" sz="48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17" name="69 Grupo"/>
          <p:cNvGrpSpPr>
            <a:grpSpLocks/>
          </p:cNvGrpSpPr>
          <p:nvPr/>
        </p:nvGrpSpPr>
        <p:grpSpPr bwMode="auto">
          <a:xfrm>
            <a:off x="4520533" y="3009765"/>
            <a:ext cx="3042524" cy="1856182"/>
            <a:chOff x="-342315" y="5874561"/>
            <a:chExt cx="3042526" cy="1856182"/>
          </a:xfrm>
        </p:grpSpPr>
        <p:pic>
          <p:nvPicPr>
            <p:cNvPr id="18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42315" y="5874561"/>
              <a:ext cx="3042526" cy="185618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71 CuadroTexto"/>
            <p:cNvSpPr txBox="1"/>
            <p:nvPr/>
          </p:nvSpPr>
          <p:spPr>
            <a:xfrm>
              <a:off x="641656" y="6838400"/>
              <a:ext cx="130008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out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20" name="72 Grupo"/>
          <p:cNvGrpSpPr>
            <a:grpSpLocks/>
          </p:cNvGrpSpPr>
          <p:nvPr/>
        </p:nvGrpSpPr>
        <p:grpSpPr bwMode="auto">
          <a:xfrm>
            <a:off x="7996580" y="2698022"/>
            <a:ext cx="2931755" cy="2167925"/>
            <a:chOff x="1866861" y="3737222"/>
            <a:chExt cx="2931757" cy="2167925"/>
          </a:xfrm>
        </p:grpSpPr>
        <p:pic>
          <p:nvPicPr>
            <p:cNvPr id="21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66861" y="3737222"/>
              <a:ext cx="2931757" cy="21679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74 CuadroTexto"/>
            <p:cNvSpPr txBox="1"/>
            <p:nvPr/>
          </p:nvSpPr>
          <p:spPr>
            <a:xfrm>
              <a:off x="2448198" y="5012804"/>
              <a:ext cx="176908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come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4631489" y="5472339"/>
            <a:ext cx="2327881" cy="1015663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O /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əʊ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25" name="Picture 4" descr="Amazon Icon">
            <a:hlinkClick r:id="rId9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4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16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419</Words>
  <Application>Microsoft Office PowerPoint</Application>
  <PresentationFormat>Màn hình rộng</PresentationFormat>
  <Paragraphs>210</Paragraphs>
  <Slides>13</Slides>
  <Notes>9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21" baseType="lpstr">
      <vt:lpstr>Amasis MT Pro Black</vt:lpstr>
      <vt:lpstr>Arial</vt:lpstr>
      <vt:lpstr>Calibri</vt:lpstr>
      <vt:lpstr>Calibri Light</vt:lpstr>
      <vt:lpstr>Comic Sans MS</vt:lpstr>
      <vt:lpstr>Sport Day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Hi</cp:lastModifiedBy>
  <cp:revision>83</cp:revision>
  <dcterms:created xsi:type="dcterms:W3CDTF">2022-01-25T11:05:41Z</dcterms:created>
  <dcterms:modified xsi:type="dcterms:W3CDTF">2026-01-12T07:08:18Z</dcterms:modified>
</cp:coreProperties>
</file>