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16.wav" ContentType="audio/wav"/>
  <Override PartName="/ppt/media/audio17.wav" ContentType="audio/wav"/>
  <Override PartName="/ppt/ink/ink10.xml" ContentType="application/inkml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1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19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10" r:id="rId2"/>
    <p:sldId id="257" r:id="rId3"/>
    <p:sldId id="420" r:id="rId4"/>
    <p:sldId id="419" r:id="rId5"/>
    <p:sldId id="421" r:id="rId6"/>
    <p:sldId id="422" r:id="rId7"/>
    <p:sldId id="423" r:id="rId8"/>
    <p:sldId id="424" r:id="rId9"/>
    <p:sldId id="425" r:id="rId10"/>
    <p:sldId id="329" r:id="rId11"/>
    <p:sldId id="426" r:id="rId12"/>
    <p:sldId id="427" r:id="rId13"/>
    <p:sldId id="3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7D6"/>
    <a:srgbClr val="EA16CC"/>
    <a:srgbClr val="0000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1:17:41.343"/>
    </inkml:context>
    <inkml:brush xml:id="br0">
      <inkml:brushProperty name="width" value="0.1" units="cm"/>
      <inkml:brushProperty name="height" value="0.2" units="cm"/>
      <inkml:brushProperty name="color" value="#80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 to play “Bingo”.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read the numbers on two bingo cards quickly.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listen and choose the right bingo cards.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pupils another question.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 until there are not any balls.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one who gets most 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4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 to play “Water the garden”.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 one letter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answer the questions.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turns until there are not any letters.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one who gets the most 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0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65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05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28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13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89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recording</a:t>
            </a:r>
            <a:r>
              <a:rPr lang="en-US" baseline="0" dirty="0"/>
              <a:t> will automatically play.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Let students listen the choose one card.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“bingo” button on top left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3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recording</a:t>
            </a:r>
            <a:r>
              <a:rPr lang="en-US" baseline="0" dirty="0"/>
              <a:t> will automatically play.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Let students listen the choose one card.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“bingo” button on top left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7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recording</a:t>
            </a:r>
            <a:r>
              <a:rPr lang="en-US" baseline="0" dirty="0"/>
              <a:t> will automatically play.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Let students listen the choose one card.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“bingo” button on top left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recording</a:t>
            </a:r>
            <a:r>
              <a:rPr lang="en-US" baseline="0" dirty="0"/>
              <a:t> will automatically play.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Let students listen the choose one card.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“bingo” button on top left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8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recording</a:t>
            </a:r>
            <a:r>
              <a:rPr lang="en-US" baseline="0" dirty="0"/>
              <a:t> will automatically play.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Let students listen the choose one card.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“bingo” button on top left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87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recording</a:t>
            </a:r>
            <a:r>
              <a:rPr lang="en-US" baseline="0" dirty="0"/>
              <a:t> will automatically play.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Let students listen the choose one card.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“bingo” button on top left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6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2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image" Target="../media/image31.jpeg"/><Relationship Id="rId9" Type="http://schemas.openxmlformats.org/officeDocument/2006/relationships/slide" Target="slide18.xml"/><Relationship Id="rId1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35.jpeg"/><Relationship Id="rId3" Type="http://schemas.openxmlformats.org/officeDocument/2006/relationships/audio" Target="../media/audio16.wav"/><Relationship Id="rId7" Type="http://schemas.openxmlformats.org/officeDocument/2006/relationships/image" Target="../media/image32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11" Type="http://schemas.openxmlformats.org/officeDocument/2006/relationships/image" Target="../media/image33.jpeg"/><Relationship Id="rId5" Type="http://schemas.openxmlformats.org/officeDocument/2006/relationships/audio" Target="../media/audio18.wav"/><Relationship Id="rId15" Type="http://schemas.openxmlformats.org/officeDocument/2006/relationships/slide" Target="slide13.xml"/><Relationship Id="rId10" Type="http://schemas.openxmlformats.org/officeDocument/2006/relationships/customXml" Target="../ink/ink11.xml"/><Relationship Id="rId4" Type="http://schemas.openxmlformats.org/officeDocument/2006/relationships/audio" Target="../media/audio17.wav"/><Relationship Id="rId9" Type="http://schemas.openxmlformats.org/officeDocument/2006/relationships/image" Target="../media/image83.emf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4.png"/><Relationship Id="rId3" Type="http://schemas.openxmlformats.org/officeDocument/2006/relationships/audio" Target="../media/audio16.wav"/><Relationship Id="rId7" Type="http://schemas.openxmlformats.org/officeDocument/2006/relationships/image" Target="../media/image32.jpeg"/><Relationship Id="rId12" Type="http://schemas.openxmlformats.org/officeDocument/2006/relationships/image" Target="../media/image33.jpe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11" Type="http://schemas.openxmlformats.org/officeDocument/2006/relationships/customXml" Target="../ink/ink13.xml"/><Relationship Id="rId5" Type="http://schemas.openxmlformats.org/officeDocument/2006/relationships/audio" Target="../media/audio18.wav"/><Relationship Id="rId15" Type="http://schemas.openxmlformats.org/officeDocument/2006/relationships/slide" Target="slide13.xml"/><Relationship Id="rId10" Type="http://schemas.openxmlformats.org/officeDocument/2006/relationships/image" Target="../media/image83.emf"/><Relationship Id="rId4" Type="http://schemas.openxmlformats.org/officeDocument/2006/relationships/audio" Target="../media/audio17.wav"/><Relationship Id="rId9" Type="http://schemas.openxmlformats.org/officeDocument/2006/relationships/customXml" Target="../ink/ink12.xml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35.jpeg"/><Relationship Id="rId3" Type="http://schemas.openxmlformats.org/officeDocument/2006/relationships/audio" Target="../media/audio16.wav"/><Relationship Id="rId7" Type="http://schemas.openxmlformats.org/officeDocument/2006/relationships/image" Target="../media/image32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11" Type="http://schemas.openxmlformats.org/officeDocument/2006/relationships/image" Target="../media/image33.jpeg"/><Relationship Id="rId5" Type="http://schemas.openxmlformats.org/officeDocument/2006/relationships/audio" Target="../media/audio18.wav"/><Relationship Id="rId15" Type="http://schemas.openxmlformats.org/officeDocument/2006/relationships/slide" Target="slide13.xml"/><Relationship Id="rId10" Type="http://schemas.openxmlformats.org/officeDocument/2006/relationships/customXml" Target="../ink/ink15.xml"/><Relationship Id="rId4" Type="http://schemas.openxmlformats.org/officeDocument/2006/relationships/audio" Target="../media/audio17.wav"/><Relationship Id="rId9" Type="http://schemas.openxmlformats.org/officeDocument/2006/relationships/image" Target="../media/image83.emf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35.jpeg"/><Relationship Id="rId3" Type="http://schemas.openxmlformats.org/officeDocument/2006/relationships/audio" Target="../media/audio16.wav"/><Relationship Id="rId7" Type="http://schemas.openxmlformats.org/officeDocument/2006/relationships/image" Target="../media/image32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11" Type="http://schemas.openxmlformats.org/officeDocument/2006/relationships/image" Target="../media/image33.jpeg"/><Relationship Id="rId5" Type="http://schemas.openxmlformats.org/officeDocument/2006/relationships/audio" Target="../media/audio18.wav"/><Relationship Id="rId15" Type="http://schemas.openxmlformats.org/officeDocument/2006/relationships/image" Target="../media/image37.png"/><Relationship Id="rId10" Type="http://schemas.openxmlformats.org/officeDocument/2006/relationships/customXml" Target="../ink/ink17.xml"/><Relationship Id="rId4" Type="http://schemas.openxmlformats.org/officeDocument/2006/relationships/audio" Target="../media/audio17.wav"/><Relationship Id="rId9" Type="http://schemas.openxmlformats.org/officeDocument/2006/relationships/image" Target="../media/image83.emf"/><Relationship Id="rId1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35.jpeg"/><Relationship Id="rId18" Type="http://schemas.openxmlformats.org/officeDocument/2006/relationships/image" Target="../media/image37.png"/><Relationship Id="rId3" Type="http://schemas.openxmlformats.org/officeDocument/2006/relationships/audio" Target="../media/audio16.wav"/><Relationship Id="rId7" Type="http://schemas.openxmlformats.org/officeDocument/2006/relationships/image" Target="../media/image32.jpeg"/><Relationship Id="rId12" Type="http://schemas.openxmlformats.org/officeDocument/2006/relationships/image" Target="../media/image34.png"/><Relationship Id="rId1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11" Type="http://schemas.openxmlformats.org/officeDocument/2006/relationships/image" Target="../media/image33.jpeg"/><Relationship Id="rId5" Type="http://schemas.openxmlformats.org/officeDocument/2006/relationships/audio" Target="../media/audio18.wav"/><Relationship Id="rId15" Type="http://schemas.openxmlformats.org/officeDocument/2006/relationships/image" Target="../media/image42.png"/><Relationship Id="rId10" Type="http://schemas.openxmlformats.org/officeDocument/2006/relationships/customXml" Target="../ink/ink19.xml"/><Relationship Id="rId4" Type="http://schemas.openxmlformats.org/officeDocument/2006/relationships/audio" Target="../media/audio17.wav"/><Relationship Id="rId9" Type="http://schemas.openxmlformats.org/officeDocument/2006/relationships/image" Target="../media/image83.emf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35.jpeg"/><Relationship Id="rId3" Type="http://schemas.openxmlformats.org/officeDocument/2006/relationships/audio" Target="../media/audio16.wav"/><Relationship Id="rId7" Type="http://schemas.openxmlformats.org/officeDocument/2006/relationships/image" Target="../media/image32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11" Type="http://schemas.openxmlformats.org/officeDocument/2006/relationships/image" Target="../media/image33.jpeg"/><Relationship Id="rId5" Type="http://schemas.openxmlformats.org/officeDocument/2006/relationships/audio" Target="../media/audio18.wav"/><Relationship Id="rId15" Type="http://schemas.openxmlformats.org/officeDocument/2006/relationships/image" Target="../media/image37.png"/><Relationship Id="rId10" Type="http://schemas.openxmlformats.org/officeDocument/2006/relationships/customXml" Target="../ink/ink21.xml"/><Relationship Id="rId4" Type="http://schemas.openxmlformats.org/officeDocument/2006/relationships/audio" Target="../media/audio17.wav"/><Relationship Id="rId9" Type="http://schemas.openxmlformats.org/officeDocument/2006/relationships/image" Target="../media/image83.emf"/><Relationship Id="rId1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3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32" Type="http://schemas.openxmlformats.org/officeDocument/2006/relationships/slide" Target="slide10.xml"/><Relationship Id="rId28" Type="http://schemas.openxmlformats.org/officeDocument/2006/relationships/customXml" Target="../ink/ink2.xml"/><Relationship Id="rId31" Type="http://schemas.openxmlformats.org/officeDocument/2006/relationships/slide" Target="slide13.xml"/><Relationship Id="rId4" Type="http://schemas.openxmlformats.org/officeDocument/2006/relationships/customXml" Target="../ink/ink1.xml"/><Relationship Id="rId27" Type="http://schemas.openxmlformats.org/officeDocument/2006/relationships/image" Target="../media/image25.png"/><Relationship Id="rId30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35.jpeg"/><Relationship Id="rId3" Type="http://schemas.openxmlformats.org/officeDocument/2006/relationships/audio" Target="../media/audio16.wav"/><Relationship Id="rId7" Type="http://schemas.openxmlformats.org/officeDocument/2006/relationships/image" Target="../media/image32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11" Type="http://schemas.openxmlformats.org/officeDocument/2006/relationships/image" Target="../media/image33.jpeg"/><Relationship Id="rId5" Type="http://schemas.openxmlformats.org/officeDocument/2006/relationships/audio" Target="../media/audio18.wav"/><Relationship Id="rId15" Type="http://schemas.openxmlformats.org/officeDocument/2006/relationships/slide" Target="slide13.xml"/><Relationship Id="rId10" Type="http://schemas.openxmlformats.org/officeDocument/2006/relationships/customXml" Target="../ink/ink23.xml"/><Relationship Id="rId4" Type="http://schemas.openxmlformats.org/officeDocument/2006/relationships/audio" Target="../media/audio17.wav"/><Relationship Id="rId9" Type="http://schemas.openxmlformats.org/officeDocument/2006/relationships/image" Target="../media/image83.emf"/><Relationship Id="rId1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35.jpeg"/><Relationship Id="rId3" Type="http://schemas.openxmlformats.org/officeDocument/2006/relationships/audio" Target="../media/audio16.wav"/><Relationship Id="rId7" Type="http://schemas.openxmlformats.org/officeDocument/2006/relationships/image" Target="../media/image32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11" Type="http://schemas.openxmlformats.org/officeDocument/2006/relationships/image" Target="../media/image33.jpeg"/><Relationship Id="rId5" Type="http://schemas.openxmlformats.org/officeDocument/2006/relationships/audio" Target="../media/audio18.wav"/><Relationship Id="rId15" Type="http://schemas.openxmlformats.org/officeDocument/2006/relationships/slide" Target="slide13.xml"/><Relationship Id="rId10" Type="http://schemas.openxmlformats.org/officeDocument/2006/relationships/customXml" Target="../ink/ink25.xml"/><Relationship Id="rId4" Type="http://schemas.openxmlformats.org/officeDocument/2006/relationships/audio" Target="../media/audio17.wav"/><Relationship Id="rId9" Type="http://schemas.openxmlformats.org/officeDocument/2006/relationships/image" Target="../media/image83.emf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png"/><Relationship Id="rId18" Type="http://schemas.openxmlformats.org/officeDocument/2006/relationships/slide" Target="slide7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jpeg"/><Relationship Id="rId7" Type="http://schemas.openxmlformats.org/officeDocument/2006/relationships/image" Target="../media/image59.png"/><Relationship Id="rId12" Type="http://schemas.openxmlformats.org/officeDocument/2006/relationships/slide" Target="slide5.xml"/><Relationship Id="rId17" Type="http://schemas.openxmlformats.org/officeDocument/2006/relationships/image" Target="../media/image11.png"/><Relationship Id="rId2" Type="http://schemas.openxmlformats.org/officeDocument/2006/relationships/control" Target="../activeX/activeX2.xml"/><Relationship Id="rId16" Type="http://schemas.openxmlformats.org/officeDocument/2006/relationships/slide" Target="slide4.xml"/><Relationship Id="rId20" Type="http://schemas.openxmlformats.org/officeDocument/2006/relationships/slide" Target="slide2.xml"/><Relationship Id="rId1" Type="http://schemas.openxmlformats.org/officeDocument/2006/relationships/control" Target="../activeX/activeX1.xml"/><Relationship Id="rId11" Type="http://schemas.openxmlformats.org/officeDocument/2006/relationships/image" Target="../media/image8.png"/><Relationship Id="rId5" Type="http://schemas.openxmlformats.org/officeDocument/2006/relationships/customXml" Target="../ink/ink3.xml"/><Relationship Id="rId15" Type="http://schemas.openxmlformats.org/officeDocument/2006/relationships/image" Target="../media/image10.png"/><Relationship Id="rId23" Type="http://schemas.openxmlformats.org/officeDocument/2006/relationships/image" Target="../media/image15.wmf"/><Relationship Id="rId10" Type="http://schemas.openxmlformats.org/officeDocument/2006/relationships/slide" Target="slide8.xml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slide" Target="slide6.xml"/><Relationship Id="rId22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59.png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openxmlformats.org/officeDocument/2006/relationships/audio" Target="../media/audio5.wav"/><Relationship Id="rId12" Type="http://schemas.openxmlformats.org/officeDocument/2006/relationships/customXml" Target="../ink/ink4.xml"/><Relationship Id="rId17" Type="http://schemas.openxmlformats.org/officeDocument/2006/relationships/image" Target="../media/image10.png"/><Relationship Id="rId25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23" Type="http://schemas.openxmlformats.org/officeDocument/2006/relationships/image" Target="../media/image19.png"/><Relationship Id="rId10" Type="http://schemas.openxmlformats.org/officeDocument/2006/relationships/audio" Target="../media/audio8.wav"/><Relationship Id="rId19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7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59.png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openxmlformats.org/officeDocument/2006/relationships/audio" Target="../media/audio10.wav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5" Type="http://schemas.openxmlformats.org/officeDocument/2006/relationships/slide" Target="slide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23" Type="http://schemas.openxmlformats.org/officeDocument/2006/relationships/image" Target="../media/image19.png"/><Relationship Id="rId10" Type="http://schemas.openxmlformats.org/officeDocument/2006/relationships/audio" Target="../media/audio8.wav"/><Relationship Id="rId19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11.wav"/><Relationship Id="rId14" Type="http://schemas.openxmlformats.org/officeDocument/2006/relationships/image" Target="../media/image7.png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59.png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openxmlformats.org/officeDocument/2006/relationships/audio" Target="../media/audio13.wav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5" Type="http://schemas.openxmlformats.org/officeDocument/2006/relationships/slide" Target="slide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23" Type="http://schemas.openxmlformats.org/officeDocument/2006/relationships/image" Target="../media/image19.png"/><Relationship Id="rId10" Type="http://schemas.openxmlformats.org/officeDocument/2006/relationships/audio" Target="../media/audio8.wav"/><Relationship Id="rId19" Type="http://schemas.openxmlformats.org/officeDocument/2006/relationships/image" Target="../media/image12.png"/><Relationship Id="rId4" Type="http://schemas.openxmlformats.org/officeDocument/2006/relationships/audio" Target="../media/audio12.wav"/><Relationship Id="rId9" Type="http://schemas.openxmlformats.org/officeDocument/2006/relationships/audio" Target="../media/audio7.wav"/><Relationship Id="rId14" Type="http://schemas.openxmlformats.org/officeDocument/2006/relationships/image" Target="../media/image7.png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59.png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openxmlformats.org/officeDocument/2006/relationships/audio" Target="../media/audio10.wav"/><Relationship Id="rId12" Type="http://schemas.openxmlformats.org/officeDocument/2006/relationships/customXml" Target="../ink/ink7.xml"/><Relationship Id="rId17" Type="http://schemas.openxmlformats.org/officeDocument/2006/relationships/image" Target="../media/image10.png"/><Relationship Id="rId25" Type="http://schemas.openxmlformats.org/officeDocument/2006/relationships/slide" Target="slide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20.png"/><Relationship Id="rId5" Type="http://schemas.openxmlformats.org/officeDocument/2006/relationships/audio" Target="../media/audio14.wav"/><Relationship Id="rId15" Type="http://schemas.openxmlformats.org/officeDocument/2006/relationships/image" Target="../media/image8.png"/><Relationship Id="rId23" Type="http://schemas.openxmlformats.org/officeDocument/2006/relationships/image" Target="../media/image19.png"/><Relationship Id="rId10" Type="http://schemas.openxmlformats.org/officeDocument/2006/relationships/audio" Target="../media/audio8.wav"/><Relationship Id="rId19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11.wav"/><Relationship Id="rId14" Type="http://schemas.openxmlformats.org/officeDocument/2006/relationships/image" Target="../media/image7.png"/><Relationship Id="rId2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59.png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openxmlformats.org/officeDocument/2006/relationships/audio" Target="../media/audio13.wav"/><Relationship Id="rId12" Type="http://schemas.openxmlformats.org/officeDocument/2006/relationships/customXml" Target="../ink/ink8.xml"/><Relationship Id="rId17" Type="http://schemas.openxmlformats.org/officeDocument/2006/relationships/image" Target="../media/image10.png"/><Relationship Id="rId25" Type="http://schemas.openxmlformats.org/officeDocument/2006/relationships/slide" Target="slide3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audio" Target="../media/audio9.wav"/><Relationship Id="rId24" Type="http://schemas.openxmlformats.org/officeDocument/2006/relationships/image" Target="../media/image20.png"/><Relationship Id="rId5" Type="http://schemas.openxmlformats.org/officeDocument/2006/relationships/audio" Target="../media/audio2.wav"/><Relationship Id="rId15" Type="http://schemas.openxmlformats.org/officeDocument/2006/relationships/image" Target="../media/image8.png"/><Relationship Id="rId23" Type="http://schemas.openxmlformats.org/officeDocument/2006/relationships/image" Target="../media/image19.png"/><Relationship Id="rId10" Type="http://schemas.openxmlformats.org/officeDocument/2006/relationships/audio" Target="../media/audio8.wav"/><Relationship Id="rId19" Type="http://schemas.openxmlformats.org/officeDocument/2006/relationships/image" Target="../media/image12.png"/><Relationship Id="rId4" Type="http://schemas.openxmlformats.org/officeDocument/2006/relationships/audio" Target="../media/audio12.wav"/><Relationship Id="rId9" Type="http://schemas.openxmlformats.org/officeDocument/2006/relationships/audio" Target="../media/audio7.wav"/><Relationship Id="rId14" Type="http://schemas.openxmlformats.org/officeDocument/2006/relationships/image" Target="../media/image7.png"/><Relationship Id="rId2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59.png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openxmlformats.org/officeDocument/2006/relationships/audio" Target="../media/audio15.wav"/><Relationship Id="rId12" Type="http://schemas.openxmlformats.org/officeDocument/2006/relationships/customXml" Target="../ink/ink9.xml"/><Relationship Id="rId17" Type="http://schemas.openxmlformats.org/officeDocument/2006/relationships/image" Target="../media/image10.png"/><Relationship Id="rId25" Type="http://schemas.openxmlformats.org/officeDocument/2006/relationships/slide" Target="slide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audio" Target="../media/audio9.wav"/><Relationship Id="rId24" Type="http://schemas.openxmlformats.org/officeDocument/2006/relationships/image" Target="../media/image20.png"/><Relationship Id="rId5" Type="http://schemas.openxmlformats.org/officeDocument/2006/relationships/audio" Target="../media/audio7.wav"/><Relationship Id="rId15" Type="http://schemas.openxmlformats.org/officeDocument/2006/relationships/image" Target="../media/image8.png"/><Relationship Id="rId23" Type="http://schemas.openxmlformats.org/officeDocument/2006/relationships/image" Target="../media/image19.png"/><Relationship Id="rId10" Type="http://schemas.openxmlformats.org/officeDocument/2006/relationships/audio" Target="../media/audio8.wav"/><Relationship Id="rId19" Type="http://schemas.openxmlformats.org/officeDocument/2006/relationships/image" Target="../media/image12.png"/><Relationship Id="rId4" Type="http://schemas.openxmlformats.org/officeDocument/2006/relationships/audio" Target="../media/audio10.wav"/><Relationship Id="rId9" Type="http://schemas.openxmlformats.org/officeDocument/2006/relationships/audio" Target="../media/audio11.wav"/><Relationship Id="rId14" Type="http://schemas.openxmlformats.org/officeDocument/2006/relationships/image" Target="../media/image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4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3359619" y="464003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62" y="2725635"/>
            <a:ext cx="5442274" cy="41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4BF2C05F-FD41-4F1E-9D52-7BBD952A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Vector | Home icon pin deal. isolated on white">
            <a:hlinkClick r:id="rId6" action="ppaction://hlinksldjump"/>
            <a:extLst>
              <a:ext uri="{FF2B5EF4-FFF2-40B4-BE49-F238E27FC236}">
                <a16:creationId xmlns:a16="http://schemas.microsoft.com/office/drawing/2014/main" id="{6AF7B598-EF75-4698-AE1C-CA5DBB28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71021"/>
            <a:ext cx="1762027" cy="17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6" y="1904069"/>
            <a:ext cx="10670959" cy="3489589"/>
          </a:xfrm>
          <a:prstGeom prst="rect">
            <a:avLst/>
          </a:prstGeom>
        </p:spPr>
      </p:pic>
      <p:pic>
        <p:nvPicPr>
          <p:cNvPr id="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21507" y="2127244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64943A-48D6-414B-96D1-37ACA45185DE}"/>
              </a:ext>
            </a:extLst>
          </p:cNvPr>
          <p:cNvSpPr/>
          <p:nvPr/>
        </p:nvSpPr>
        <p:spPr>
          <a:xfrm>
            <a:off x="3380256" y="463199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5B8EAC-803A-40C7-A97D-BC3A3E8C2AF9}"/>
              </a:ext>
            </a:extLst>
          </p:cNvPr>
          <p:cNvSpPr/>
          <p:nvPr/>
        </p:nvSpPr>
        <p:spPr>
          <a:xfrm>
            <a:off x="5899472" y="463199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4AC340-2F7A-4A30-A48E-4906FC350EE9}"/>
              </a:ext>
            </a:extLst>
          </p:cNvPr>
          <p:cNvSpPr/>
          <p:nvPr/>
        </p:nvSpPr>
        <p:spPr>
          <a:xfrm>
            <a:off x="8381088" y="463199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674419-4FD2-480C-A0E6-0E99DD2652B5}"/>
              </a:ext>
            </a:extLst>
          </p:cNvPr>
          <p:cNvSpPr/>
          <p:nvPr/>
        </p:nvSpPr>
        <p:spPr>
          <a:xfrm>
            <a:off x="10862704" y="4655911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8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4BF2C05F-FD41-4F1E-9D52-7BBD952A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627D4473-11BB-4A4A-85E1-7EEE75188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891" y="-170362"/>
            <a:ext cx="1734318" cy="17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99" y="779192"/>
            <a:ext cx="10794201" cy="3255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00" y="4017101"/>
            <a:ext cx="10591399" cy="27613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BB8733-1785-4C9F-874C-B9C7CC0FBF72}"/>
              </a:ext>
            </a:extLst>
          </p:cNvPr>
          <p:cNvSpPr/>
          <p:nvPr/>
        </p:nvSpPr>
        <p:spPr>
          <a:xfrm>
            <a:off x="8414427" y="3493881"/>
            <a:ext cx="1160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twelve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0FECA-98BD-4BE8-A596-9ADB086038AA}"/>
              </a:ext>
            </a:extLst>
          </p:cNvPr>
          <p:cNvSpPr/>
          <p:nvPr/>
        </p:nvSpPr>
        <p:spPr>
          <a:xfrm>
            <a:off x="3194520" y="5699142"/>
            <a:ext cx="643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B3FDA-08A6-49BB-AD3A-2002047B49C1}"/>
              </a:ext>
            </a:extLst>
          </p:cNvPr>
          <p:cNvSpPr/>
          <p:nvPr/>
        </p:nvSpPr>
        <p:spPr>
          <a:xfrm>
            <a:off x="2817013" y="6088440"/>
            <a:ext cx="1398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eighteen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B46A3C-C4F1-484D-B98A-D1B8EB01134E}"/>
              </a:ext>
            </a:extLst>
          </p:cNvPr>
          <p:cNvSpPr/>
          <p:nvPr/>
        </p:nvSpPr>
        <p:spPr>
          <a:xfrm>
            <a:off x="7808694" y="5699142"/>
            <a:ext cx="8835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3E6F50-148B-4468-8C8E-1B40ACCBDABC}"/>
              </a:ext>
            </a:extLst>
          </p:cNvPr>
          <p:cNvSpPr/>
          <p:nvPr/>
        </p:nvSpPr>
        <p:spPr>
          <a:xfrm>
            <a:off x="8414427" y="6082065"/>
            <a:ext cx="11208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fifteen</a:t>
            </a:r>
          </a:p>
        </p:txBody>
      </p:sp>
    </p:spTree>
    <p:extLst>
      <p:ext uri="{BB962C8B-B14F-4D97-AF65-F5344CB8AC3E}">
        <p14:creationId xmlns:p14="http://schemas.microsoft.com/office/powerpoint/2010/main" val="10489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4BF2C05F-FD41-4F1E-9D52-7BBD952A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9308F2B9-A73D-466A-BC0D-D279ED61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018" y="71021"/>
            <a:ext cx="1554209" cy="155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75" y="1094740"/>
            <a:ext cx="10067925" cy="53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D529BDEB-5C04-43E3-B339-676EF780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283DD0-53E2-463D-A3D4-3E4C25DA5AD9}"/>
              </a:ext>
            </a:extLst>
          </p:cNvPr>
          <p:cNvGrpSpPr/>
          <p:nvPr/>
        </p:nvGrpSpPr>
        <p:grpSpPr>
          <a:xfrm>
            <a:off x="115466" y="105383"/>
            <a:ext cx="2268866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C4267C4-9362-4BF3-B070-BB9AF83C8BB2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72E38A-7BA7-4506-BEBF-252B982F7AD0}"/>
                </a:ext>
              </a:extLst>
            </p:cNvPr>
            <p:cNvSpPr/>
            <p:nvPr/>
          </p:nvSpPr>
          <p:spPr>
            <a:xfrm>
              <a:off x="1041306" y="3454880"/>
              <a:ext cx="1833196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wrap-up </a:t>
              </a:r>
            </a:p>
          </p:txBody>
        </p:sp>
      </p:grpSp>
      <p:sp>
        <p:nvSpPr>
          <p:cNvPr id="7" name="Dice0">
            <a:extLst>
              <a:ext uri="{FF2B5EF4-FFF2-40B4-BE49-F238E27FC236}">
                <a16:creationId xmlns:a16="http://schemas.microsoft.com/office/drawing/2014/main" id="{6E4D5A31-A4FF-42BF-9BFA-65EEB446A924}"/>
              </a:ext>
            </a:extLst>
          </p:cNvPr>
          <p:cNvSpPr>
            <a:spLocks noChangeAspect="1"/>
          </p:cNvSpPr>
          <p:nvPr/>
        </p:nvSpPr>
        <p:spPr>
          <a:xfrm>
            <a:off x="6535546" y="302662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Dice1">
            <a:extLst>
              <a:ext uri="{FF2B5EF4-FFF2-40B4-BE49-F238E27FC236}">
                <a16:creationId xmlns:a16="http://schemas.microsoft.com/office/drawing/2014/main" id="{EB10295D-C0E1-4809-AB76-386AB2EA5EE7}"/>
              </a:ext>
            </a:extLst>
          </p:cNvPr>
          <p:cNvSpPr>
            <a:spLocks noChangeAspect="1"/>
          </p:cNvSpPr>
          <p:nvPr/>
        </p:nvSpPr>
        <p:spPr>
          <a:xfrm>
            <a:off x="6535546" y="302662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Dice2">
            <a:extLst>
              <a:ext uri="{FF2B5EF4-FFF2-40B4-BE49-F238E27FC236}">
                <a16:creationId xmlns:a16="http://schemas.microsoft.com/office/drawing/2014/main" id="{E60207A8-FB62-45FD-810F-DCE555DD87D4}"/>
              </a:ext>
            </a:extLst>
          </p:cNvPr>
          <p:cNvSpPr>
            <a:spLocks noChangeAspect="1"/>
          </p:cNvSpPr>
          <p:nvPr/>
        </p:nvSpPr>
        <p:spPr>
          <a:xfrm>
            <a:off x="6535546" y="302662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Dice3">
            <a:extLst>
              <a:ext uri="{FF2B5EF4-FFF2-40B4-BE49-F238E27FC236}">
                <a16:creationId xmlns:a16="http://schemas.microsoft.com/office/drawing/2014/main" id="{E5EDFD88-7985-4AB9-9488-D0DB628394F7}"/>
              </a:ext>
            </a:extLst>
          </p:cNvPr>
          <p:cNvSpPr>
            <a:spLocks noChangeAspect="1"/>
          </p:cNvSpPr>
          <p:nvPr/>
        </p:nvSpPr>
        <p:spPr>
          <a:xfrm>
            <a:off x="6535546" y="302662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Dice4">
            <a:extLst>
              <a:ext uri="{FF2B5EF4-FFF2-40B4-BE49-F238E27FC236}">
                <a16:creationId xmlns:a16="http://schemas.microsoft.com/office/drawing/2014/main" id="{BE94F507-195D-40B2-BEF4-1B778184DCF6}"/>
              </a:ext>
            </a:extLst>
          </p:cNvPr>
          <p:cNvSpPr>
            <a:spLocks noChangeAspect="1"/>
          </p:cNvSpPr>
          <p:nvPr/>
        </p:nvSpPr>
        <p:spPr>
          <a:xfrm>
            <a:off x="6535546" y="302662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Dice5">
            <a:extLst>
              <a:ext uri="{FF2B5EF4-FFF2-40B4-BE49-F238E27FC236}">
                <a16:creationId xmlns:a16="http://schemas.microsoft.com/office/drawing/2014/main" id="{2695164C-D28B-4853-AE04-984E9394C18E}"/>
              </a:ext>
            </a:extLst>
          </p:cNvPr>
          <p:cNvSpPr>
            <a:spLocks noChangeAspect="1"/>
          </p:cNvSpPr>
          <p:nvPr/>
        </p:nvSpPr>
        <p:spPr>
          <a:xfrm>
            <a:off x="6535546" y="302662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Dice6">
            <a:extLst>
              <a:ext uri="{FF2B5EF4-FFF2-40B4-BE49-F238E27FC236}">
                <a16:creationId xmlns:a16="http://schemas.microsoft.com/office/drawing/2014/main" id="{9367BDEC-B484-4F49-8024-B01F3E0AAB76}"/>
              </a:ext>
            </a:extLst>
          </p:cNvPr>
          <p:cNvSpPr>
            <a:spLocks noChangeAspect="1"/>
          </p:cNvSpPr>
          <p:nvPr/>
        </p:nvSpPr>
        <p:spPr>
          <a:xfrm>
            <a:off x="6535546" y="302662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Dice7">
            <a:extLst>
              <a:ext uri="{FF2B5EF4-FFF2-40B4-BE49-F238E27FC236}">
                <a16:creationId xmlns:a16="http://schemas.microsoft.com/office/drawing/2014/main" id="{4A2F9EAB-1227-4B6C-8B46-238B936A1599}"/>
              </a:ext>
            </a:extLst>
          </p:cNvPr>
          <p:cNvSpPr>
            <a:spLocks noChangeAspect="1"/>
          </p:cNvSpPr>
          <p:nvPr/>
        </p:nvSpPr>
        <p:spPr>
          <a:xfrm>
            <a:off x="6535546" y="302662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Dice8">
            <a:extLst>
              <a:ext uri="{FF2B5EF4-FFF2-40B4-BE49-F238E27FC236}">
                <a16:creationId xmlns:a16="http://schemas.microsoft.com/office/drawing/2014/main" id="{EA4BB427-9FA0-4862-AD2A-FA999166EA57}"/>
              </a:ext>
            </a:extLst>
          </p:cNvPr>
          <p:cNvSpPr>
            <a:spLocks noChangeAspect="1"/>
          </p:cNvSpPr>
          <p:nvPr/>
        </p:nvSpPr>
        <p:spPr>
          <a:xfrm>
            <a:off x="6535546" y="302662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Dice9">
            <a:extLst>
              <a:ext uri="{FF2B5EF4-FFF2-40B4-BE49-F238E27FC236}">
                <a16:creationId xmlns:a16="http://schemas.microsoft.com/office/drawing/2014/main" id="{B960BB09-45B8-4F80-80A4-BC7C2C18C9A2}"/>
              </a:ext>
            </a:extLst>
          </p:cNvPr>
          <p:cNvSpPr>
            <a:spLocks noChangeAspect="1"/>
          </p:cNvSpPr>
          <p:nvPr/>
        </p:nvSpPr>
        <p:spPr>
          <a:xfrm>
            <a:off x="6535546" y="302662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Dice0">
            <a:extLst>
              <a:ext uri="{FF2B5EF4-FFF2-40B4-BE49-F238E27FC236}">
                <a16:creationId xmlns:a16="http://schemas.microsoft.com/office/drawing/2014/main" id="{98E4BBF4-5345-4CC5-B8FC-D2A81B04057B}"/>
              </a:ext>
            </a:extLst>
          </p:cNvPr>
          <p:cNvSpPr>
            <a:spLocks noChangeAspect="1"/>
          </p:cNvSpPr>
          <p:nvPr/>
        </p:nvSpPr>
        <p:spPr>
          <a:xfrm>
            <a:off x="5373303" y="305707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Dice1">
            <a:extLst>
              <a:ext uri="{FF2B5EF4-FFF2-40B4-BE49-F238E27FC236}">
                <a16:creationId xmlns:a16="http://schemas.microsoft.com/office/drawing/2014/main" id="{B471D848-AE5B-4F06-AD43-FC9023F3A004}"/>
              </a:ext>
            </a:extLst>
          </p:cNvPr>
          <p:cNvSpPr>
            <a:spLocks noChangeAspect="1"/>
          </p:cNvSpPr>
          <p:nvPr/>
        </p:nvSpPr>
        <p:spPr>
          <a:xfrm>
            <a:off x="5373303" y="305707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Dice2">
            <a:extLst>
              <a:ext uri="{FF2B5EF4-FFF2-40B4-BE49-F238E27FC236}">
                <a16:creationId xmlns:a16="http://schemas.microsoft.com/office/drawing/2014/main" id="{06D9311F-2A8B-4DD5-84F6-FE3295C604E5}"/>
              </a:ext>
            </a:extLst>
          </p:cNvPr>
          <p:cNvSpPr>
            <a:spLocks noChangeAspect="1"/>
          </p:cNvSpPr>
          <p:nvPr/>
        </p:nvSpPr>
        <p:spPr>
          <a:xfrm>
            <a:off x="5373303" y="305707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Dice3">
            <a:extLst>
              <a:ext uri="{FF2B5EF4-FFF2-40B4-BE49-F238E27FC236}">
                <a16:creationId xmlns:a16="http://schemas.microsoft.com/office/drawing/2014/main" id="{0BADC62E-35D3-46F8-AE82-BE2934B7BB96}"/>
              </a:ext>
            </a:extLst>
          </p:cNvPr>
          <p:cNvSpPr>
            <a:spLocks noChangeAspect="1"/>
          </p:cNvSpPr>
          <p:nvPr/>
        </p:nvSpPr>
        <p:spPr>
          <a:xfrm>
            <a:off x="5373303" y="305707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Dice4">
            <a:extLst>
              <a:ext uri="{FF2B5EF4-FFF2-40B4-BE49-F238E27FC236}">
                <a16:creationId xmlns:a16="http://schemas.microsoft.com/office/drawing/2014/main" id="{BA862077-9E26-4197-8C9C-87C6DE972238}"/>
              </a:ext>
            </a:extLst>
          </p:cNvPr>
          <p:cNvSpPr>
            <a:spLocks noChangeAspect="1"/>
          </p:cNvSpPr>
          <p:nvPr/>
        </p:nvSpPr>
        <p:spPr>
          <a:xfrm>
            <a:off x="5373303" y="305707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Dice5">
            <a:extLst>
              <a:ext uri="{FF2B5EF4-FFF2-40B4-BE49-F238E27FC236}">
                <a16:creationId xmlns:a16="http://schemas.microsoft.com/office/drawing/2014/main" id="{F08DAA8F-2F43-447C-8CA0-1D40D79D6292}"/>
              </a:ext>
            </a:extLst>
          </p:cNvPr>
          <p:cNvSpPr>
            <a:spLocks noChangeAspect="1"/>
          </p:cNvSpPr>
          <p:nvPr/>
        </p:nvSpPr>
        <p:spPr>
          <a:xfrm>
            <a:off x="5373303" y="305707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Dice6">
            <a:extLst>
              <a:ext uri="{FF2B5EF4-FFF2-40B4-BE49-F238E27FC236}">
                <a16:creationId xmlns:a16="http://schemas.microsoft.com/office/drawing/2014/main" id="{8D1BC6DF-3349-425F-8F83-8FD91A060592}"/>
              </a:ext>
            </a:extLst>
          </p:cNvPr>
          <p:cNvSpPr>
            <a:spLocks noChangeAspect="1"/>
          </p:cNvSpPr>
          <p:nvPr/>
        </p:nvSpPr>
        <p:spPr>
          <a:xfrm>
            <a:off x="5373303" y="305707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Dice7">
            <a:extLst>
              <a:ext uri="{FF2B5EF4-FFF2-40B4-BE49-F238E27FC236}">
                <a16:creationId xmlns:a16="http://schemas.microsoft.com/office/drawing/2014/main" id="{3D780FEF-995F-4C4B-AD6A-9DD608ED8AE4}"/>
              </a:ext>
            </a:extLst>
          </p:cNvPr>
          <p:cNvSpPr>
            <a:spLocks noChangeAspect="1"/>
          </p:cNvSpPr>
          <p:nvPr/>
        </p:nvSpPr>
        <p:spPr>
          <a:xfrm>
            <a:off x="5373303" y="305707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Dice8">
            <a:extLst>
              <a:ext uri="{FF2B5EF4-FFF2-40B4-BE49-F238E27FC236}">
                <a16:creationId xmlns:a16="http://schemas.microsoft.com/office/drawing/2014/main" id="{85D3F397-9604-44DD-A50E-35C9E500210A}"/>
              </a:ext>
            </a:extLst>
          </p:cNvPr>
          <p:cNvSpPr>
            <a:spLocks noChangeAspect="1"/>
          </p:cNvSpPr>
          <p:nvPr/>
        </p:nvSpPr>
        <p:spPr>
          <a:xfrm>
            <a:off x="5373303" y="305707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Dice9">
            <a:extLst>
              <a:ext uri="{FF2B5EF4-FFF2-40B4-BE49-F238E27FC236}">
                <a16:creationId xmlns:a16="http://schemas.microsoft.com/office/drawing/2014/main" id="{F7E2BDAA-AA2A-4AF8-A50C-2C5514A013CF}"/>
              </a:ext>
            </a:extLst>
          </p:cNvPr>
          <p:cNvSpPr>
            <a:spLocks noChangeAspect="1"/>
          </p:cNvSpPr>
          <p:nvPr/>
        </p:nvSpPr>
        <p:spPr>
          <a:xfrm>
            <a:off x="5373303" y="305707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Dice0">
            <a:extLst>
              <a:ext uri="{FF2B5EF4-FFF2-40B4-BE49-F238E27FC236}">
                <a16:creationId xmlns:a16="http://schemas.microsoft.com/office/drawing/2014/main" id="{7D647BE8-27AC-4E65-8641-4F1863B63B01}"/>
              </a:ext>
            </a:extLst>
          </p:cNvPr>
          <p:cNvSpPr>
            <a:spLocks noChangeAspect="1"/>
          </p:cNvSpPr>
          <p:nvPr/>
        </p:nvSpPr>
        <p:spPr>
          <a:xfrm>
            <a:off x="4222320" y="307316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Dice1">
            <a:extLst>
              <a:ext uri="{FF2B5EF4-FFF2-40B4-BE49-F238E27FC236}">
                <a16:creationId xmlns:a16="http://schemas.microsoft.com/office/drawing/2014/main" id="{E91E2E96-9EA1-4065-8653-EA432EC68F79}"/>
              </a:ext>
            </a:extLst>
          </p:cNvPr>
          <p:cNvSpPr>
            <a:spLocks noChangeAspect="1"/>
          </p:cNvSpPr>
          <p:nvPr/>
        </p:nvSpPr>
        <p:spPr>
          <a:xfrm>
            <a:off x="4222320" y="307316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Dice2">
            <a:extLst>
              <a:ext uri="{FF2B5EF4-FFF2-40B4-BE49-F238E27FC236}">
                <a16:creationId xmlns:a16="http://schemas.microsoft.com/office/drawing/2014/main" id="{B3840581-8BB8-46F7-A38C-DC70203A0117}"/>
              </a:ext>
            </a:extLst>
          </p:cNvPr>
          <p:cNvSpPr>
            <a:spLocks noChangeAspect="1"/>
          </p:cNvSpPr>
          <p:nvPr/>
        </p:nvSpPr>
        <p:spPr>
          <a:xfrm>
            <a:off x="4222320" y="307316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Dice3">
            <a:extLst>
              <a:ext uri="{FF2B5EF4-FFF2-40B4-BE49-F238E27FC236}">
                <a16:creationId xmlns:a16="http://schemas.microsoft.com/office/drawing/2014/main" id="{577E29C6-4CF0-4F1B-B542-9EF36DE6F630}"/>
              </a:ext>
            </a:extLst>
          </p:cNvPr>
          <p:cNvSpPr>
            <a:spLocks noChangeAspect="1"/>
          </p:cNvSpPr>
          <p:nvPr/>
        </p:nvSpPr>
        <p:spPr>
          <a:xfrm>
            <a:off x="4222320" y="307316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Dice4">
            <a:extLst>
              <a:ext uri="{FF2B5EF4-FFF2-40B4-BE49-F238E27FC236}">
                <a16:creationId xmlns:a16="http://schemas.microsoft.com/office/drawing/2014/main" id="{0F64F328-6ECA-4652-BD00-2E42F0174FE7}"/>
              </a:ext>
            </a:extLst>
          </p:cNvPr>
          <p:cNvSpPr>
            <a:spLocks noChangeAspect="1"/>
          </p:cNvSpPr>
          <p:nvPr/>
        </p:nvSpPr>
        <p:spPr>
          <a:xfrm>
            <a:off x="4222320" y="307316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Dice5">
            <a:extLst>
              <a:ext uri="{FF2B5EF4-FFF2-40B4-BE49-F238E27FC236}">
                <a16:creationId xmlns:a16="http://schemas.microsoft.com/office/drawing/2014/main" id="{F3A8C48F-9622-42BC-85A7-08D6C7381965}"/>
              </a:ext>
            </a:extLst>
          </p:cNvPr>
          <p:cNvSpPr>
            <a:spLocks noChangeAspect="1"/>
          </p:cNvSpPr>
          <p:nvPr/>
        </p:nvSpPr>
        <p:spPr>
          <a:xfrm>
            <a:off x="4222320" y="307316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Dice6">
            <a:extLst>
              <a:ext uri="{FF2B5EF4-FFF2-40B4-BE49-F238E27FC236}">
                <a16:creationId xmlns:a16="http://schemas.microsoft.com/office/drawing/2014/main" id="{4F2B6749-F281-4084-BBC4-BBD1CBF0E423}"/>
              </a:ext>
            </a:extLst>
          </p:cNvPr>
          <p:cNvSpPr>
            <a:spLocks noChangeAspect="1"/>
          </p:cNvSpPr>
          <p:nvPr/>
        </p:nvSpPr>
        <p:spPr>
          <a:xfrm>
            <a:off x="4222320" y="307316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Dice7">
            <a:extLst>
              <a:ext uri="{FF2B5EF4-FFF2-40B4-BE49-F238E27FC236}">
                <a16:creationId xmlns:a16="http://schemas.microsoft.com/office/drawing/2014/main" id="{B7B43264-50B2-4620-8EFC-A1F16436D460}"/>
              </a:ext>
            </a:extLst>
          </p:cNvPr>
          <p:cNvSpPr>
            <a:spLocks noChangeAspect="1"/>
          </p:cNvSpPr>
          <p:nvPr/>
        </p:nvSpPr>
        <p:spPr>
          <a:xfrm>
            <a:off x="4222320" y="307316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Dice8">
            <a:extLst>
              <a:ext uri="{FF2B5EF4-FFF2-40B4-BE49-F238E27FC236}">
                <a16:creationId xmlns:a16="http://schemas.microsoft.com/office/drawing/2014/main" id="{CA052297-6EB9-4C77-B9AA-95C04C71BB86}"/>
              </a:ext>
            </a:extLst>
          </p:cNvPr>
          <p:cNvSpPr>
            <a:spLocks noChangeAspect="1"/>
          </p:cNvSpPr>
          <p:nvPr/>
        </p:nvSpPr>
        <p:spPr>
          <a:xfrm>
            <a:off x="4222320" y="307316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6" name="Dice9">
            <a:extLst>
              <a:ext uri="{FF2B5EF4-FFF2-40B4-BE49-F238E27FC236}">
                <a16:creationId xmlns:a16="http://schemas.microsoft.com/office/drawing/2014/main" id="{0A147DCB-208A-4C03-890C-6F22C3DA9FB6}"/>
              </a:ext>
            </a:extLst>
          </p:cNvPr>
          <p:cNvSpPr>
            <a:spLocks noChangeAspect="1"/>
          </p:cNvSpPr>
          <p:nvPr/>
        </p:nvSpPr>
        <p:spPr>
          <a:xfrm>
            <a:off x="4222320" y="307316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Dice0">
            <a:extLst>
              <a:ext uri="{FF2B5EF4-FFF2-40B4-BE49-F238E27FC236}">
                <a16:creationId xmlns:a16="http://schemas.microsoft.com/office/drawing/2014/main" id="{FD6A41C0-9B80-4D5F-9C8E-2D9062620B43}"/>
              </a:ext>
            </a:extLst>
          </p:cNvPr>
          <p:cNvSpPr>
            <a:spLocks noChangeAspect="1"/>
          </p:cNvSpPr>
          <p:nvPr/>
        </p:nvSpPr>
        <p:spPr>
          <a:xfrm>
            <a:off x="6644310" y="195467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Dice1">
            <a:extLst>
              <a:ext uri="{FF2B5EF4-FFF2-40B4-BE49-F238E27FC236}">
                <a16:creationId xmlns:a16="http://schemas.microsoft.com/office/drawing/2014/main" id="{CCF0A0FC-321B-45A5-9025-8D7C4043C87A}"/>
              </a:ext>
            </a:extLst>
          </p:cNvPr>
          <p:cNvSpPr>
            <a:spLocks noChangeAspect="1"/>
          </p:cNvSpPr>
          <p:nvPr/>
        </p:nvSpPr>
        <p:spPr>
          <a:xfrm>
            <a:off x="6644310" y="195467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Dice2">
            <a:extLst>
              <a:ext uri="{FF2B5EF4-FFF2-40B4-BE49-F238E27FC236}">
                <a16:creationId xmlns:a16="http://schemas.microsoft.com/office/drawing/2014/main" id="{41B462CC-C980-4D7B-80E9-95E71AFC1BF2}"/>
              </a:ext>
            </a:extLst>
          </p:cNvPr>
          <p:cNvSpPr>
            <a:spLocks noChangeAspect="1"/>
          </p:cNvSpPr>
          <p:nvPr/>
        </p:nvSpPr>
        <p:spPr>
          <a:xfrm>
            <a:off x="6644310" y="195467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Dice3">
            <a:extLst>
              <a:ext uri="{FF2B5EF4-FFF2-40B4-BE49-F238E27FC236}">
                <a16:creationId xmlns:a16="http://schemas.microsoft.com/office/drawing/2014/main" id="{61B8F02D-0CAE-4BFE-A946-687385939D7D}"/>
              </a:ext>
            </a:extLst>
          </p:cNvPr>
          <p:cNvSpPr>
            <a:spLocks noChangeAspect="1"/>
          </p:cNvSpPr>
          <p:nvPr/>
        </p:nvSpPr>
        <p:spPr>
          <a:xfrm>
            <a:off x="6644310" y="195467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Dice4">
            <a:extLst>
              <a:ext uri="{FF2B5EF4-FFF2-40B4-BE49-F238E27FC236}">
                <a16:creationId xmlns:a16="http://schemas.microsoft.com/office/drawing/2014/main" id="{048E6287-C53C-4CEE-A91A-E008F015FE10}"/>
              </a:ext>
            </a:extLst>
          </p:cNvPr>
          <p:cNvSpPr>
            <a:spLocks noChangeAspect="1"/>
          </p:cNvSpPr>
          <p:nvPr/>
        </p:nvSpPr>
        <p:spPr>
          <a:xfrm>
            <a:off x="6644310" y="195467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Dice5">
            <a:extLst>
              <a:ext uri="{FF2B5EF4-FFF2-40B4-BE49-F238E27FC236}">
                <a16:creationId xmlns:a16="http://schemas.microsoft.com/office/drawing/2014/main" id="{55E3CFF8-75D8-4DD1-85D6-6C3224582A19}"/>
              </a:ext>
            </a:extLst>
          </p:cNvPr>
          <p:cNvSpPr>
            <a:spLocks noChangeAspect="1"/>
          </p:cNvSpPr>
          <p:nvPr/>
        </p:nvSpPr>
        <p:spPr>
          <a:xfrm>
            <a:off x="6644310" y="195467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Dice6">
            <a:extLst>
              <a:ext uri="{FF2B5EF4-FFF2-40B4-BE49-F238E27FC236}">
                <a16:creationId xmlns:a16="http://schemas.microsoft.com/office/drawing/2014/main" id="{513EB953-996E-476F-AD15-A752FE2B12CD}"/>
              </a:ext>
            </a:extLst>
          </p:cNvPr>
          <p:cNvSpPr>
            <a:spLocks noChangeAspect="1"/>
          </p:cNvSpPr>
          <p:nvPr/>
        </p:nvSpPr>
        <p:spPr>
          <a:xfrm>
            <a:off x="6644310" y="195467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Dice7">
            <a:extLst>
              <a:ext uri="{FF2B5EF4-FFF2-40B4-BE49-F238E27FC236}">
                <a16:creationId xmlns:a16="http://schemas.microsoft.com/office/drawing/2014/main" id="{0C14156D-2B3A-4674-B0D2-264710F83D25}"/>
              </a:ext>
            </a:extLst>
          </p:cNvPr>
          <p:cNvSpPr>
            <a:spLocks noChangeAspect="1"/>
          </p:cNvSpPr>
          <p:nvPr/>
        </p:nvSpPr>
        <p:spPr>
          <a:xfrm>
            <a:off x="6644310" y="195467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Dice8">
            <a:extLst>
              <a:ext uri="{FF2B5EF4-FFF2-40B4-BE49-F238E27FC236}">
                <a16:creationId xmlns:a16="http://schemas.microsoft.com/office/drawing/2014/main" id="{66356F1F-3CB8-47BD-A864-1B208ACF7EDE}"/>
              </a:ext>
            </a:extLst>
          </p:cNvPr>
          <p:cNvSpPr>
            <a:spLocks noChangeAspect="1"/>
          </p:cNvSpPr>
          <p:nvPr/>
        </p:nvSpPr>
        <p:spPr>
          <a:xfrm>
            <a:off x="6644310" y="195467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Dice9">
            <a:extLst>
              <a:ext uri="{FF2B5EF4-FFF2-40B4-BE49-F238E27FC236}">
                <a16:creationId xmlns:a16="http://schemas.microsoft.com/office/drawing/2014/main" id="{EDF0D810-719C-4A49-AE4F-0CE18E70750F}"/>
              </a:ext>
            </a:extLst>
          </p:cNvPr>
          <p:cNvSpPr>
            <a:spLocks noChangeAspect="1"/>
          </p:cNvSpPr>
          <p:nvPr/>
        </p:nvSpPr>
        <p:spPr>
          <a:xfrm>
            <a:off x="6644310" y="195467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Dice0">
            <a:extLst>
              <a:ext uri="{FF2B5EF4-FFF2-40B4-BE49-F238E27FC236}">
                <a16:creationId xmlns:a16="http://schemas.microsoft.com/office/drawing/2014/main" id="{B6E8BF2E-A7F8-4182-BE09-7A4F5B913532}"/>
              </a:ext>
            </a:extLst>
          </p:cNvPr>
          <p:cNvSpPr>
            <a:spLocks noChangeAspect="1"/>
          </p:cNvSpPr>
          <p:nvPr/>
        </p:nvSpPr>
        <p:spPr>
          <a:xfrm>
            <a:off x="5482067" y="198512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Dice1">
            <a:extLst>
              <a:ext uri="{FF2B5EF4-FFF2-40B4-BE49-F238E27FC236}">
                <a16:creationId xmlns:a16="http://schemas.microsoft.com/office/drawing/2014/main" id="{3450AE70-CB1F-406A-9A2C-5EB7BF946B14}"/>
              </a:ext>
            </a:extLst>
          </p:cNvPr>
          <p:cNvSpPr>
            <a:spLocks noChangeAspect="1"/>
          </p:cNvSpPr>
          <p:nvPr/>
        </p:nvSpPr>
        <p:spPr>
          <a:xfrm>
            <a:off x="5482067" y="198512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Dice2">
            <a:extLst>
              <a:ext uri="{FF2B5EF4-FFF2-40B4-BE49-F238E27FC236}">
                <a16:creationId xmlns:a16="http://schemas.microsoft.com/office/drawing/2014/main" id="{C44775B8-2773-45BC-9DF9-124A872F9DB0}"/>
              </a:ext>
            </a:extLst>
          </p:cNvPr>
          <p:cNvSpPr>
            <a:spLocks noChangeAspect="1"/>
          </p:cNvSpPr>
          <p:nvPr/>
        </p:nvSpPr>
        <p:spPr>
          <a:xfrm>
            <a:off x="5482067" y="198512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Dice3">
            <a:extLst>
              <a:ext uri="{FF2B5EF4-FFF2-40B4-BE49-F238E27FC236}">
                <a16:creationId xmlns:a16="http://schemas.microsoft.com/office/drawing/2014/main" id="{1A437B96-7F43-4275-A754-9BE67BA4FBCE}"/>
              </a:ext>
            </a:extLst>
          </p:cNvPr>
          <p:cNvSpPr>
            <a:spLocks noChangeAspect="1"/>
          </p:cNvSpPr>
          <p:nvPr/>
        </p:nvSpPr>
        <p:spPr>
          <a:xfrm>
            <a:off x="5482067" y="198512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Dice4">
            <a:extLst>
              <a:ext uri="{FF2B5EF4-FFF2-40B4-BE49-F238E27FC236}">
                <a16:creationId xmlns:a16="http://schemas.microsoft.com/office/drawing/2014/main" id="{198105C3-4839-4062-98F6-BEA9A00FC211}"/>
              </a:ext>
            </a:extLst>
          </p:cNvPr>
          <p:cNvSpPr>
            <a:spLocks noChangeAspect="1"/>
          </p:cNvSpPr>
          <p:nvPr/>
        </p:nvSpPr>
        <p:spPr>
          <a:xfrm>
            <a:off x="5482067" y="198512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Dice5">
            <a:extLst>
              <a:ext uri="{FF2B5EF4-FFF2-40B4-BE49-F238E27FC236}">
                <a16:creationId xmlns:a16="http://schemas.microsoft.com/office/drawing/2014/main" id="{30464534-01CA-4C9E-A62E-4820499A223B}"/>
              </a:ext>
            </a:extLst>
          </p:cNvPr>
          <p:cNvSpPr>
            <a:spLocks noChangeAspect="1"/>
          </p:cNvSpPr>
          <p:nvPr/>
        </p:nvSpPr>
        <p:spPr>
          <a:xfrm>
            <a:off x="5482067" y="198512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3" name="Dice6">
            <a:extLst>
              <a:ext uri="{FF2B5EF4-FFF2-40B4-BE49-F238E27FC236}">
                <a16:creationId xmlns:a16="http://schemas.microsoft.com/office/drawing/2014/main" id="{CEBF5264-F7E7-4E56-8708-AAB67059D7FC}"/>
              </a:ext>
            </a:extLst>
          </p:cNvPr>
          <p:cNvSpPr>
            <a:spLocks noChangeAspect="1"/>
          </p:cNvSpPr>
          <p:nvPr/>
        </p:nvSpPr>
        <p:spPr>
          <a:xfrm>
            <a:off x="5482067" y="198512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Dice7">
            <a:extLst>
              <a:ext uri="{FF2B5EF4-FFF2-40B4-BE49-F238E27FC236}">
                <a16:creationId xmlns:a16="http://schemas.microsoft.com/office/drawing/2014/main" id="{3A3E7575-F5FB-4A39-B668-415DCDFA3706}"/>
              </a:ext>
            </a:extLst>
          </p:cNvPr>
          <p:cNvSpPr>
            <a:spLocks noChangeAspect="1"/>
          </p:cNvSpPr>
          <p:nvPr/>
        </p:nvSpPr>
        <p:spPr>
          <a:xfrm>
            <a:off x="5482067" y="198512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" name="Dice8">
            <a:extLst>
              <a:ext uri="{FF2B5EF4-FFF2-40B4-BE49-F238E27FC236}">
                <a16:creationId xmlns:a16="http://schemas.microsoft.com/office/drawing/2014/main" id="{E618F523-D832-4320-BBA4-F50AA9F76612}"/>
              </a:ext>
            </a:extLst>
          </p:cNvPr>
          <p:cNvSpPr>
            <a:spLocks noChangeAspect="1"/>
          </p:cNvSpPr>
          <p:nvPr/>
        </p:nvSpPr>
        <p:spPr>
          <a:xfrm>
            <a:off x="5482067" y="198512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Dice9">
            <a:extLst>
              <a:ext uri="{FF2B5EF4-FFF2-40B4-BE49-F238E27FC236}">
                <a16:creationId xmlns:a16="http://schemas.microsoft.com/office/drawing/2014/main" id="{1E5A434F-0146-4F33-98BB-9924E938F9B6}"/>
              </a:ext>
            </a:extLst>
          </p:cNvPr>
          <p:cNvSpPr>
            <a:spLocks noChangeAspect="1"/>
          </p:cNvSpPr>
          <p:nvPr/>
        </p:nvSpPr>
        <p:spPr>
          <a:xfrm>
            <a:off x="5482067" y="1985125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Dice0">
            <a:extLst>
              <a:ext uri="{FF2B5EF4-FFF2-40B4-BE49-F238E27FC236}">
                <a16:creationId xmlns:a16="http://schemas.microsoft.com/office/drawing/2014/main" id="{1364FF6B-5273-4A03-A775-8DC5CDE3E0F0}"/>
              </a:ext>
            </a:extLst>
          </p:cNvPr>
          <p:cNvSpPr>
            <a:spLocks noChangeAspect="1"/>
          </p:cNvSpPr>
          <p:nvPr/>
        </p:nvSpPr>
        <p:spPr>
          <a:xfrm>
            <a:off x="4331084" y="200121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Dice1">
            <a:extLst>
              <a:ext uri="{FF2B5EF4-FFF2-40B4-BE49-F238E27FC236}">
                <a16:creationId xmlns:a16="http://schemas.microsoft.com/office/drawing/2014/main" id="{BAD0BFE6-5F5C-4C28-BEE1-41542DC4E1EB}"/>
              </a:ext>
            </a:extLst>
          </p:cNvPr>
          <p:cNvSpPr>
            <a:spLocks noChangeAspect="1"/>
          </p:cNvSpPr>
          <p:nvPr/>
        </p:nvSpPr>
        <p:spPr>
          <a:xfrm>
            <a:off x="4331084" y="200121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Dice2">
            <a:extLst>
              <a:ext uri="{FF2B5EF4-FFF2-40B4-BE49-F238E27FC236}">
                <a16:creationId xmlns:a16="http://schemas.microsoft.com/office/drawing/2014/main" id="{D7136194-C13F-44A3-81A1-F8558EE0FF58}"/>
              </a:ext>
            </a:extLst>
          </p:cNvPr>
          <p:cNvSpPr>
            <a:spLocks noChangeAspect="1"/>
          </p:cNvSpPr>
          <p:nvPr/>
        </p:nvSpPr>
        <p:spPr>
          <a:xfrm>
            <a:off x="4331084" y="200121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Dice3">
            <a:extLst>
              <a:ext uri="{FF2B5EF4-FFF2-40B4-BE49-F238E27FC236}">
                <a16:creationId xmlns:a16="http://schemas.microsoft.com/office/drawing/2014/main" id="{B1E68682-5293-49E5-903F-3F19AB1B020F}"/>
              </a:ext>
            </a:extLst>
          </p:cNvPr>
          <p:cNvSpPr>
            <a:spLocks noChangeAspect="1"/>
          </p:cNvSpPr>
          <p:nvPr/>
        </p:nvSpPr>
        <p:spPr>
          <a:xfrm>
            <a:off x="4331084" y="200121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1" name="Dice4">
            <a:extLst>
              <a:ext uri="{FF2B5EF4-FFF2-40B4-BE49-F238E27FC236}">
                <a16:creationId xmlns:a16="http://schemas.microsoft.com/office/drawing/2014/main" id="{BC7F2F29-4ECD-45CB-8661-666C4B623421}"/>
              </a:ext>
            </a:extLst>
          </p:cNvPr>
          <p:cNvSpPr>
            <a:spLocks noChangeAspect="1"/>
          </p:cNvSpPr>
          <p:nvPr/>
        </p:nvSpPr>
        <p:spPr>
          <a:xfrm>
            <a:off x="4331084" y="200121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Dice5">
            <a:extLst>
              <a:ext uri="{FF2B5EF4-FFF2-40B4-BE49-F238E27FC236}">
                <a16:creationId xmlns:a16="http://schemas.microsoft.com/office/drawing/2014/main" id="{017335AD-A087-46BD-9B52-A681327E31E2}"/>
              </a:ext>
            </a:extLst>
          </p:cNvPr>
          <p:cNvSpPr>
            <a:spLocks noChangeAspect="1"/>
          </p:cNvSpPr>
          <p:nvPr/>
        </p:nvSpPr>
        <p:spPr>
          <a:xfrm>
            <a:off x="4331084" y="200121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3" name="Dice6">
            <a:extLst>
              <a:ext uri="{FF2B5EF4-FFF2-40B4-BE49-F238E27FC236}">
                <a16:creationId xmlns:a16="http://schemas.microsoft.com/office/drawing/2014/main" id="{533BFB27-4599-4AC7-B9F2-766EC0E7DD44}"/>
              </a:ext>
            </a:extLst>
          </p:cNvPr>
          <p:cNvSpPr>
            <a:spLocks noChangeAspect="1"/>
          </p:cNvSpPr>
          <p:nvPr/>
        </p:nvSpPr>
        <p:spPr>
          <a:xfrm>
            <a:off x="4331084" y="200121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Dice7">
            <a:extLst>
              <a:ext uri="{FF2B5EF4-FFF2-40B4-BE49-F238E27FC236}">
                <a16:creationId xmlns:a16="http://schemas.microsoft.com/office/drawing/2014/main" id="{BEE83631-1E9C-4529-99A2-C9289F7C1257}"/>
              </a:ext>
            </a:extLst>
          </p:cNvPr>
          <p:cNvSpPr>
            <a:spLocks noChangeAspect="1"/>
          </p:cNvSpPr>
          <p:nvPr/>
        </p:nvSpPr>
        <p:spPr>
          <a:xfrm>
            <a:off x="4331084" y="200121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Dice8">
            <a:extLst>
              <a:ext uri="{FF2B5EF4-FFF2-40B4-BE49-F238E27FC236}">
                <a16:creationId xmlns:a16="http://schemas.microsoft.com/office/drawing/2014/main" id="{2E424DDA-5F5F-4D06-A477-DAE396A52051}"/>
              </a:ext>
            </a:extLst>
          </p:cNvPr>
          <p:cNvSpPr>
            <a:spLocks noChangeAspect="1"/>
          </p:cNvSpPr>
          <p:nvPr/>
        </p:nvSpPr>
        <p:spPr>
          <a:xfrm>
            <a:off x="4331084" y="200121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6" name="Dice9">
            <a:extLst>
              <a:ext uri="{FF2B5EF4-FFF2-40B4-BE49-F238E27FC236}">
                <a16:creationId xmlns:a16="http://schemas.microsoft.com/office/drawing/2014/main" id="{559BB734-910F-46CD-8400-E265B5FB2E93}"/>
              </a:ext>
            </a:extLst>
          </p:cNvPr>
          <p:cNvSpPr>
            <a:spLocks noChangeAspect="1"/>
          </p:cNvSpPr>
          <p:nvPr/>
        </p:nvSpPr>
        <p:spPr>
          <a:xfrm>
            <a:off x="4331084" y="2001210"/>
            <a:ext cx="891056" cy="89105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17E8485-4C99-46FC-89C7-905960C19114}"/>
              </a:ext>
            </a:extLst>
          </p:cNvPr>
          <p:cNvSpPr/>
          <p:nvPr/>
        </p:nvSpPr>
        <p:spPr>
          <a:xfrm>
            <a:off x="2069858" y="2103290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EB612CC3-AA13-48A4-BA16-026414F8E7ED}"/>
              </a:ext>
            </a:extLst>
          </p:cNvPr>
          <p:cNvSpPr/>
          <p:nvPr/>
        </p:nvSpPr>
        <p:spPr>
          <a:xfrm>
            <a:off x="4099216" y="4298699"/>
            <a:ext cx="9989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6" name="Rectangle 75">
            <a:hlinkClick r:id="rId6" action="ppaction://hlinksldjump"/>
            <a:extLst>
              <a:ext uri="{FF2B5EF4-FFF2-40B4-BE49-F238E27FC236}">
                <a16:creationId xmlns:a16="http://schemas.microsoft.com/office/drawing/2014/main" id="{203C2CA3-7666-4ABB-87F4-5A15ECE91654}"/>
              </a:ext>
            </a:extLst>
          </p:cNvPr>
          <p:cNvSpPr/>
          <p:nvPr/>
        </p:nvSpPr>
        <p:spPr>
          <a:xfrm>
            <a:off x="5047798" y="4281447"/>
            <a:ext cx="938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7" name="Rectangle 76">
            <a:hlinkClick r:id="rId7" action="ppaction://hlinksldjump"/>
            <a:extLst>
              <a:ext uri="{FF2B5EF4-FFF2-40B4-BE49-F238E27FC236}">
                <a16:creationId xmlns:a16="http://schemas.microsoft.com/office/drawing/2014/main" id="{18EB4357-1D20-4280-9B23-C3662BA5759E}"/>
              </a:ext>
            </a:extLst>
          </p:cNvPr>
          <p:cNvSpPr/>
          <p:nvPr/>
        </p:nvSpPr>
        <p:spPr>
          <a:xfrm>
            <a:off x="5877246" y="4273404"/>
            <a:ext cx="998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8" name="Rectangle 77">
            <a:hlinkClick r:id="rId8" action="ppaction://hlinksldjump"/>
            <a:extLst>
              <a:ext uri="{FF2B5EF4-FFF2-40B4-BE49-F238E27FC236}">
                <a16:creationId xmlns:a16="http://schemas.microsoft.com/office/drawing/2014/main" id="{3EDD79B9-E9D7-41EA-930F-A8B2CEE99143}"/>
              </a:ext>
            </a:extLst>
          </p:cNvPr>
          <p:cNvSpPr/>
          <p:nvPr/>
        </p:nvSpPr>
        <p:spPr>
          <a:xfrm>
            <a:off x="6847755" y="4273404"/>
            <a:ext cx="998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9" name="Rectangle 78">
            <a:hlinkClick r:id="rId9" action="ppaction://hlinksldjump"/>
            <a:extLst>
              <a:ext uri="{FF2B5EF4-FFF2-40B4-BE49-F238E27FC236}">
                <a16:creationId xmlns:a16="http://schemas.microsoft.com/office/drawing/2014/main" id="{0B40CDD3-EA4C-47AB-B5FD-9A9137A1F1D8}"/>
              </a:ext>
            </a:extLst>
          </p:cNvPr>
          <p:cNvSpPr/>
          <p:nvPr/>
        </p:nvSpPr>
        <p:spPr>
          <a:xfrm>
            <a:off x="4121656" y="5196734"/>
            <a:ext cx="938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0" name="Rectangle 79">
            <a:hlinkClick r:id="rId10" action="ppaction://hlinksldjump"/>
            <a:extLst>
              <a:ext uri="{FF2B5EF4-FFF2-40B4-BE49-F238E27FC236}">
                <a16:creationId xmlns:a16="http://schemas.microsoft.com/office/drawing/2014/main" id="{4204298C-B573-45D6-8444-B717F8B911AB}"/>
              </a:ext>
            </a:extLst>
          </p:cNvPr>
          <p:cNvSpPr/>
          <p:nvPr/>
        </p:nvSpPr>
        <p:spPr>
          <a:xfrm>
            <a:off x="5055811" y="5222029"/>
            <a:ext cx="8739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1" name="Rectangle 80">
            <a:hlinkClick r:id="rId11" action="ppaction://hlinksldjump"/>
            <a:extLst>
              <a:ext uri="{FF2B5EF4-FFF2-40B4-BE49-F238E27FC236}">
                <a16:creationId xmlns:a16="http://schemas.microsoft.com/office/drawing/2014/main" id="{883FBA0C-EA5A-41C8-8DEE-6A99BF20ADF1}"/>
              </a:ext>
            </a:extLst>
          </p:cNvPr>
          <p:cNvSpPr/>
          <p:nvPr/>
        </p:nvSpPr>
        <p:spPr>
          <a:xfrm>
            <a:off x="5924051" y="5222029"/>
            <a:ext cx="10631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2" name="Rectangle 81">
            <a:hlinkClick r:id="rId12" action="ppaction://hlinksldjump"/>
            <a:extLst>
              <a:ext uri="{FF2B5EF4-FFF2-40B4-BE49-F238E27FC236}">
                <a16:creationId xmlns:a16="http://schemas.microsoft.com/office/drawing/2014/main" id="{6E763A67-2685-4BD1-B80B-96A6092E749D}"/>
              </a:ext>
            </a:extLst>
          </p:cNvPr>
          <p:cNvSpPr/>
          <p:nvPr/>
        </p:nvSpPr>
        <p:spPr>
          <a:xfrm>
            <a:off x="6791907" y="5223347"/>
            <a:ext cx="10631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C264D7-85D1-46D5-9331-117A20CA7576}"/>
              </a:ext>
            </a:extLst>
          </p:cNvPr>
          <p:cNvSpPr/>
          <p:nvPr/>
        </p:nvSpPr>
        <p:spPr>
          <a:xfrm>
            <a:off x="2204512" y="3149482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A9156C6-B7B5-48F6-B971-ADE3DB1F7AD6}"/>
              </a:ext>
            </a:extLst>
          </p:cNvPr>
          <p:cNvSpPr/>
          <p:nvPr/>
        </p:nvSpPr>
        <p:spPr>
          <a:xfrm>
            <a:off x="3890075" y="561445"/>
            <a:ext cx="3707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the garden</a:t>
            </a:r>
          </a:p>
        </p:txBody>
      </p:sp>
      <p:pic>
        <p:nvPicPr>
          <p:cNvPr id="83" name="Picture 82" descr="Free Vector | Home icon pin deal. isolated on white">
            <a:hlinkClick r:id="rId13" action="ppaction://hlinksldjump"/>
            <a:extLst>
              <a:ext uri="{FF2B5EF4-FFF2-40B4-BE49-F238E27FC236}">
                <a16:creationId xmlns:a16="http://schemas.microsoft.com/office/drawing/2014/main" id="{9308F2B9-A73D-466A-BC0D-D279ED61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018" y="71021"/>
            <a:ext cx="1554209" cy="155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6" fill="hold">
                      <p:stCondLst>
                        <p:cond delay="0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1" fill="hold">
                      <p:stCondLst>
                        <p:cond delay="0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2" fill="hold">
                      <p:stCondLst>
                        <p:cond delay="0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2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36,335 BEST Cartoon Grass IMAGES, STOCK PHOTOS &amp; VECTORS | Adobe Stock">
            <a:extLst>
              <a:ext uri="{FF2B5EF4-FFF2-40B4-BE49-F238E27FC236}">
                <a16:creationId xmlns:a16="http://schemas.microsoft.com/office/drawing/2014/main" id="{F7F59516-285B-469C-A8D2-3C69622A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" y="-30978"/>
            <a:ext cx="12188918" cy="68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834520" y="1419839"/>
            <a:ext cx="3962674" cy="840844"/>
          </a:xfrm>
          <a:prstGeom prst="wedgeRoundRectCallout">
            <a:avLst>
              <a:gd name="adj1" fmla="val 47384"/>
              <a:gd name="adj2" fmla="val 9537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twelve years old.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62067" y="1475517"/>
            <a:ext cx="3962674" cy="840844"/>
          </a:xfrm>
          <a:prstGeom prst="wedgeRoundRectCallout">
            <a:avLst>
              <a:gd name="adj1" fmla="val -43776"/>
              <a:gd name="adj2" fmla="val 9429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twenty years old.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>
            <a:off x="3973540" y="281016"/>
            <a:ext cx="3962674" cy="826829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he?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6481091" y="1184856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639B81-08D5-4614-8517-971BAD2BFBE0}"/>
              </a:ext>
            </a:extLst>
          </p:cNvPr>
          <p:cNvGrpSpPr/>
          <p:nvPr/>
        </p:nvGrpSpPr>
        <p:grpSpPr>
          <a:xfrm>
            <a:off x="4454346" y="1319516"/>
            <a:ext cx="1182213" cy="1187490"/>
            <a:chOff x="1255306" y="4048594"/>
            <a:chExt cx="1182213" cy="118749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06" y="4048594"/>
              <a:ext cx="1182213" cy="118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96DB20-C6AF-4FEB-B6D8-2731049405B1}"/>
                </a:ext>
              </a:extLst>
            </p:cNvPr>
            <p:cNvSpPr/>
            <p:nvPr/>
          </p:nvSpPr>
          <p:spPr>
            <a:xfrm>
              <a:off x="1558537" y="4090744"/>
              <a:ext cx="5612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pic>
        <p:nvPicPr>
          <p:cNvPr id="9222" name="Picture 6" descr="Premium Vector | Vector set of cartoon numbers from green grass.">
            <a:extLst>
              <a:ext uri="{FF2B5EF4-FFF2-40B4-BE49-F238E27FC236}">
                <a16:creationId xmlns:a16="http://schemas.microsoft.com/office/drawing/2014/main" id="{B05E0E6A-CF56-4A78-AA9A-8450D8901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3728" r="85596" b="58357"/>
          <a:stretch/>
        </p:blipFill>
        <p:spPr bwMode="auto">
          <a:xfrm>
            <a:off x="7191133" y="4415133"/>
            <a:ext cx="1188805" cy="21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remium Vector | Vector set of cartoon numbers from green grass.">
            <a:extLst>
              <a:ext uri="{FF2B5EF4-FFF2-40B4-BE49-F238E27FC236}">
                <a16:creationId xmlns:a16="http://schemas.microsoft.com/office/drawing/2014/main" id="{F149D838-9A5B-4F1C-9ABB-46A3264D3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10499" r="62524" b="59532"/>
          <a:stretch/>
        </p:blipFill>
        <p:spPr bwMode="auto">
          <a:xfrm>
            <a:off x="8452270" y="4236567"/>
            <a:ext cx="1264793" cy="21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7 Forma libre">
            <a:extLst>
              <a:ext uri="{FF2B5EF4-FFF2-40B4-BE49-F238E27FC236}">
                <a16:creationId xmlns:a16="http://schemas.microsoft.com/office/drawing/2014/main" id="{8F219DFE-4B00-4BFA-B753-597902F67AC1}"/>
              </a:ext>
            </a:extLst>
          </p:cNvPr>
          <p:cNvSpPr/>
          <p:nvPr/>
        </p:nvSpPr>
        <p:spPr>
          <a:xfrm>
            <a:off x="7692897" y="3491270"/>
            <a:ext cx="3000199" cy="234943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47 Forma libre">
            <a:extLst>
              <a:ext uri="{FF2B5EF4-FFF2-40B4-BE49-F238E27FC236}">
                <a16:creationId xmlns:a16="http://schemas.microsoft.com/office/drawing/2014/main" id="{45065C16-F3BF-4EE1-8D2F-1A2A490016B0}"/>
              </a:ext>
            </a:extLst>
          </p:cNvPr>
          <p:cNvSpPr/>
          <p:nvPr/>
        </p:nvSpPr>
        <p:spPr>
          <a:xfrm rot="785543">
            <a:off x="7776081" y="3985351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48 Forma libre">
            <a:extLst>
              <a:ext uri="{FF2B5EF4-FFF2-40B4-BE49-F238E27FC236}">
                <a16:creationId xmlns:a16="http://schemas.microsoft.com/office/drawing/2014/main" id="{AE361C7F-34F2-4025-9F63-6FB53380FA32}"/>
              </a:ext>
            </a:extLst>
          </p:cNvPr>
          <p:cNvSpPr/>
          <p:nvPr/>
        </p:nvSpPr>
        <p:spPr>
          <a:xfrm rot="151718">
            <a:off x="8282002" y="4491428"/>
            <a:ext cx="2593190" cy="1044438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8DB2192C-5081-487F-BFB5-78CDA3144994}"/>
              </a:ext>
            </a:extLst>
          </p:cNvPr>
          <p:cNvSpPr/>
          <p:nvPr/>
        </p:nvSpPr>
        <p:spPr>
          <a:xfrm>
            <a:off x="5103522" y="569611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8597598E-24FB-420E-90E5-805983AEE4C4}"/>
              </a:ext>
            </a:extLst>
          </p:cNvPr>
          <p:cNvSpPr/>
          <p:nvPr/>
        </p:nvSpPr>
        <p:spPr>
          <a:xfrm>
            <a:off x="10485531" y="560368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48 Forma libre">
            <a:extLst>
              <a:ext uri="{FF2B5EF4-FFF2-40B4-BE49-F238E27FC236}">
                <a16:creationId xmlns:a16="http://schemas.microsoft.com/office/drawing/2014/main" id="{3EE75EDD-AFE0-4A13-A907-CA8C848F778A}"/>
              </a:ext>
            </a:extLst>
          </p:cNvPr>
          <p:cNvSpPr/>
          <p:nvPr/>
        </p:nvSpPr>
        <p:spPr>
          <a:xfrm rot="18162497">
            <a:off x="5158395" y="4088806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48 Forma libre">
            <a:extLst>
              <a:ext uri="{FF2B5EF4-FFF2-40B4-BE49-F238E27FC236}">
                <a16:creationId xmlns:a16="http://schemas.microsoft.com/office/drawing/2014/main" id="{F4189B57-3B0C-44D6-A4B0-3C095FD9EB33}"/>
              </a:ext>
            </a:extLst>
          </p:cNvPr>
          <p:cNvSpPr/>
          <p:nvPr/>
        </p:nvSpPr>
        <p:spPr>
          <a:xfrm rot="567307">
            <a:off x="7709573" y="4229945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48 Forma libre">
            <a:extLst>
              <a:ext uri="{FF2B5EF4-FFF2-40B4-BE49-F238E27FC236}">
                <a16:creationId xmlns:a16="http://schemas.microsoft.com/office/drawing/2014/main" id="{5EB19F11-B829-4C81-A82B-BC217182FC3D}"/>
              </a:ext>
            </a:extLst>
          </p:cNvPr>
          <p:cNvSpPr/>
          <p:nvPr/>
        </p:nvSpPr>
        <p:spPr>
          <a:xfrm rot="17715799">
            <a:off x="5947700" y="4603466"/>
            <a:ext cx="1284223" cy="1805553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47 Forma libre">
            <a:extLst>
              <a:ext uri="{FF2B5EF4-FFF2-40B4-BE49-F238E27FC236}">
                <a16:creationId xmlns:a16="http://schemas.microsoft.com/office/drawing/2014/main" id="{C8D671A9-A52B-4DFE-880E-889A13EBF292}"/>
              </a:ext>
            </a:extLst>
          </p:cNvPr>
          <p:cNvSpPr/>
          <p:nvPr/>
        </p:nvSpPr>
        <p:spPr>
          <a:xfrm rot="19051540">
            <a:off x="5329216" y="4510098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47 Forma libre">
            <a:extLst>
              <a:ext uri="{FF2B5EF4-FFF2-40B4-BE49-F238E27FC236}">
                <a16:creationId xmlns:a16="http://schemas.microsoft.com/office/drawing/2014/main" id="{FD563907-41F0-410F-8705-DC4B4B1A7613}"/>
              </a:ext>
            </a:extLst>
          </p:cNvPr>
          <p:cNvSpPr/>
          <p:nvPr/>
        </p:nvSpPr>
        <p:spPr>
          <a:xfrm rot="19051540">
            <a:off x="5136315" y="4500835"/>
            <a:ext cx="3192308" cy="895200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48 Forma libre">
            <a:extLst>
              <a:ext uri="{FF2B5EF4-FFF2-40B4-BE49-F238E27FC236}">
                <a16:creationId xmlns:a16="http://schemas.microsoft.com/office/drawing/2014/main" id="{E5EC1EE8-9117-482A-B180-F5615F748F5A}"/>
              </a:ext>
            </a:extLst>
          </p:cNvPr>
          <p:cNvSpPr/>
          <p:nvPr/>
        </p:nvSpPr>
        <p:spPr>
          <a:xfrm rot="17715799">
            <a:off x="5875432" y="4352346"/>
            <a:ext cx="1972674" cy="2032141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48 Forma libre">
            <a:extLst>
              <a:ext uri="{FF2B5EF4-FFF2-40B4-BE49-F238E27FC236}">
                <a16:creationId xmlns:a16="http://schemas.microsoft.com/office/drawing/2014/main" id="{8CDC91F3-1E16-4F89-B316-E2A3FD453BF1}"/>
              </a:ext>
            </a:extLst>
          </p:cNvPr>
          <p:cNvSpPr/>
          <p:nvPr/>
        </p:nvSpPr>
        <p:spPr>
          <a:xfrm rot="20796609">
            <a:off x="8508482" y="4479960"/>
            <a:ext cx="2149624" cy="1522464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66106-E215-4F9F-A994-1710325042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73" y="2864715"/>
            <a:ext cx="2260334" cy="257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 descr="&lt;strong&gt;Flower&lt;/strong&gt; | Free Stock Photo | Illustration of a yellow ...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59"/>
            <a:ext cx="1406964" cy="13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5" grpId="0" animBg="1"/>
      <p:bldP spid="25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236,335 BEST Cartoon Grass IMAGES, STOCK PHOTOS &amp; VECTORS | Adobe Stock">
            <a:extLst>
              <a:ext uri="{FF2B5EF4-FFF2-40B4-BE49-F238E27FC236}">
                <a16:creationId xmlns:a16="http://schemas.microsoft.com/office/drawing/2014/main" id="{E0CAA68E-C68B-47C0-813F-32F911D34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" y="-30978"/>
            <a:ext cx="12188918" cy="68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Premium Vector | Vector set of cartoon numbers from green grass.">
            <a:extLst>
              <a:ext uri="{FF2B5EF4-FFF2-40B4-BE49-F238E27FC236}">
                <a16:creationId xmlns:a16="http://schemas.microsoft.com/office/drawing/2014/main" id="{BAA66F77-0D1D-4E13-A212-58BAF9DDF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10499" r="62524" b="59532"/>
          <a:stretch/>
        </p:blipFill>
        <p:spPr bwMode="auto">
          <a:xfrm>
            <a:off x="6855951" y="4962357"/>
            <a:ext cx="1330158" cy="16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>
            <a:off x="7855156" y="1484793"/>
            <a:ext cx="3962674" cy="840844"/>
          </a:xfrm>
          <a:prstGeom prst="wedgeRoundRectCallout">
            <a:avLst>
              <a:gd name="adj1" fmla="val 45556"/>
              <a:gd name="adj2" fmla="val 84605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twenty years old.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>
            <a:off x="932207" y="1493458"/>
            <a:ext cx="3962674" cy="840844"/>
          </a:xfrm>
          <a:prstGeom prst="wedgeRoundRectCallout">
            <a:avLst>
              <a:gd name="adj1" fmla="val -43776"/>
              <a:gd name="adj2" fmla="val 9429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sixty years old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>
            <a:off x="3973540" y="281016"/>
            <a:ext cx="3962674" cy="826829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she?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4797929" y="1157050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639B81-08D5-4614-8517-971BAD2BFBE0}"/>
              </a:ext>
            </a:extLst>
          </p:cNvPr>
          <p:cNvGrpSpPr/>
          <p:nvPr/>
        </p:nvGrpSpPr>
        <p:grpSpPr>
          <a:xfrm>
            <a:off x="6672943" y="1278774"/>
            <a:ext cx="1182213" cy="1187490"/>
            <a:chOff x="1255306" y="4048594"/>
            <a:chExt cx="1182213" cy="118749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06" y="4048594"/>
              <a:ext cx="1182213" cy="118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96DB20-C6AF-4FEB-B6D8-2731049405B1}"/>
                </a:ext>
              </a:extLst>
            </p:cNvPr>
            <p:cNvSpPr/>
            <p:nvPr/>
          </p:nvSpPr>
          <p:spPr>
            <a:xfrm>
              <a:off x="1558537" y="4090744"/>
              <a:ext cx="5612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sp>
        <p:nvSpPr>
          <p:cNvPr id="16" name="7 Forma libre">
            <a:extLst>
              <a:ext uri="{FF2B5EF4-FFF2-40B4-BE49-F238E27FC236}">
                <a16:creationId xmlns:a16="http://schemas.microsoft.com/office/drawing/2014/main" id="{23D32E42-4FAC-432F-AD97-01E2D0B9EA08}"/>
              </a:ext>
            </a:extLst>
          </p:cNvPr>
          <p:cNvSpPr/>
          <p:nvPr/>
        </p:nvSpPr>
        <p:spPr>
          <a:xfrm>
            <a:off x="7692897" y="3491270"/>
            <a:ext cx="3000199" cy="234943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47 Forma libre">
            <a:extLst>
              <a:ext uri="{FF2B5EF4-FFF2-40B4-BE49-F238E27FC236}">
                <a16:creationId xmlns:a16="http://schemas.microsoft.com/office/drawing/2014/main" id="{4B3F3E05-07E1-42CD-8B30-4D708A92E021}"/>
              </a:ext>
            </a:extLst>
          </p:cNvPr>
          <p:cNvSpPr/>
          <p:nvPr/>
        </p:nvSpPr>
        <p:spPr>
          <a:xfrm rot="785543">
            <a:off x="7776081" y="3985351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48 Forma libre">
            <a:extLst>
              <a:ext uri="{FF2B5EF4-FFF2-40B4-BE49-F238E27FC236}">
                <a16:creationId xmlns:a16="http://schemas.microsoft.com/office/drawing/2014/main" id="{55142034-724F-41BC-960B-5A32C82EAFA7}"/>
              </a:ext>
            </a:extLst>
          </p:cNvPr>
          <p:cNvSpPr/>
          <p:nvPr/>
        </p:nvSpPr>
        <p:spPr>
          <a:xfrm rot="2451420">
            <a:off x="8749484" y="4133757"/>
            <a:ext cx="2620240" cy="738901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99C1EB3D-EB13-4457-B90F-FB2A41F306BB}"/>
              </a:ext>
            </a:extLst>
          </p:cNvPr>
          <p:cNvSpPr/>
          <p:nvPr/>
        </p:nvSpPr>
        <p:spPr>
          <a:xfrm>
            <a:off x="5103522" y="569611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362F6ABF-81EB-49F5-9675-A124605ED3D5}"/>
              </a:ext>
            </a:extLst>
          </p:cNvPr>
          <p:cNvSpPr/>
          <p:nvPr/>
        </p:nvSpPr>
        <p:spPr>
          <a:xfrm>
            <a:off x="10485531" y="560368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48 Forma libre">
            <a:extLst>
              <a:ext uri="{FF2B5EF4-FFF2-40B4-BE49-F238E27FC236}">
                <a16:creationId xmlns:a16="http://schemas.microsoft.com/office/drawing/2014/main" id="{78AC315E-4245-4FC5-9288-BAC89D7028A1}"/>
              </a:ext>
            </a:extLst>
          </p:cNvPr>
          <p:cNvSpPr/>
          <p:nvPr/>
        </p:nvSpPr>
        <p:spPr>
          <a:xfrm rot="18162497">
            <a:off x="5158395" y="4088806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48 Forma libre">
            <a:extLst>
              <a:ext uri="{FF2B5EF4-FFF2-40B4-BE49-F238E27FC236}">
                <a16:creationId xmlns:a16="http://schemas.microsoft.com/office/drawing/2014/main" id="{457E5A6D-49D3-467F-B71D-DDCC3C3A95B0}"/>
              </a:ext>
            </a:extLst>
          </p:cNvPr>
          <p:cNvSpPr/>
          <p:nvPr/>
        </p:nvSpPr>
        <p:spPr>
          <a:xfrm rot="567307">
            <a:off x="7709573" y="4229945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48 Forma libre">
            <a:extLst>
              <a:ext uri="{FF2B5EF4-FFF2-40B4-BE49-F238E27FC236}">
                <a16:creationId xmlns:a16="http://schemas.microsoft.com/office/drawing/2014/main" id="{83831C81-B8D4-4CCA-B0DE-38B6B2F140B4}"/>
              </a:ext>
            </a:extLst>
          </p:cNvPr>
          <p:cNvSpPr/>
          <p:nvPr/>
        </p:nvSpPr>
        <p:spPr>
          <a:xfrm rot="17715799">
            <a:off x="5947700" y="4603466"/>
            <a:ext cx="1284223" cy="1805553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48 Forma libre">
            <a:extLst>
              <a:ext uri="{FF2B5EF4-FFF2-40B4-BE49-F238E27FC236}">
                <a16:creationId xmlns:a16="http://schemas.microsoft.com/office/drawing/2014/main" id="{F0F6E136-5B04-4983-B7A8-0BA5E057AA3D}"/>
              </a:ext>
            </a:extLst>
          </p:cNvPr>
          <p:cNvSpPr/>
          <p:nvPr/>
        </p:nvSpPr>
        <p:spPr>
          <a:xfrm rot="17715799">
            <a:off x="4982976" y="3761613"/>
            <a:ext cx="3366567" cy="158034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48 Forma libre">
            <a:extLst>
              <a:ext uri="{FF2B5EF4-FFF2-40B4-BE49-F238E27FC236}">
                <a16:creationId xmlns:a16="http://schemas.microsoft.com/office/drawing/2014/main" id="{C7DF6E43-7A3F-4EF4-9C9E-CFA5389D26B2}"/>
              </a:ext>
            </a:extLst>
          </p:cNvPr>
          <p:cNvSpPr/>
          <p:nvPr/>
        </p:nvSpPr>
        <p:spPr>
          <a:xfrm rot="19176264">
            <a:off x="8020451" y="3815608"/>
            <a:ext cx="2226275" cy="2912576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47 Forma libre">
            <a:extLst>
              <a:ext uri="{FF2B5EF4-FFF2-40B4-BE49-F238E27FC236}">
                <a16:creationId xmlns:a16="http://schemas.microsoft.com/office/drawing/2014/main" id="{977DFA82-B3DE-4160-BB06-0AA10FD32F43}"/>
              </a:ext>
            </a:extLst>
          </p:cNvPr>
          <p:cNvSpPr/>
          <p:nvPr/>
        </p:nvSpPr>
        <p:spPr>
          <a:xfrm rot="19051540">
            <a:off x="5329216" y="4510098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47 Forma libre">
            <a:extLst>
              <a:ext uri="{FF2B5EF4-FFF2-40B4-BE49-F238E27FC236}">
                <a16:creationId xmlns:a16="http://schemas.microsoft.com/office/drawing/2014/main" id="{31810EE5-3A2C-42AA-AF93-B78D1AF9A12E}"/>
              </a:ext>
            </a:extLst>
          </p:cNvPr>
          <p:cNvSpPr/>
          <p:nvPr/>
        </p:nvSpPr>
        <p:spPr>
          <a:xfrm rot="19051540">
            <a:off x="5136315" y="4500835"/>
            <a:ext cx="3192308" cy="895200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36133-BC96-460C-8D15-EAB474AC8BF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3275" y="4936087"/>
            <a:ext cx="1677174" cy="1651568"/>
          </a:xfrm>
          <a:prstGeom prst="rect">
            <a:avLst/>
          </a:prstGeom>
        </p:spPr>
      </p:pic>
      <p:pic>
        <p:nvPicPr>
          <p:cNvPr id="40" name="Picture 39" descr="&lt;strong&gt;Flower&lt;/strong&gt; | Free Stock Photo | Illustration of a yellow ...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" y="5487752"/>
            <a:ext cx="1406964" cy="13702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59559" y="2522673"/>
            <a:ext cx="1944154" cy="3791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98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36,335 BEST Cartoon Grass IMAGES, STOCK PHOTOS &amp; VECTORS | Adobe Stock">
            <a:extLst>
              <a:ext uri="{FF2B5EF4-FFF2-40B4-BE49-F238E27FC236}">
                <a16:creationId xmlns:a16="http://schemas.microsoft.com/office/drawing/2014/main" id="{F7F59516-285B-469C-A8D2-3C69622A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" y="-30978"/>
            <a:ext cx="12188918" cy="68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834520" y="1419839"/>
            <a:ext cx="3962674" cy="840844"/>
          </a:xfrm>
          <a:prstGeom prst="wedgeRoundRectCallout">
            <a:avLst>
              <a:gd name="adj1" fmla="val 47384"/>
              <a:gd name="adj2" fmla="val 9537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fourteen years old.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62067" y="1475517"/>
            <a:ext cx="3962674" cy="840844"/>
          </a:xfrm>
          <a:prstGeom prst="wedgeRoundRectCallout">
            <a:avLst>
              <a:gd name="adj1" fmla="val -43776"/>
              <a:gd name="adj2" fmla="val 9429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forty years old.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>
            <a:off x="3973540" y="281016"/>
            <a:ext cx="3962674" cy="826829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he?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6468888" y="1213127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639B81-08D5-4614-8517-971BAD2BFBE0}"/>
              </a:ext>
            </a:extLst>
          </p:cNvPr>
          <p:cNvGrpSpPr/>
          <p:nvPr/>
        </p:nvGrpSpPr>
        <p:grpSpPr>
          <a:xfrm>
            <a:off x="4375682" y="1165501"/>
            <a:ext cx="1182213" cy="1187490"/>
            <a:chOff x="1255306" y="4048594"/>
            <a:chExt cx="1182213" cy="118749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06" y="4048594"/>
              <a:ext cx="1182213" cy="118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96DB20-C6AF-4FEB-B6D8-2731049405B1}"/>
                </a:ext>
              </a:extLst>
            </p:cNvPr>
            <p:cNvSpPr/>
            <p:nvPr/>
          </p:nvSpPr>
          <p:spPr>
            <a:xfrm>
              <a:off x="1558537" y="4090744"/>
              <a:ext cx="5612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9222" name="Picture 6" descr="Premium Vector | Vector set of cartoon numbers from green grass.">
            <a:extLst>
              <a:ext uri="{FF2B5EF4-FFF2-40B4-BE49-F238E27FC236}">
                <a16:creationId xmlns:a16="http://schemas.microsoft.com/office/drawing/2014/main" id="{B05E0E6A-CF56-4A78-AA9A-8450D8901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3728" r="85596" b="58357"/>
          <a:stretch/>
        </p:blipFill>
        <p:spPr bwMode="auto">
          <a:xfrm>
            <a:off x="7191133" y="4415133"/>
            <a:ext cx="1188805" cy="21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7 Forma libre">
            <a:extLst>
              <a:ext uri="{FF2B5EF4-FFF2-40B4-BE49-F238E27FC236}">
                <a16:creationId xmlns:a16="http://schemas.microsoft.com/office/drawing/2014/main" id="{8F219DFE-4B00-4BFA-B753-597902F67AC1}"/>
              </a:ext>
            </a:extLst>
          </p:cNvPr>
          <p:cNvSpPr/>
          <p:nvPr/>
        </p:nvSpPr>
        <p:spPr>
          <a:xfrm>
            <a:off x="7840436" y="3342056"/>
            <a:ext cx="3000199" cy="234943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47 Forma libre">
            <a:extLst>
              <a:ext uri="{FF2B5EF4-FFF2-40B4-BE49-F238E27FC236}">
                <a16:creationId xmlns:a16="http://schemas.microsoft.com/office/drawing/2014/main" id="{45065C16-F3BF-4EE1-8D2F-1A2A490016B0}"/>
              </a:ext>
            </a:extLst>
          </p:cNvPr>
          <p:cNvSpPr/>
          <p:nvPr/>
        </p:nvSpPr>
        <p:spPr>
          <a:xfrm rot="785543">
            <a:off x="7776081" y="3985351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48 Forma libre">
            <a:extLst>
              <a:ext uri="{FF2B5EF4-FFF2-40B4-BE49-F238E27FC236}">
                <a16:creationId xmlns:a16="http://schemas.microsoft.com/office/drawing/2014/main" id="{AE361C7F-34F2-4025-9F63-6FB53380FA32}"/>
              </a:ext>
            </a:extLst>
          </p:cNvPr>
          <p:cNvSpPr/>
          <p:nvPr/>
        </p:nvSpPr>
        <p:spPr>
          <a:xfrm rot="2451420">
            <a:off x="8749484" y="4133757"/>
            <a:ext cx="2620240" cy="738901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8DB2192C-5081-487F-BFB5-78CDA3144994}"/>
              </a:ext>
            </a:extLst>
          </p:cNvPr>
          <p:cNvSpPr/>
          <p:nvPr/>
        </p:nvSpPr>
        <p:spPr>
          <a:xfrm>
            <a:off x="5103522" y="569611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8597598E-24FB-420E-90E5-805983AEE4C4}"/>
              </a:ext>
            </a:extLst>
          </p:cNvPr>
          <p:cNvSpPr/>
          <p:nvPr/>
        </p:nvSpPr>
        <p:spPr>
          <a:xfrm>
            <a:off x="10485531" y="560368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48 Forma libre">
            <a:extLst>
              <a:ext uri="{FF2B5EF4-FFF2-40B4-BE49-F238E27FC236}">
                <a16:creationId xmlns:a16="http://schemas.microsoft.com/office/drawing/2014/main" id="{3EE75EDD-AFE0-4A13-A907-CA8C848F778A}"/>
              </a:ext>
            </a:extLst>
          </p:cNvPr>
          <p:cNvSpPr/>
          <p:nvPr/>
        </p:nvSpPr>
        <p:spPr>
          <a:xfrm rot="18162497">
            <a:off x="5158395" y="4088806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48 Forma libre">
            <a:extLst>
              <a:ext uri="{FF2B5EF4-FFF2-40B4-BE49-F238E27FC236}">
                <a16:creationId xmlns:a16="http://schemas.microsoft.com/office/drawing/2014/main" id="{F4189B57-3B0C-44D6-A4B0-3C095FD9EB33}"/>
              </a:ext>
            </a:extLst>
          </p:cNvPr>
          <p:cNvSpPr/>
          <p:nvPr/>
        </p:nvSpPr>
        <p:spPr>
          <a:xfrm rot="567307">
            <a:off x="7709573" y="4229945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48 Forma libre">
            <a:extLst>
              <a:ext uri="{FF2B5EF4-FFF2-40B4-BE49-F238E27FC236}">
                <a16:creationId xmlns:a16="http://schemas.microsoft.com/office/drawing/2014/main" id="{5EB19F11-B829-4C81-A82B-BC217182FC3D}"/>
              </a:ext>
            </a:extLst>
          </p:cNvPr>
          <p:cNvSpPr/>
          <p:nvPr/>
        </p:nvSpPr>
        <p:spPr>
          <a:xfrm rot="17715799">
            <a:off x="5947700" y="4603466"/>
            <a:ext cx="1284223" cy="1805553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47 Forma libre">
            <a:extLst>
              <a:ext uri="{FF2B5EF4-FFF2-40B4-BE49-F238E27FC236}">
                <a16:creationId xmlns:a16="http://schemas.microsoft.com/office/drawing/2014/main" id="{C8D671A9-A52B-4DFE-880E-889A13EBF292}"/>
              </a:ext>
            </a:extLst>
          </p:cNvPr>
          <p:cNvSpPr/>
          <p:nvPr/>
        </p:nvSpPr>
        <p:spPr>
          <a:xfrm rot="19051540">
            <a:off x="5329216" y="4510098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47 Forma libre">
            <a:extLst>
              <a:ext uri="{FF2B5EF4-FFF2-40B4-BE49-F238E27FC236}">
                <a16:creationId xmlns:a16="http://schemas.microsoft.com/office/drawing/2014/main" id="{FD563907-41F0-410F-8705-DC4B4B1A7613}"/>
              </a:ext>
            </a:extLst>
          </p:cNvPr>
          <p:cNvSpPr/>
          <p:nvPr/>
        </p:nvSpPr>
        <p:spPr>
          <a:xfrm rot="19051540">
            <a:off x="5136315" y="4500835"/>
            <a:ext cx="3192308" cy="895200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2" descr="Premium Vector | Vector set of cartoon numbers from green grass.">
            <a:extLst>
              <a:ext uri="{FF2B5EF4-FFF2-40B4-BE49-F238E27FC236}">
                <a16:creationId xmlns:a16="http://schemas.microsoft.com/office/drawing/2014/main" id="{6EA1AD9D-CAD2-41BF-B917-5D6A48872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7" t="12373" r="24797" b="59320"/>
          <a:stretch/>
        </p:blipFill>
        <p:spPr bwMode="auto">
          <a:xfrm>
            <a:off x="8264301" y="4438970"/>
            <a:ext cx="1695124" cy="19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7 Forma libre">
            <a:extLst>
              <a:ext uri="{FF2B5EF4-FFF2-40B4-BE49-F238E27FC236}">
                <a16:creationId xmlns:a16="http://schemas.microsoft.com/office/drawing/2014/main" id="{3B16B80B-204A-4BA0-B1D1-EC5DD06F3BF2}"/>
              </a:ext>
            </a:extLst>
          </p:cNvPr>
          <p:cNvSpPr/>
          <p:nvPr/>
        </p:nvSpPr>
        <p:spPr>
          <a:xfrm>
            <a:off x="7670308" y="3604445"/>
            <a:ext cx="3135988" cy="2192053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48 Forma libre">
            <a:extLst>
              <a:ext uri="{FF2B5EF4-FFF2-40B4-BE49-F238E27FC236}">
                <a16:creationId xmlns:a16="http://schemas.microsoft.com/office/drawing/2014/main" id="{F119D498-DA7E-422A-B80F-8313669823CB}"/>
              </a:ext>
            </a:extLst>
          </p:cNvPr>
          <p:cNvSpPr/>
          <p:nvPr/>
        </p:nvSpPr>
        <p:spPr>
          <a:xfrm rot="17715799">
            <a:off x="5945691" y="4098810"/>
            <a:ext cx="2154284" cy="2412775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E4C57-252D-4475-AF7F-DFCE12E683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92" y="2705830"/>
            <a:ext cx="2519330" cy="2872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 descr="&lt;strong&gt;Flower&lt;/strong&gt; | Free Stock Photo | Illustration of a yellow ...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" y="5487752"/>
            <a:ext cx="1406964" cy="13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3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236,335 BEST Cartoon Grass IMAGES, STOCK PHOTOS &amp; VECTORS | Adobe Stock">
            <a:extLst>
              <a:ext uri="{FF2B5EF4-FFF2-40B4-BE49-F238E27FC236}">
                <a16:creationId xmlns:a16="http://schemas.microsoft.com/office/drawing/2014/main" id="{E0CAA68E-C68B-47C0-813F-32F911D34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" y="-30978"/>
            <a:ext cx="12188918" cy="68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>
            <a:off x="7260879" y="1484793"/>
            <a:ext cx="4556951" cy="840844"/>
          </a:xfrm>
          <a:prstGeom prst="wedgeRoundRectCallout">
            <a:avLst>
              <a:gd name="adj1" fmla="val 45556"/>
              <a:gd name="adj2" fmla="val 84605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eighteen years old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>
            <a:off x="932206" y="1493458"/>
            <a:ext cx="4394233" cy="840844"/>
          </a:xfrm>
          <a:prstGeom prst="wedgeRoundRectCallout">
            <a:avLst>
              <a:gd name="adj1" fmla="val -43776"/>
              <a:gd name="adj2" fmla="val 9429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eighty years old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>
            <a:off x="3973540" y="281016"/>
            <a:ext cx="3962674" cy="826829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she?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4866262" y="1157050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639B81-08D5-4614-8517-971BAD2BFBE0}"/>
              </a:ext>
            </a:extLst>
          </p:cNvPr>
          <p:cNvGrpSpPr/>
          <p:nvPr/>
        </p:nvGrpSpPr>
        <p:grpSpPr>
          <a:xfrm>
            <a:off x="6586848" y="1285611"/>
            <a:ext cx="1182213" cy="1187490"/>
            <a:chOff x="1255306" y="4048594"/>
            <a:chExt cx="1182213" cy="118749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06" y="4048594"/>
              <a:ext cx="1182213" cy="118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96DB20-C6AF-4FEB-B6D8-2731049405B1}"/>
                </a:ext>
              </a:extLst>
            </p:cNvPr>
            <p:cNvSpPr/>
            <p:nvPr/>
          </p:nvSpPr>
          <p:spPr>
            <a:xfrm>
              <a:off x="1558537" y="4090744"/>
              <a:ext cx="5612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pic>
        <p:nvPicPr>
          <p:cNvPr id="9222" name="Picture 6" descr="Premium Vector | Vector set of cartoon numbers from green grass.">
            <a:extLst>
              <a:ext uri="{FF2B5EF4-FFF2-40B4-BE49-F238E27FC236}">
                <a16:creationId xmlns:a16="http://schemas.microsoft.com/office/drawing/2014/main" id="{B05E0E6A-CF56-4A78-AA9A-8450D8901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3728" r="85596" b="58357"/>
          <a:stretch/>
        </p:blipFill>
        <p:spPr bwMode="auto">
          <a:xfrm>
            <a:off x="6602374" y="4411847"/>
            <a:ext cx="1151162" cy="21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7 Forma libre">
            <a:extLst>
              <a:ext uri="{FF2B5EF4-FFF2-40B4-BE49-F238E27FC236}">
                <a16:creationId xmlns:a16="http://schemas.microsoft.com/office/drawing/2014/main" id="{23D32E42-4FAC-432F-AD97-01E2D0B9EA08}"/>
              </a:ext>
            </a:extLst>
          </p:cNvPr>
          <p:cNvSpPr/>
          <p:nvPr/>
        </p:nvSpPr>
        <p:spPr>
          <a:xfrm>
            <a:off x="7692897" y="3491270"/>
            <a:ext cx="3000199" cy="234943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47 Forma libre">
            <a:extLst>
              <a:ext uri="{FF2B5EF4-FFF2-40B4-BE49-F238E27FC236}">
                <a16:creationId xmlns:a16="http://schemas.microsoft.com/office/drawing/2014/main" id="{4B3F3E05-07E1-42CD-8B30-4D708A92E021}"/>
              </a:ext>
            </a:extLst>
          </p:cNvPr>
          <p:cNvSpPr/>
          <p:nvPr/>
        </p:nvSpPr>
        <p:spPr>
          <a:xfrm rot="785543">
            <a:off x="7776081" y="3985351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48 Forma libre">
            <a:extLst>
              <a:ext uri="{FF2B5EF4-FFF2-40B4-BE49-F238E27FC236}">
                <a16:creationId xmlns:a16="http://schemas.microsoft.com/office/drawing/2014/main" id="{55142034-724F-41BC-960B-5A32C82EAFA7}"/>
              </a:ext>
            </a:extLst>
          </p:cNvPr>
          <p:cNvSpPr/>
          <p:nvPr/>
        </p:nvSpPr>
        <p:spPr>
          <a:xfrm rot="2451420">
            <a:off x="8749484" y="4133757"/>
            <a:ext cx="2620240" cy="738901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99C1EB3D-EB13-4457-B90F-FB2A41F306BB}"/>
              </a:ext>
            </a:extLst>
          </p:cNvPr>
          <p:cNvSpPr/>
          <p:nvPr/>
        </p:nvSpPr>
        <p:spPr>
          <a:xfrm>
            <a:off x="5103522" y="569611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362F6ABF-81EB-49F5-9675-A124605ED3D5}"/>
              </a:ext>
            </a:extLst>
          </p:cNvPr>
          <p:cNvSpPr/>
          <p:nvPr/>
        </p:nvSpPr>
        <p:spPr>
          <a:xfrm>
            <a:off x="10485531" y="560368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48 Forma libre">
            <a:extLst>
              <a:ext uri="{FF2B5EF4-FFF2-40B4-BE49-F238E27FC236}">
                <a16:creationId xmlns:a16="http://schemas.microsoft.com/office/drawing/2014/main" id="{78AC315E-4245-4FC5-9288-BAC89D7028A1}"/>
              </a:ext>
            </a:extLst>
          </p:cNvPr>
          <p:cNvSpPr/>
          <p:nvPr/>
        </p:nvSpPr>
        <p:spPr>
          <a:xfrm rot="18162497">
            <a:off x="5158395" y="4088806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48 Forma libre">
            <a:extLst>
              <a:ext uri="{FF2B5EF4-FFF2-40B4-BE49-F238E27FC236}">
                <a16:creationId xmlns:a16="http://schemas.microsoft.com/office/drawing/2014/main" id="{457E5A6D-49D3-467F-B71D-DDCC3C3A95B0}"/>
              </a:ext>
            </a:extLst>
          </p:cNvPr>
          <p:cNvSpPr/>
          <p:nvPr/>
        </p:nvSpPr>
        <p:spPr>
          <a:xfrm rot="567307">
            <a:off x="7709573" y="4229945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48 Forma libre">
            <a:extLst>
              <a:ext uri="{FF2B5EF4-FFF2-40B4-BE49-F238E27FC236}">
                <a16:creationId xmlns:a16="http://schemas.microsoft.com/office/drawing/2014/main" id="{83831C81-B8D4-4CCA-B0DE-38B6B2F140B4}"/>
              </a:ext>
            </a:extLst>
          </p:cNvPr>
          <p:cNvSpPr/>
          <p:nvPr/>
        </p:nvSpPr>
        <p:spPr>
          <a:xfrm rot="17715799">
            <a:off x="5947700" y="4603466"/>
            <a:ext cx="1284223" cy="1805553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48 Forma libre">
            <a:extLst>
              <a:ext uri="{FF2B5EF4-FFF2-40B4-BE49-F238E27FC236}">
                <a16:creationId xmlns:a16="http://schemas.microsoft.com/office/drawing/2014/main" id="{F0F6E136-5B04-4983-B7A8-0BA5E057AA3D}"/>
              </a:ext>
            </a:extLst>
          </p:cNvPr>
          <p:cNvSpPr/>
          <p:nvPr/>
        </p:nvSpPr>
        <p:spPr>
          <a:xfrm rot="17715799">
            <a:off x="4982976" y="3761613"/>
            <a:ext cx="3366567" cy="158034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48 Forma libre">
            <a:extLst>
              <a:ext uri="{FF2B5EF4-FFF2-40B4-BE49-F238E27FC236}">
                <a16:creationId xmlns:a16="http://schemas.microsoft.com/office/drawing/2014/main" id="{C7DF6E43-7A3F-4EF4-9C9E-CFA5389D26B2}"/>
              </a:ext>
            </a:extLst>
          </p:cNvPr>
          <p:cNvSpPr/>
          <p:nvPr/>
        </p:nvSpPr>
        <p:spPr>
          <a:xfrm rot="19176264">
            <a:off x="8020451" y="3815608"/>
            <a:ext cx="2226275" cy="2912576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6" descr="Premium Vector | Vector set of cartoon numbers from green grass.">
            <a:extLst>
              <a:ext uri="{FF2B5EF4-FFF2-40B4-BE49-F238E27FC236}">
                <a16:creationId xmlns:a16="http://schemas.microsoft.com/office/drawing/2014/main" id="{0CCE38F6-21E2-4074-A9FB-1DAE3FB54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53713" r="44906" b="19097"/>
          <a:stretch/>
        </p:blipFill>
        <p:spPr bwMode="auto">
          <a:xfrm>
            <a:off x="7816455" y="4488056"/>
            <a:ext cx="1656787" cy="19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47 Forma libre">
            <a:extLst>
              <a:ext uri="{FF2B5EF4-FFF2-40B4-BE49-F238E27FC236}">
                <a16:creationId xmlns:a16="http://schemas.microsoft.com/office/drawing/2014/main" id="{977DFA82-B3DE-4160-BB06-0AA10FD32F43}"/>
              </a:ext>
            </a:extLst>
          </p:cNvPr>
          <p:cNvSpPr/>
          <p:nvPr/>
        </p:nvSpPr>
        <p:spPr>
          <a:xfrm rot="19051540">
            <a:off x="5329216" y="4510098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47 Forma libre">
            <a:extLst>
              <a:ext uri="{FF2B5EF4-FFF2-40B4-BE49-F238E27FC236}">
                <a16:creationId xmlns:a16="http://schemas.microsoft.com/office/drawing/2014/main" id="{31810EE5-3A2C-42AA-AF93-B78D1AF9A12E}"/>
              </a:ext>
            </a:extLst>
          </p:cNvPr>
          <p:cNvSpPr/>
          <p:nvPr/>
        </p:nvSpPr>
        <p:spPr>
          <a:xfrm rot="19051540">
            <a:off x="5136315" y="4500835"/>
            <a:ext cx="3192308" cy="895200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 descr="&lt;strong&gt;Flower&lt;/strong&gt; | Free Stock Photo | Illustration of a yellow ...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" y="5487752"/>
            <a:ext cx="1406964" cy="13702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845B5F-0A5B-45B1-9326-12E2754DBC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37" y="2759829"/>
            <a:ext cx="2271268" cy="2763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539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36,335 BEST Cartoon Grass IMAGES, STOCK PHOTOS &amp; VECTORS | Adobe Stock">
            <a:extLst>
              <a:ext uri="{FF2B5EF4-FFF2-40B4-BE49-F238E27FC236}">
                <a16:creationId xmlns:a16="http://schemas.microsoft.com/office/drawing/2014/main" id="{F7F59516-285B-469C-A8D2-3C69622A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" y="-47418"/>
            <a:ext cx="12188918" cy="68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552261" y="1419839"/>
            <a:ext cx="4244933" cy="840844"/>
          </a:xfrm>
          <a:prstGeom prst="wedgeRoundRectCallout">
            <a:avLst>
              <a:gd name="adj1" fmla="val 47384"/>
              <a:gd name="adj2" fmla="val 9537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nineteen years old.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266253" y="1475517"/>
            <a:ext cx="4384560" cy="840844"/>
          </a:xfrm>
          <a:prstGeom prst="wedgeRoundRectCallout">
            <a:avLst>
              <a:gd name="adj1" fmla="val -43776"/>
              <a:gd name="adj2" fmla="val 9429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ninety years old.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>
            <a:off x="3973540" y="281016"/>
            <a:ext cx="3962674" cy="826829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he?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6096000" y="1135289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639B81-08D5-4614-8517-971BAD2BFBE0}"/>
              </a:ext>
            </a:extLst>
          </p:cNvPr>
          <p:cNvGrpSpPr/>
          <p:nvPr/>
        </p:nvGrpSpPr>
        <p:grpSpPr>
          <a:xfrm>
            <a:off x="4375682" y="1165501"/>
            <a:ext cx="1182213" cy="1187490"/>
            <a:chOff x="1255306" y="4048594"/>
            <a:chExt cx="1182213" cy="118749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06" y="4048594"/>
              <a:ext cx="1182213" cy="118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96DB20-C6AF-4FEB-B6D8-2731049405B1}"/>
                </a:ext>
              </a:extLst>
            </p:cNvPr>
            <p:cNvSpPr/>
            <p:nvPr/>
          </p:nvSpPr>
          <p:spPr>
            <a:xfrm>
              <a:off x="1558537" y="4090744"/>
              <a:ext cx="5612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pic>
        <p:nvPicPr>
          <p:cNvPr id="9222" name="Picture 6" descr="Premium Vector | Vector set of cartoon numbers from green grass.">
            <a:extLst>
              <a:ext uri="{FF2B5EF4-FFF2-40B4-BE49-F238E27FC236}">
                <a16:creationId xmlns:a16="http://schemas.microsoft.com/office/drawing/2014/main" id="{B05E0E6A-CF56-4A78-AA9A-8450D8901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3728" r="85596" b="58357"/>
          <a:stretch/>
        </p:blipFill>
        <p:spPr bwMode="auto">
          <a:xfrm>
            <a:off x="7266253" y="4542819"/>
            <a:ext cx="1188805" cy="21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7 Forma libre">
            <a:extLst>
              <a:ext uri="{FF2B5EF4-FFF2-40B4-BE49-F238E27FC236}">
                <a16:creationId xmlns:a16="http://schemas.microsoft.com/office/drawing/2014/main" id="{8F219DFE-4B00-4BFA-B753-597902F67AC1}"/>
              </a:ext>
            </a:extLst>
          </p:cNvPr>
          <p:cNvSpPr/>
          <p:nvPr/>
        </p:nvSpPr>
        <p:spPr>
          <a:xfrm>
            <a:off x="7692897" y="3491270"/>
            <a:ext cx="3000199" cy="234943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47 Forma libre">
            <a:extLst>
              <a:ext uri="{FF2B5EF4-FFF2-40B4-BE49-F238E27FC236}">
                <a16:creationId xmlns:a16="http://schemas.microsoft.com/office/drawing/2014/main" id="{45065C16-F3BF-4EE1-8D2F-1A2A490016B0}"/>
              </a:ext>
            </a:extLst>
          </p:cNvPr>
          <p:cNvSpPr/>
          <p:nvPr/>
        </p:nvSpPr>
        <p:spPr>
          <a:xfrm rot="785543">
            <a:off x="7776081" y="3985351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48 Forma libre">
            <a:extLst>
              <a:ext uri="{FF2B5EF4-FFF2-40B4-BE49-F238E27FC236}">
                <a16:creationId xmlns:a16="http://schemas.microsoft.com/office/drawing/2014/main" id="{AE361C7F-34F2-4025-9F63-6FB53380FA32}"/>
              </a:ext>
            </a:extLst>
          </p:cNvPr>
          <p:cNvSpPr/>
          <p:nvPr/>
        </p:nvSpPr>
        <p:spPr>
          <a:xfrm rot="2451420">
            <a:off x="8749484" y="4133757"/>
            <a:ext cx="2620240" cy="738901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8DB2192C-5081-487F-BFB5-78CDA3144994}"/>
              </a:ext>
            </a:extLst>
          </p:cNvPr>
          <p:cNvSpPr/>
          <p:nvPr/>
        </p:nvSpPr>
        <p:spPr>
          <a:xfrm>
            <a:off x="5103522" y="569611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8597598E-24FB-420E-90E5-805983AEE4C4}"/>
              </a:ext>
            </a:extLst>
          </p:cNvPr>
          <p:cNvSpPr/>
          <p:nvPr/>
        </p:nvSpPr>
        <p:spPr>
          <a:xfrm>
            <a:off x="10485531" y="560368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48 Forma libre">
            <a:extLst>
              <a:ext uri="{FF2B5EF4-FFF2-40B4-BE49-F238E27FC236}">
                <a16:creationId xmlns:a16="http://schemas.microsoft.com/office/drawing/2014/main" id="{3EE75EDD-AFE0-4A13-A907-CA8C848F778A}"/>
              </a:ext>
            </a:extLst>
          </p:cNvPr>
          <p:cNvSpPr/>
          <p:nvPr/>
        </p:nvSpPr>
        <p:spPr>
          <a:xfrm rot="18162497">
            <a:off x="5158395" y="4088806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48 Forma libre">
            <a:extLst>
              <a:ext uri="{FF2B5EF4-FFF2-40B4-BE49-F238E27FC236}">
                <a16:creationId xmlns:a16="http://schemas.microsoft.com/office/drawing/2014/main" id="{F4189B57-3B0C-44D6-A4B0-3C095FD9EB33}"/>
              </a:ext>
            </a:extLst>
          </p:cNvPr>
          <p:cNvSpPr/>
          <p:nvPr/>
        </p:nvSpPr>
        <p:spPr>
          <a:xfrm rot="567307">
            <a:off x="7709573" y="4229945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48 Forma libre">
            <a:extLst>
              <a:ext uri="{FF2B5EF4-FFF2-40B4-BE49-F238E27FC236}">
                <a16:creationId xmlns:a16="http://schemas.microsoft.com/office/drawing/2014/main" id="{5EB19F11-B829-4C81-A82B-BC217182FC3D}"/>
              </a:ext>
            </a:extLst>
          </p:cNvPr>
          <p:cNvSpPr/>
          <p:nvPr/>
        </p:nvSpPr>
        <p:spPr>
          <a:xfrm rot="17715799">
            <a:off x="5947700" y="4603466"/>
            <a:ext cx="1284223" cy="1805553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47 Forma libre">
            <a:extLst>
              <a:ext uri="{FF2B5EF4-FFF2-40B4-BE49-F238E27FC236}">
                <a16:creationId xmlns:a16="http://schemas.microsoft.com/office/drawing/2014/main" id="{C8D671A9-A52B-4DFE-880E-889A13EBF292}"/>
              </a:ext>
            </a:extLst>
          </p:cNvPr>
          <p:cNvSpPr/>
          <p:nvPr/>
        </p:nvSpPr>
        <p:spPr>
          <a:xfrm rot="19051540">
            <a:off x="5329216" y="4510098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47 Forma libre">
            <a:extLst>
              <a:ext uri="{FF2B5EF4-FFF2-40B4-BE49-F238E27FC236}">
                <a16:creationId xmlns:a16="http://schemas.microsoft.com/office/drawing/2014/main" id="{FD563907-41F0-410F-8705-DC4B4B1A7613}"/>
              </a:ext>
            </a:extLst>
          </p:cNvPr>
          <p:cNvSpPr/>
          <p:nvPr/>
        </p:nvSpPr>
        <p:spPr>
          <a:xfrm rot="19051540">
            <a:off x="5136315" y="4500835"/>
            <a:ext cx="3192308" cy="895200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8" descr="Premium Vector | Vector set of cartoon numbers from green grass.">
            <a:extLst>
              <a:ext uri="{FF2B5EF4-FFF2-40B4-BE49-F238E27FC236}">
                <a16:creationId xmlns:a16="http://schemas.microsoft.com/office/drawing/2014/main" id="{13B72736-3EC3-402E-9F24-86DDBE2E1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4" t="52160" r="24364" b="19051"/>
          <a:stretch/>
        </p:blipFill>
        <p:spPr bwMode="auto">
          <a:xfrm>
            <a:off x="8364819" y="4503207"/>
            <a:ext cx="1683338" cy="19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48 Forma libre">
            <a:extLst>
              <a:ext uri="{FF2B5EF4-FFF2-40B4-BE49-F238E27FC236}">
                <a16:creationId xmlns:a16="http://schemas.microsoft.com/office/drawing/2014/main" id="{F77DC34F-5C96-477A-87C5-B27396B97FC4}"/>
              </a:ext>
            </a:extLst>
          </p:cNvPr>
          <p:cNvSpPr/>
          <p:nvPr/>
        </p:nvSpPr>
        <p:spPr>
          <a:xfrm rot="17715799">
            <a:off x="5911885" y="4163570"/>
            <a:ext cx="2159997" cy="2384793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48 Forma libre">
            <a:extLst>
              <a:ext uri="{FF2B5EF4-FFF2-40B4-BE49-F238E27FC236}">
                <a16:creationId xmlns:a16="http://schemas.microsoft.com/office/drawing/2014/main" id="{F66BCE61-B7E1-4C40-A1A8-687E7B49757F}"/>
              </a:ext>
            </a:extLst>
          </p:cNvPr>
          <p:cNvSpPr/>
          <p:nvPr/>
        </p:nvSpPr>
        <p:spPr>
          <a:xfrm rot="314816">
            <a:off x="7857679" y="4440446"/>
            <a:ext cx="3050856" cy="1117206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30B10E-BBCA-43AA-9852-F9CF6F21AAE1}"/>
              </a:ext>
            </a:extLst>
          </p:cNvPr>
          <p:cNvGrpSpPr/>
          <p:nvPr/>
        </p:nvGrpSpPr>
        <p:grpSpPr>
          <a:xfrm>
            <a:off x="1900572" y="2311459"/>
            <a:ext cx="2061029" cy="3424115"/>
            <a:chOff x="8334581" y="2301868"/>
            <a:chExt cx="2061029" cy="342411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B11F73-E122-4A17-9C22-2ADFA00C6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581" y="3261248"/>
              <a:ext cx="2061029" cy="24647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4" name="Picture 10" descr="http://sfc.c-ij.com/es/contents/3161/10216/images/h-birthday_thl.jpg">
              <a:extLst>
                <a:ext uri="{FF2B5EF4-FFF2-40B4-BE49-F238E27FC236}">
                  <a16:creationId xmlns:a16="http://schemas.microsoft.com/office/drawing/2014/main" id="{F50417AE-1289-4E2A-AB59-DB315C85DA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6" r="18220"/>
            <a:stretch/>
          </p:blipFill>
          <p:spPr bwMode="auto">
            <a:xfrm>
              <a:off x="8962268" y="2301868"/>
              <a:ext cx="1177988" cy="131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30" descr="&lt;strong&gt;Flower&lt;/strong&gt; | Free Stock Photo | Illustration of a yellow ...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" y="5487752"/>
            <a:ext cx="1406964" cy="13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236,335 BEST Cartoon Grass IMAGES, STOCK PHOTOS &amp; VECTORS | Adobe Stock">
            <a:extLst>
              <a:ext uri="{FF2B5EF4-FFF2-40B4-BE49-F238E27FC236}">
                <a16:creationId xmlns:a16="http://schemas.microsoft.com/office/drawing/2014/main" id="{E0CAA68E-C68B-47C0-813F-32F911D34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" y="-30978"/>
            <a:ext cx="12188918" cy="68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>
            <a:off x="7855155" y="1484793"/>
            <a:ext cx="4113525" cy="840844"/>
          </a:xfrm>
          <a:prstGeom prst="wedgeRoundRectCallout">
            <a:avLst>
              <a:gd name="adj1" fmla="val 45556"/>
              <a:gd name="adj2" fmla="val 84605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thirteen years old.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>
            <a:off x="932206" y="1493458"/>
            <a:ext cx="4171315" cy="840844"/>
          </a:xfrm>
          <a:prstGeom prst="wedgeRoundRectCallout">
            <a:avLst>
              <a:gd name="adj1" fmla="val -43776"/>
              <a:gd name="adj2" fmla="val 9429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thirty years old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>
            <a:off x="3973540" y="281016"/>
            <a:ext cx="3962674" cy="826829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she?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4693178" y="1217245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639B81-08D5-4614-8517-971BAD2BFBE0}"/>
              </a:ext>
            </a:extLst>
          </p:cNvPr>
          <p:cNvGrpSpPr/>
          <p:nvPr/>
        </p:nvGrpSpPr>
        <p:grpSpPr>
          <a:xfrm>
            <a:off x="6917035" y="1277008"/>
            <a:ext cx="1182213" cy="1187490"/>
            <a:chOff x="1255306" y="4048594"/>
            <a:chExt cx="1182213" cy="118749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06" y="4048594"/>
              <a:ext cx="1182213" cy="118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96DB20-C6AF-4FEB-B6D8-2731049405B1}"/>
                </a:ext>
              </a:extLst>
            </p:cNvPr>
            <p:cNvSpPr/>
            <p:nvPr/>
          </p:nvSpPr>
          <p:spPr>
            <a:xfrm>
              <a:off x="1558537" y="4090744"/>
              <a:ext cx="5612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pic>
        <p:nvPicPr>
          <p:cNvPr id="9222" name="Picture 6" descr="Premium Vector | Vector set of cartoon numbers from green grass.">
            <a:extLst>
              <a:ext uri="{FF2B5EF4-FFF2-40B4-BE49-F238E27FC236}">
                <a16:creationId xmlns:a16="http://schemas.microsoft.com/office/drawing/2014/main" id="{B05E0E6A-CF56-4A78-AA9A-8450D8901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3728" r="85596" b="58357"/>
          <a:stretch/>
        </p:blipFill>
        <p:spPr bwMode="auto">
          <a:xfrm>
            <a:off x="6602374" y="4411847"/>
            <a:ext cx="1151162" cy="21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7 Forma libre">
            <a:extLst>
              <a:ext uri="{FF2B5EF4-FFF2-40B4-BE49-F238E27FC236}">
                <a16:creationId xmlns:a16="http://schemas.microsoft.com/office/drawing/2014/main" id="{23D32E42-4FAC-432F-AD97-01E2D0B9EA08}"/>
              </a:ext>
            </a:extLst>
          </p:cNvPr>
          <p:cNvSpPr/>
          <p:nvPr/>
        </p:nvSpPr>
        <p:spPr>
          <a:xfrm>
            <a:off x="7692897" y="3491270"/>
            <a:ext cx="3000199" cy="234943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47 Forma libre">
            <a:extLst>
              <a:ext uri="{FF2B5EF4-FFF2-40B4-BE49-F238E27FC236}">
                <a16:creationId xmlns:a16="http://schemas.microsoft.com/office/drawing/2014/main" id="{4B3F3E05-07E1-42CD-8B30-4D708A92E021}"/>
              </a:ext>
            </a:extLst>
          </p:cNvPr>
          <p:cNvSpPr/>
          <p:nvPr/>
        </p:nvSpPr>
        <p:spPr>
          <a:xfrm rot="785543">
            <a:off x="7776081" y="3985351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48 Forma libre">
            <a:extLst>
              <a:ext uri="{FF2B5EF4-FFF2-40B4-BE49-F238E27FC236}">
                <a16:creationId xmlns:a16="http://schemas.microsoft.com/office/drawing/2014/main" id="{55142034-724F-41BC-960B-5A32C82EAFA7}"/>
              </a:ext>
            </a:extLst>
          </p:cNvPr>
          <p:cNvSpPr/>
          <p:nvPr/>
        </p:nvSpPr>
        <p:spPr>
          <a:xfrm rot="2451420">
            <a:off x="8749484" y="4133757"/>
            <a:ext cx="2620240" cy="738901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99C1EB3D-EB13-4457-B90F-FB2A41F306BB}"/>
              </a:ext>
            </a:extLst>
          </p:cNvPr>
          <p:cNvSpPr/>
          <p:nvPr/>
        </p:nvSpPr>
        <p:spPr>
          <a:xfrm>
            <a:off x="5103522" y="569611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362F6ABF-81EB-49F5-9675-A124605ED3D5}"/>
              </a:ext>
            </a:extLst>
          </p:cNvPr>
          <p:cNvSpPr/>
          <p:nvPr/>
        </p:nvSpPr>
        <p:spPr>
          <a:xfrm>
            <a:off x="10485531" y="560368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48 Forma libre">
            <a:extLst>
              <a:ext uri="{FF2B5EF4-FFF2-40B4-BE49-F238E27FC236}">
                <a16:creationId xmlns:a16="http://schemas.microsoft.com/office/drawing/2014/main" id="{78AC315E-4245-4FC5-9288-BAC89D7028A1}"/>
              </a:ext>
            </a:extLst>
          </p:cNvPr>
          <p:cNvSpPr/>
          <p:nvPr/>
        </p:nvSpPr>
        <p:spPr>
          <a:xfrm rot="18162497">
            <a:off x="5158395" y="4088806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48 Forma libre">
            <a:extLst>
              <a:ext uri="{FF2B5EF4-FFF2-40B4-BE49-F238E27FC236}">
                <a16:creationId xmlns:a16="http://schemas.microsoft.com/office/drawing/2014/main" id="{457E5A6D-49D3-467F-B71D-DDCC3C3A95B0}"/>
              </a:ext>
            </a:extLst>
          </p:cNvPr>
          <p:cNvSpPr/>
          <p:nvPr/>
        </p:nvSpPr>
        <p:spPr>
          <a:xfrm rot="567307">
            <a:off x="7709573" y="4229945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48 Forma libre">
            <a:extLst>
              <a:ext uri="{FF2B5EF4-FFF2-40B4-BE49-F238E27FC236}">
                <a16:creationId xmlns:a16="http://schemas.microsoft.com/office/drawing/2014/main" id="{83831C81-B8D4-4CCA-B0DE-38B6B2F140B4}"/>
              </a:ext>
            </a:extLst>
          </p:cNvPr>
          <p:cNvSpPr/>
          <p:nvPr/>
        </p:nvSpPr>
        <p:spPr>
          <a:xfrm rot="17715799">
            <a:off x="5947700" y="4603466"/>
            <a:ext cx="1284223" cy="1805553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48 Forma libre">
            <a:extLst>
              <a:ext uri="{FF2B5EF4-FFF2-40B4-BE49-F238E27FC236}">
                <a16:creationId xmlns:a16="http://schemas.microsoft.com/office/drawing/2014/main" id="{F0F6E136-5B04-4983-B7A8-0BA5E057AA3D}"/>
              </a:ext>
            </a:extLst>
          </p:cNvPr>
          <p:cNvSpPr/>
          <p:nvPr/>
        </p:nvSpPr>
        <p:spPr>
          <a:xfrm rot="17715799">
            <a:off x="4982976" y="3761613"/>
            <a:ext cx="3366567" cy="158034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48 Forma libre">
            <a:extLst>
              <a:ext uri="{FF2B5EF4-FFF2-40B4-BE49-F238E27FC236}">
                <a16:creationId xmlns:a16="http://schemas.microsoft.com/office/drawing/2014/main" id="{C7DF6E43-7A3F-4EF4-9C9E-CFA5389D26B2}"/>
              </a:ext>
            </a:extLst>
          </p:cNvPr>
          <p:cNvSpPr/>
          <p:nvPr/>
        </p:nvSpPr>
        <p:spPr>
          <a:xfrm rot="19176264">
            <a:off x="8020451" y="3815608"/>
            <a:ext cx="2226275" cy="2912576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47 Forma libre">
            <a:extLst>
              <a:ext uri="{FF2B5EF4-FFF2-40B4-BE49-F238E27FC236}">
                <a16:creationId xmlns:a16="http://schemas.microsoft.com/office/drawing/2014/main" id="{977DFA82-B3DE-4160-BB06-0AA10FD32F43}"/>
              </a:ext>
            </a:extLst>
          </p:cNvPr>
          <p:cNvSpPr/>
          <p:nvPr/>
        </p:nvSpPr>
        <p:spPr>
          <a:xfrm rot="19051540">
            <a:off x="5329216" y="4510098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47 Forma libre">
            <a:extLst>
              <a:ext uri="{FF2B5EF4-FFF2-40B4-BE49-F238E27FC236}">
                <a16:creationId xmlns:a16="http://schemas.microsoft.com/office/drawing/2014/main" id="{31810EE5-3A2C-42AA-AF93-B78D1AF9A12E}"/>
              </a:ext>
            </a:extLst>
          </p:cNvPr>
          <p:cNvSpPr/>
          <p:nvPr/>
        </p:nvSpPr>
        <p:spPr>
          <a:xfrm rot="19051540">
            <a:off x="5136315" y="4500835"/>
            <a:ext cx="3192308" cy="895200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14" descr="Premium Vector | Vector set of cartoon numbers from green grass.">
            <a:extLst>
              <a:ext uri="{FF2B5EF4-FFF2-40B4-BE49-F238E27FC236}">
                <a16:creationId xmlns:a16="http://schemas.microsoft.com/office/drawing/2014/main" id="{7D705EDD-2F79-4950-A814-438579156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1" t="11633" r="45754" b="59139"/>
          <a:stretch/>
        </p:blipFill>
        <p:spPr bwMode="auto">
          <a:xfrm>
            <a:off x="8137261" y="4457487"/>
            <a:ext cx="1379511" cy="20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&lt;strong&gt;Flower&lt;/strong&gt; | Free Stock Photo | Illustration of a yellow ...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" y="5487752"/>
            <a:ext cx="1406964" cy="13702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D26D33F-F6D7-4F5E-B712-30F6A92E6A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85" y="2792534"/>
            <a:ext cx="2170117" cy="2693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33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7" b="97706" l="6179" r="93443">
                        <a14:foregroundMark x1="44262" y1="47477" x2="41236" y2="49771"/>
                        <a14:foregroundMark x1="40858" y1="58257" x2="39723" y2="59862"/>
                        <a14:foregroundMark x1="47919" y1="60092" x2="47289" y2="6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97" y="2628995"/>
            <a:ext cx="7552381" cy="4152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14:cNvPr>
              <p14:cNvContentPartPr/>
              <p14:nvPr/>
            </p14:nvContentPartPr>
            <p14:xfrm>
              <a:off x="3609671" y="4397035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92031" y="4361395"/>
                <a:ext cx="36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C0173FB-753E-482B-8E6D-131E6DEDF3C8}"/>
              </a:ext>
            </a:extLst>
          </p:cNvPr>
          <p:cNvGrpSpPr/>
          <p:nvPr/>
        </p:nvGrpSpPr>
        <p:grpSpPr>
          <a:xfrm>
            <a:off x="1660181" y="3017259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5" name="Oval 34">
              <a:hlinkClick r:id="rId31" action="ppaction://hlinksldjump"/>
              <a:extLst>
                <a:ext uri="{FF2B5EF4-FFF2-40B4-BE49-F238E27FC236}">
                  <a16:creationId xmlns:a16="http://schemas.microsoft.com/office/drawing/2014/main" id="{9ECE5C3C-E862-4759-AE85-48B500BAF259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F9D6B8F-96C2-42EA-857D-D0767713335E}"/>
                </a:ext>
              </a:extLst>
            </p:cNvPr>
            <p:cNvSpPr/>
            <p:nvPr/>
          </p:nvSpPr>
          <p:spPr>
            <a:xfrm>
              <a:off x="1106859" y="3682344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30C24B-C46D-4282-B76A-3F5A5DF926AF}"/>
              </a:ext>
            </a:extLst>
          </p:cNvPr>
          <p:cNvGrpSpPr/>
          <p:nvPr/>
        </p:nvGrpSpPr>
        <p:grpSpPr>
          <a:xfrm>
            <a:off x="3138228" y="2201213"/>
            <a:ext cx="2017437" cy="1759529"/>
            <a:chOff x="2427509" y="2201058"/>
            <a:chExt cx="2017437" cy="1759529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0" name="Oval 49">
              <a:hlinkClick r:id="rId32" action="ppaction://hlinksldjump"/>
              <a:extLst>
                <a:ext uri="{FF2B5EF4-FFF2-40B4-BE49-F238E27FC236}">
                  <a16:creationId xmlns:a16="http://schemas.microsoft.com/office/drawing/2014/main" id="{F2D93A46-F5F9-439A-8469-17133CC109C5}"/>
                </a:ext>
              </a:extLst>
            </p:cNvPr>
            <p:cNvSpPr/>
            <p:nvPr/>
          </p:nvSpPr>
          <p:spPr>
            <a:xfrm>
              <a:off x="2427509" y="2201058"/>
              <a:ext cx="2017437" cy="1759529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7B0906E-AEB7-4FF8-9D1A-3677E0920C1E}"/>
                </a:ext>
              </a:extLst>
            </p:cNvPr>
            <p:cNvSpPr/>
            <p:nvPr/>
          </p:nvSpPr>
          <p:spPr>
            <a:xfrm>
              <a:off x="2593696" y="2717868"/>
              <a:ext cx="1729961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listen </a:t>
              </a:r>
            </a:p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repeat.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D695EB6-5FB4-4F5A-A05F-FE814DA7AC98}"/>
              </a:ext>
            </a:extLst>
          </p:cNvPr>
          <p:cNvGrpSpPr/>
          <p:nvPr/>
        </p:nvGrpSpPr>
        <p:grpSpPr>
          <a:xfrm>
            <a:off x="4745860" y="1378228"/>
            <a:ext cx="2330457" cy="1612226"/>
            <a:chOff x="3782989" y="1250224"/>
            <a:chExt cx="2330457" cy="1612226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1" name="Oval 50">
              <a:hlinkClick r:id="rId31" action="ppaction://hlinksldjump"/>
              <a:extLst>
                <a:ext uri="{FF2B5EF4-FFF2-40B4-BE49-F238E27FC236}">
                  <a16:creationId xmlns:a16="http://schemas.microsoft.com/office/drawing/2014/main" id="{23B60B5B-3F92-40E8-93D5-FFA1BECD6F7E}"/>
                </a:ext>
              </a:extLst>
            </p:cNvPr>
            <p:cNvSpPr/>
            <p:nvPr/>
          </p:nvSpPr>
          <p:spPr>
            <a:xfrm>
              <a:off x="3782989" y="1250224"/>
              <a:ext cx="2330457" cy="1612226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87738EC-10AB-4F2C-8CE6-450EB1BE9356}"/>
                </a:ext>
              </a:extLst>
            </p:cNvPr>
            <p:cNvSpPr/>
            <p:nvPr/>
          </p:nvSpPr>
          <p:spPr>
            <a:xfrm>
              <a:off x="4040671" y="1747879"/>
              <a:ext cx="1737976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Listen, point</a:t>
              </a:r>
            </a:p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say.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CE36A70-F96C-46AC-93EC-05B74C8AA988}"/>
              </a:ext>
            </a:extLst>
          </p:cNvPr>
          <p:cNvGrpSpPr/>
          <p:nvPr/>
        </p:nvGrpSpPr>
        <p:grpSpPr>
          <a:xfrm>
            <a:off x="6845818" y="1843520"/>
            <a:ext cx="2331267" cy="1738815"/>
            <a:chOff x="6019996" y="1574907"/>
            <a:chExt cx="2331267" cy="1738815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2" name="Oval 51">
              <a:hlinkClick r:id="rId33" action="ppaction://hlinksldjump"/>
              <a:extLst>
                <a:ext uri="{FF2B5EF4-FFF2-40B4-BE49-F238E27FC236}">
                  <a16:creationId xmlns:a16="http://schemas.microsoft.com/office/drawing/2014/main" id="{1F66EE6F-BA2C-4B29-9F14-7743406F27B9}"/>
                </a:ext>
              </a:extLst>
            </p:cNvPr>
            <p:cNvSpPr/>
            <p:nvPr/>
          </p:nvSpPr>
          <p:spPr>
            <a:xfrm>
              <a:off x="6019996" y="1574907"/>
              <a:ext cx="2331267" cy="1738815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B2A5A1C-6987-487B-A608-05ADC851E26C}"/>
                </a:ext>
              </a:extLst>
            </p:cNvPr>
            <p:cNvSpPr/>
            <p:nvPr/>
          </p:nvSpPr>
          <p:spPr>
            <a:xfrm>
              <a:off x="6488763" y="2176548"/>
              <a:ext cx="1413208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talk.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728BB6A-F511-48F8-B954-39FD257E4AD2}"/>
              </a:ext>
            </a:extLst>
          </p:cNvPr>
          <p:cNvGrpSpPr/>
          <p:nvPr/>
        </p:nvGrpSpPr>
        <p:grpSpPr>
          <a:xfrm>
            <a:off x="7595231" y="3408936"/>
            <a:ext cx="2328387" cy="1589904"/>
            <a:chOff x="6828870" y="3390495"/>
            <a:chExt cx="2328387" cy="1589904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3" name="Oval 52">
              <a:hlinkClick r:id="rId33" action="ppaction://hlinksldjump"/>
              <a:extLst>
                <a:ext uri="{FF2B5EF4-FFF2-40B4-BE49-F238E27FC236}">
                  <a16:creationId xmlns:a16="http://schemas.microsoft.com/office/drawing/2014/main" id="{99878022-E7DC-4F22-8AE1-F8763C53B1A3}"/>
                </a:ext>
              </a:extLst>
            </p:cNvPr>
            <p:cNvSpPr/>
            <p:nvPr/>
          </p:nvSpPr>
          <p:spPr>
            <a:xfrm>
              <a:off x="6828870" y="3390495"/>
              <a:ext cx="2328387" cy="1589904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388C782-6F1B-4F41-9842-2B2754111FDA}"/>
                </a:ext>
              </a:extLst>
            </p:cNvPr>
            <p:cNvSpPr/>
            <p:nvPr/>
          </p:nvSpPr>
          <p:spPr>
            <a:xfrm>
              <a:off x="7266019" y="3855748"/>
              <a:ext cx="152638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wrap-up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3247426" y="50021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36,335 BEST Cartoon Grass IMAGES, STOCK PHOTOS &amp; VECTORS | Adobe Stock">
            <a:extLst>
              <a:ext uri="{FF2B5EF4-FFF2-40B4-BE49-F238E27FC236}">
                <a16:creationId xmlns:a16="http://schemas.microsoft.com/office/drawing/2014/main" id="{F7F59516-285B-469C-A8D2-3C69622A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" y="-30978"/>
            <a:ext cx="12188918" cy="68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834520" y="1419839"/>
            <a:ext cx="3962674" cy="840844"/>
          </a:xfrm>
          <a:prstGeom prst="wedgeRoundRectCallout">
            <a:avLst>
              <a:gd name="adj1" fmla="val 47384"/>
              <a:gd name="adj2" fmla="val 9537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fifteen years old.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62067" y="1475517"/>
            <a:ext cx="3962674" cy="840844"/>
          </a:xfrm>
          <a:prstGeom prst="wedgeRoundRectCallout">
            <a:avLst>
              <a:gd name="adj1" fmla="val -43776"/>
              <a:gd name="adj2" fmla="val 9429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fifty years old.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>
            <a:off x="3973540" y="281016"/>
            <a:ext cx="3962674" cy="826829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he?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6468888" y="1213127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639B81-08D5-4614-8517-971BAD2BFBE0}"/>
              </a:ext>
            </a:extLst>
          </p:cNvPr>
          <p:cNvGrpSpPr/>
          <p:nvPr/>
        </p:nvGrpSpPr>
        <p:grpSpPr>
          <a:xfrm>
            <a:off x="4375682" y="1165501"/>
            <a:ext cx="1182213" cy="1187490"/>
            <a:chOff x="1255306" y="4048594"/>
            <a:chExt cx="1182213" cy="118749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06" y="4048594"/>
              <a:ext cx="1182213" cy="118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96DB20-C6AF-4FEB-B6D8-2731049405B1}"/>
                </a:ext>
              </a:extLst>
            </p:cNvPr>
            <p:cNvSpPr/>
            <p:nvPr/>
          </p:nvSpPr>
          <p:spPr>
            <a:xfrm>
              <a:off x="1558537" y="4090744"/>
              <a:ext cx="5612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pic>
        <p:nvPicPr>
          <p:cNvPr id="9222" name="Picture 6" descr="Premium Vector | Vector set of cartoon numbers from green grass.">
            <a:extLst>
              <a:ext uri="{FF2B5EF4-FFF2-40B4-BE49-F238E27FC236}">
                <a16:creationId xmlns:a16="http://schemas.microsoft.com/office/drawing/2014/main" id="{B05E0E6A-CF56-4A78-AA9A-8450D8901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3728" r="85596" b="58357"/>
          <a:stretch/>
        </p:blipFill>
        <p:spPr bwMode="auto">
          <a:xfrm>
            <a:off x="7191133" y="4415133"/>
            <a:ext cx="1188805" cy="21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7 Forma libre">
            <a:extLst>
              <a:ext uri="{FF2B5EF4-FFF2-40B4-BE49-F238E27FC236}">
                <a16:creationId xmlns:a16="http://schemas.microsoft.com/office/drawing/2014/main" id="{8F219DFE-4B00-4BFA-B753-597902F67AC1}"/>
              </a:ext>
            </a:extLst>
          </p:cNvPr>
          <p:cNvSpPr/>
          <p:nvPr/>
        </p:nvSpPr>
        <p:spPr>
          <a:xfrm>
            <a:off x="7692897" y="3491270"/>
            <a:ext cx="3000199" cy="234943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47 Forma libre">
            <a:extLst>
              <a:ext uri="{FF2B5EF4-FFF2-40B4-BE49-F238E27FC236}">
                <a16:creationId xmlns:a16="http://schemas.microsoft.com/office/drawing/2014/main" id="{45065C16-F3BF-4EE1-8D2F-1A2A490016B0}"/>
              </a:ext>
            </a:extLst>
          </p:cNvPr>
          <p:cNvSpPr/>
          <p:nvPr/>
        </p:nvSpPr>
        <p:spPr>
          <a:xfrm rot="785543">
            <a:off x="7776081" y="3985351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48 Forma libre">
            <a:extLst>
              <a:ext uri="{FF2B5EF4-FFF2-40B4-BE49-F238E27FC236}">
                <a16:creationId xmlns:a16="http://schemas.microsoft.com/office/drawing/2014/main" id="{AE361C7F-34F2-4025-9F63-6FB53380FA32}"/>
              </a:ext>
            </a:extLst>
          </p:cNvPr>
          <p:cNvSpPr/>
          <p:nvPr/>
        </p:nvSpPr>
        <p:spPr>
          <a:xfrm rot="2451420">
            <a:off x="8749484" y="4133757"/>
            <a:ext cx="2620240" cy="738901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8DB2192C-5081-487F-BFB5-78CDA3144994}"/>
              </a:ext>
            </a:extLst>
          </p:cNvPr>
          <p:cNvSpPr/>
          <p:nvPr/>
        </p:nvSpPr>
        <p:spPr>
          <a:xfrm>
            <a:off x="5103522" y="569611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8597598E-24FB-420E-90E5-805983AEE4C4}"/>
              </a:ext>
            </a:extLst>
          </p:cNvPr>
          <p:cNvSpPr/>
          <p:nvPr/>
        </p:nvSpPr>
        <p:spPr>
          <a:xfrm>
            <a:off x="10485531" y="560368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48 Forma libre">
            <a:extLst>
              <a:ext uri="{FF2B5EF4-FFF2-40B4-BE49-F238E27FC236}">
                <a16:creationId xmlns:a16="http://schemas.microsoft.com/office/drawing/2014/main" id="{3EE75EDD-AFE0-4A13-A907-CA8C848F778A}"/>
              </a:ext>
            </a:extLst>
          </p:cNvPr>
          <p:cNvSpPr/>
          <p:nvPr/>
        </p:nvSpPr>
        <p:spPr>
          <a:xfrm rot="18162497">
            <a:off x="5158395" y="4088806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48 Forma libre">
            <a:extLst>
              <a:ext uri="{FF2B5EF4-FFF2-40B4-BE49-F238E27FC236}">
                <a16:creationId xmlns:a16="http://schemas.microsoft.com/office/drawing/2014/main" id="{F4189B57-3B0C-44D6-A4B0-3C095FD9EB33}"/>
              </a:ext>
            </a:extLst>
          </p:cNvPr>
          <p:cNvSpPr/>
          <p:nvPr/>
        </p:nvSpPr>
        <p:spPr>
          <a:xfrm rot="567307">
            <a:off x="7709573" y="4229945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48 Forma libre">
            <a:extLst>
              <a:ext uri="{FF2B5EF4-FFF2-40B4-BE49-F238E27FC236}">
                <a16:creationId xmlns:a16="http://schemas.microsoft.com/office/drawing/2014/main" id="{5EB19F11-B829-4C81-A82B-BC217182FC3D}"/>
              </a:ext>
            </a:extLst>
          </p:cNvPr>
          <p:cNvSpPr/>
          <p:nvPr/>
        </p:nvSpPr>
        <p:spPr>
          <a:xfrm rot="17715799">
            <a:off x="5947700" y="4603466"/>
            <a:ext cx="1284223" cy="1805553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47 Forma libre">
            <a:extLst>
              <a:ext uri="{FF2B5EF4-FFF2-40B4-BE49-F238E27FC236}">
                <a16:creationId xmlns:a16="http://schemas.microsoft.com/office/drawing/2014/main" id="{C8D671A9-A52B-4DFE-880E-889A13EBF292}"/>
              </a:ext>
            </a:extLst>
          </p:cNvPr>
          <p:cNvSpPr/>
          <p:nvPr/>
        </p:nvSpPr>
        <p:spPr>
          <a:xfrm rot="19051540">
            <a:off x="5329216" y="4510098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47 Forma libre">
            <a:extLst>
              <a:ext uri="{FF2B5EF4-FFF2-40B4-BE49-F238E27FC236}">
                <a16:creationId xmlns:a16="http://schemas.microsoft.com/office/drawing/2014/main" id="{FD563907-41F0-410F-8705-DC4B4B1A7613}"/>
              </a:ext>
            </a:extLst>
          </p:cNvPr>
          <p:cNvSpPr/>
          <p:nvPr/>
        </p:nvSpPr>
        <p:spPr>
          <a:xfrm rot="19051540">
            <a:off x="5136315" y="4500835"/>
            <a:ext cx="3192308" cy="895200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0" descr="Premium Vector | Vector set of cartoon numbers from green grass.">
            <a:extLst>
              <a:ext uri="{FF2B5EF4-FFF2-40B4-BE49-F238E27FC236}">
                <a16:creationId xmlns:a16="http://schemas.microsoft.com/office/drawing/2014/main" id="{C585F61A-49FD-41AC-817D-CD42277C9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1" t="12773" r="4194" b="58920"/>
          <a:stretch/>
        </p:blipFill>
        <p:spPr bwMode="auto">
          <a:xfrm>
            <a:off x="8361416" y="4375012"/>
            <a:ext cx="1798915" cy="20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371E1C-1CE6-4189-BADC-B90FDF2309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53" y="2537148"/>
            <a:ext cx="2430269" cy="3912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 descr="&lt;strong&gt;Flower&lt;/strong&gt; | Free Stock Photo | Illustration of a yellow ...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" y="5487752"/>
            <a:ext cx="1406964" cy="13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236,335 BEST Cartoon Grass IMAGES, STOCK PHOTOS &amp; VECTORS | Adobe Stock">
            <a:extLst>
              <a:ext uri="{FF2B5EF4-FFF2-40B4-BE49-F238E27FC236}">
                <a16:creationId xmlns:a16="http://schemas.microsoft.com/office/drawing/2014/main" id="{E0CAA68E-C68B-47C0-813F-32F911D34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" y="-30978"/>
            <a:ext cx="12188918" cy="68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>
            <a:off x="7242772" y="1484793"/>
            <a:ext cx="4575058" cy="840844"/>
          </a:xfrm>
          <a:prstGeom prst="wedgeRoundRectCallout">
            <a:avLst>
              <a:gd name="adj1" fmla="val 45556"/>
              <a:gd name="adj2" fmla="val 84605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eleven years old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>
            <a:off x="696281" y="1493458"/>
            <a:ext cx="4198600" cy="840844"/>
          </a:xfrm>
          <a:prstGeom prst="wedgeRoundRectCallout">
            <a:avLst>
              <a:gd name="adj1" fmla="val -43776"/>
              <a:gd name="adj2" fmla="val 9429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seventeen years old.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>
            <a:off x="3973540" y="281016"/>
            <a:ext cx="3962674" cy="826829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she?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4459426" y="1157050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639B81-08D5-4614-8517-971BAD2BFBE0}"/>
              </a:ext>
            </a:extLst>
          </p:cNvPr>
          <p:cNvGrpSpPr/>
          <p:nvPr/>
        </p:nvGrpSpPr>
        <p:grpSpPr>
          <a:xfrm>
            <a:off x="6673585" y="1316946"/>
            <a:ext cx="1182213" cy="1187490"/>
            <a:chOff x="1255306" y="4048594"/>
            <a:chExt cx="1182213" cy="118749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06" y="4048594"/>
              <a:ext cx="1182213" cy="118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96DB20-C6AF-4FEB-B6D8-2731049405B1}"/>
                </a:ext>
              </a:extLst>
            </p:cNvPr>
            <p:cNvSpPr/>
            <p:nvPr/>
          </p:nvSpPr>
          <p:spPr>
            <a:xfrm>
              <a:off x="1558537" y="4090744"/>
              <a:ext cx="5612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9222" name="Picture 6" descr="Premium Vector | Vector set of cartoon numbers from green grass.">
            <a:extLst>
              <a:ext uri="{FF2B5EF4-FFF2-40B4-BE49-F238E27FC236}">
                <a16:creationId xmlns:a16="http://schemas.microsoft.com/office/drawing/2014/main" id="{B05E0E6A-CF56-4A78-AA9A-8450D8901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3728" r="85596" b="58357"/>
          <a:stretch/>
        </p:blipFill>
        <p:spPr bwMode="auto">
          <a:xfrm>
            <a:off x="6602374" y="4411847"/>
            <a:ext cx="1151162" cy="21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7 Forma libre">
            <a:extLst>
              <a:ext uri="{FF2B5EF4-FFF2-40B4-BE49-F238E27FC236}">
                <a16:creationId xmlns:a16="http://schemas.microsoft.com/office/drawing/2014/main" id="{23D32E42-4FAC-432F-AD97-01E2D0B9EA08}"/>
              </a:ext>
            </a:extLst>
          </p:cNvPr>
          <p:cNvSpPr/>
          <p:nvPr/>
        </p:nvSpPr>
        <p:spPr>
          <a:xfrm>
            <a:off x="7692897" y="3491270"/>
            <a:ext cx="3000199" cy="234943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47 Forma libre">
            <a:extLst>
              <a:ext uri="{FF2B5EF4-FFF2-40B4-BE49-F238E27FC236}">
                <a16:creationId xmlns:a16="http://schemas.microsoft.com/office/drawing/2014/main" id="{4B3F3E05-07E1-42CD-8B30-4D708A92E021}"/>
              </a:ext>
            </a:extLst>
          </p:cNvPr>
          <p:cNvSpPr/>
          <p:nvPr/>
        </p:nvSpPr>
        <p:spPr>
          <a:xfrm rot="785543">
            <a:off x="7776081" y="3985351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48 Forma libre">
            <a:extLst>
              <a:ext uri="{FF2B5EF4-FFF2-40B4-BE49-F238E27FC236}">
                <a16:creationId xmlns:a16="http://schemas.microsoft.com/office/drawing/2014/main" id="{55142034-724F-41BC-960B-5A32C82EAFA7}"/>
              </a:ext>
            </a:extLst>
          </p:cNvPr>
          <p:cNvSpPr/>
          <p:nvPr/>
        </p:nvSpPr>
        <p:spPr>
          <a:xfrm rot="2451420">
            <a:off x="8749484" y="4133757"/>
            <a:ext cx="2620240" cy="738901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99C1EB3D-EB13-4457-B90F-FB2A41F306BB}"/>
              </a:ext>
            </a:extLst>
          </p:cNvPr>
          <p:cNvSpPr/>
          <p:nvPr/>
        </p:nvSpPr>
        <p:spPr>
          <a:xfrm>
            <a:off x="5103522" y="569611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362F6ABF-81EB-49F5-9675-A124605ED3D5}"/>
              </a:ext>
            </a:extLst>
          </p:cNvPr>
          <p:cNvSpPr/>
          <p:nvPr/>
        </p:nvSpPr>
        <p:spPr>
          <a:xfrm>
            <a:off x="10485531" y="5603683"/>
            <a:ext cx="693902" cy="75369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48 Forma libre">
            <a:extLst>
              <a:ext uri="{FF2B5EF4-FFF2-40B4-BE49-F238E27FC236}">
                <a16:creationId xmlns:a16="http://schemas.microsoft.com/office/drawing/2014/main" id="{78AC315E-4245-4FC5-9288-BAC89D7028A1}"/>
              </a:ext>
            </a:extLst>
          </p:cNvPr>
          <p:cNvSpPr/>
          <p:nvPr/>
        </p:nvSpPr>
        <p:spPr>
          <a:xfrm rot="18162497">
            <a:off x="5158395" y="4088806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48 Forma libre">
            <a:extLst>
              <a:ext uri="{FF2B5EF4-FFF2-40B4-BE49-F238E27FC236}">
                <a16:creationId xmlns:a16="http://schemas.microsoft.com/office/drawing/2014/main" id="{457E5A6D-49D3-467F-B71D-DDCC3C3A95B0}"/>
              </a:ext>
            </a:extLst>
          </p:cNvPr>
          <p:cNvSpPr/>
          <p:nvPr/>
        </p:nvSpPr>
        <p:spPr>
          <a:xfrm rot="567307">
            <a:off x="7709573" y="4229945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48 Forma libre">
            <a:extLst>
              <a:ext uri="{FF2B5EF4-FFF2-40B4-BE49-F238E27FC236}">
                <a16:creationId xmlns:a16="http://schemas.microsoft.com/office/drawing/2014/main" id="{83831C81-B8D4-4CCA-B0DE-38B6B2F140B4}"/>
              </a:ext>
            </a:extLst>
          </p:cNvPr>
          <p:cNvSpPr/>
          <p:nvPr/>
        </p:nvSpPr>
        <p:spPr>
          <a:xfrm rot="17715799">
            <a:off x="5947700" y="4603466"/>
            <a:ext cx="1284223" cy="1805553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48 Forma libre">
            <a:extLst>
              <a:ext uri="{FF2B5EF4-FFF2-40B4-BE49-F238E27FC236}">
                <a16:creationId xmlns:a16="http://schemas.microsoft.com/office/drawing/2014/main" id="{F0F6E136-5B04-4983-B7A8-0BA5E057AA3D}"/>
              </a:ext>
            </a:extLst>
          </p:cNvPr>
          <p:cNvSpPr/>
          <p:nvPr/>
        </p:nvSpPr>
        <p:spPr>
          <a:xfrm rot="17715799">
            <a:off x="4982976" y="3761613"/>
            <a:ext cx="3366567" cy="1580347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48 Forma libre">
            <a:extLst>
              <a:ext uri="{FF2B5EF4-FFF2-40B4-BE49-F238E27FC236}">
                <a16:creationId xmlns:a16="http://schemas.microsoft.com/office/drawing/2014/main" id="{C7DF6E43-7A3F-4EF4-9C9E-CFA5389D26B2}"/>
              </a:ext>
            </a:extLst>
          </p:cNvPr>
          <p:cNvSpPr/>
          <p:nvPr/>
        </p:nvSpPr>
        <p:spPr>
          <a:xfrm rot="19176264">
            <a:off x="8020451" y="3815608"/>
            <a:ext cx="2226275" cy="2912576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47 Forma libre">
            <a:extLst>
              <a:ext uri="{FF2B5EF4-FFF2-40B4-BE49-F238E27FC236}">
                <a16:creationId xmlns:a16="http://schemas.microsoft.com/office/drawing/2014/main" id="{977DFA82-B3DE-4160-BB06-0AA10FD32F43}"/>
              </a:ext>
            </a:extLst>
          </p:cNvPr>
          <p:cNvSpPr/>
          <p:nvPr/>
        </p:nvSpPr>
        <p:spPr>
          <a:xfrm rot="19051540">
            <a:off x="5329216" y="4510098"/>
            <a:ext cx="3089939" cy="1288472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47 Forma libre">
            <a:extLst>
              <a:ext uri="{FF2B5EF4-FFF2-40B4-BE49-F238E27FC236}">
                <a16:creationId xmlns:a16="http://schemas.microsoft.com/office/drawing/2014/main" id="{31810EE5-3A2C-42AA-AF93-B78D1AF9A12E}"/>
              </a:ext>
            </a:extLst>
          </p:cNvPr>
          <p:cNvSpPr/>
          <p:nvPr/>
        </p:nvSpPr>
        <p:spPr>
          <a:xfrm rot="19051540">
            <a:off x="5136315" y="4500835"/>
            <a:ext cx="3192308" cy="895200"/>
          </a:xfrm>
          <a:custGeom>
            <a:avLst/>
            <a:gdLst>
              <a:gd name="connsiteX0" fmla="*/ 0 w 1801091"/>
              <a:gd name="connsiteY0" fmla="*/ 96981 h 1288472"/>
              <a:gd name="connsiteX1" fmla="*/ 387927 w 1801091"/>
              <a:gd name="connsiteY1" fmla="*/ 0 h 1288472"/>
              <a:gd name="connsiteX2" fmla="*/ 845127 w 1801091"/>
              <a:gd name="connsiteY2" fmla="*/ 96981 h 1288472"/>
              <a:gd name="connsiteX3" fmla="*/ 1233054 w 1801091"/>
              <a:gd name="connsiteY3" fmla="*/ 374072 h 1288472"/>
              <a:gd name="connsiteX4" fmla="*/ 1537854 w 1801091"/>
              <a:gd name="connsiteY4" fmla="*/ 789709 h 1288472"/>
              <a:gd name="connsiteX5" fmla="*/ 1717963 w 1801091"/>
              <a:gd name="connsiteY5" fmla="*/ 1122218 h 1288472"/>
              <a:gd name="connsiteX6" fmla="*/ 1801091 w 1801091"/>
              <a:gd name="connsiteY6" fmla="*/ 1288472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1" h="1288472">
                <a:moveTo>
                  <a:pt x="0" y="96981"/>
                </a:moveTo>
                <a:cubicBezTo>
                  <a:pt x="123536" y="48490"/>
                  <a:pt x="247073" y="0"/>
                  <a:pt x="387927" y="0"/>
                </a:cubicBezTo>
                <a:cubicBezTo>
                  <a:pt x="528781" y="0"/>
                  <a:pt x="704273" y="34636"/>
                  <a:pt x="845127" y="96981"/>
                </a:cubicBezTo>
                <a:cubicBezTo>
                  <a:pt x="985982" y="159326"/>
                  <a:pt x="1117600" y="258617"/>
                  <a:pt x="1233054" y="374072"/>
                </a:cubicBezTo>
                <a:cubicBezTo>
                  <a:pt x="1348508" y="489527"/>
                  <a:pt x="1457036" y="665018"/>
                  <a:pt x="1537854" y="789709"/>
                </a:cubicBezTo>
                <a:cubicBezTo>
                  <a:pt x="1618672" y="914400"/>
                  <a:pt x="1674090" y="1039091"/>
                  <a:pt x="1717963" y="1122218"/>
                </a:cubicBezTo>
                <a:cubicBezTo>
                  <a:pt x="1761836" y="1205345"/>
                  <a:pt x="1781463" y="1246908"/>
                  <a:pt x="1801091" y="1288472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  <a:prstDash val="dash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6" descr="Premium Vector | Vector set of cartoon numbers from green grass.">
            <a:extLst>
              <a:ext uri="{FF2B5EF4-FFF2-40B4-BE49-F238E27FC236}">
                <a16:creationId xmlns:a16="http://schemas.microsoft.com/office/drawing/2014/main" id="{0330AC68-AD02-4E91-AA45-BBAF2FF38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3728" r="85596" b="58357"/>
          <a:stretch/>
        </p:blipFill>
        <p:spPr bwMode="auto">
          <a:xfrm>
            <a:off x="7803873" y="4423428"/>
            <a:ext cx="1151162" cy="21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26D33F-F6D7-4F5E-B712-30F6A92E6A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95" y="2837473"/>
            <a:ext cx="2170117" cy="2693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 descr="&lt;strong&gt;Flower&lt;/strong&gt; | Free Stock Photo | Illustration of a yellow ...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" y="5487752"/>
            <a:ext cx="1406964" cy="13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78330" y="191168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5" name="9 Imagen" descr="Purple_marble.gif">
            <a:hlinkClick r:id="rId8" action="ppaction://hlinksldjump"/>
            <a:extLst>
              <a:ext uri="{FF2B5EF4-FFF2-40B4-BE49-F238E27FC236}">
                <a16:creationId xmlns:a16="http://schemas.microsoft.com/office/drawing/2014/main" id="{BF6398C0-2B5D-48E1-A4BD-7371EB68A8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49" y="4712770"/>
            <a:ext cx="1629089" cy="162908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9 Imagen" descr="Purple_marble.gif">
            <a:hlinkClick r:id="rId10" action="ppaction://hlinksldjump"/>
            <a:extLst>
              <a:ext uri="{FF2B5EF4-FFF2-40B4-BE49-F238E27FC236}">
                <a16:creationId xmlns:a16="http://schemas.microsoft.com/office/drawing/2014/main" id="{8380E742-72D9-4979-B623-E34AE4ED5E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47" y="4953804"/>
            <a:ext cx="1845366" cy="184536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9 Imagen" descr="Purple_marble.gif">
            <a:hlinkClick r:id="rId12" action="ppaction://hlinksldjump"/>
            <a:extLst>
              <a:ext uri="{FF2B5EF4-FFF2-40B4-BE49-F238E27FC236}">
                <a16:creationId xmlns:a16="http://schemas.microsoft.com/office/drawing/2014/main" id="{FD044170-DCDF-4B1C-B9CA-56000EEFCF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0" y="956991"/>
            <a:ext cx="1606312" cy="16063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9 Imagen" descr="Purple_marble.gif">
            <a:hlinkClick r:id="rId14" action="ppaction://hlinksldjump"/>
            <a:extLst>
              <a:ext uri="{FF2B5EF4-FFF2-40B4-BE49-F238E27FC236}">
                <a16:creationId xmlns:a16="http://schemas.microsoft.com/office/drawing/2014/main" id="{5D02684E-90F2-4229-9E7D-BC792938FD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825" y="1330685"/>
            <a:ext cx="1210364" cy="121036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9 Imagen" descr="Purple_marble.gif">
            <a:hlinkClick r:id="rId16" action="ppaction://hlinksldjump"/>
            <a:extLst>
              <a:ext uri="{FF2B5EF4-FFF2-40B4-BE49-F238E27FC236}">
                <a16:creationId xmlns:a16="http://schemas.microsoft.com/office/drawing/2014/main" id="{10B2ADDD-EF63-4529-A476-C8867E9E3D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86" y="1172269"/>
            <a:ext cx="2256731" cy="225673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9 Imagen" descr="Purple_marble.gif">
            <a:hlinkClick r:id="rId18" action="ppaction://hlinksldjump"/>
            <a:extLst>
              <a:ext uri="{FF2B5EF4-FFF2-40B4-BE49-F238E27FC236}">
                <a16:creationId xmlns:a16="http://schemas.microsoft.com/office/drawing/2014/main" id="{781A288A-D892-4251-996A-3165E00436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69" y="4106945"/>
            <a:ext cx="1713564" cy="171356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ED2051-710D-441C-8848-8E59CF326066}"/>
              </a:ext>
            </a:extLst>
          </p:cNvPr>
          <p:cNvSpPr/>
          <p:nvPr/>
        </p:nvSpPr>
        <p:spPr>
          <a:xfrm>
            <a:off x="3343057" y="3047090"/>
            <a:ext cx="6056768" cy="17135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</a:rPr>
              <a:t>BINGO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0557E53-D16D-472B-980C-FE62F77A3608}"/>
              </a:ext>
            </a:extLst>
          </p:cNvPr>
          <p:cNvGrpSpPr/>
          <p:nvPr/>
        </p:nvGrpSpPr>
        <p:grpSpPr>
          <a:xfrm>
            <a:off x="559071" y="64917"/>
            <a:ext cx="1501996" cy="743960"/>
            <a:chOff x="460731" y="-15208"/>
            <a:chExt cx="1501996" cy="74396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C789F29-5D4B-47D7-9A68-F5B3915AA388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6-Point Star 2">
              <a:extLst>
                <a:ext uri="{FF2B5EF4-FFF2-40B4-BE49-F238E27FC236}">
                  <a16:creationId xmlns:a16="http://schemas.microsoft.com/office/drawing/2014/main" id="{BF380D4F-A4BF-4C75-904B-5B59D7DAC83C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13D653A-6CC4-4A45-B502-54F923F43B89}"/>
              </a:ext>
            </a:extLst>
          </p:cNvPr>
          <p:cNvGrpSpPr/>
          <p:nvPr/>
        </p:nvGrpSpPr>
        <p:grpSpPr>
          <a:xfrm>
            <a:off x="2690322" y="80684"/>
            <a:ext cx="1501996" cy="743960"/>
            <a:chOff x="460731" y="-15208"/>
            <a:chExt cx="1501996" cy="74396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B5B1191-77CC-4F98-BEEF-B94CA6A23ADE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6-Point Star 111">
              <a:extLst>
                <a:ext uri="{FF2B5EF4-FFF2-40B4-BE49-F238E27FC236}">
                  <a16:creationId xmlns:a16="http://schemas.microsoft.com/office/drawing/2014/main" id="{F862E5C5-AFC8-4CB8-B67C-2B95BB81411B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7" name="Picture 2" descr="Free Vector | Home icon pin deal. isolated on white">
            <a:hlinkClick r:id="rId20" action="ppaction://hlinksldjump"/>
            <a:extLst>
              <a:ext uri="{FF2B5EF4-FFF2-40B4-BE49-F238E27FC236}">
                <a16:creationId xmlns:a16="http://schemas.microsoft.com/office/drawing/2014/main" id="{4C6A4C7C-BBE7-4ECD-B1FA-95F892A8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81" y="-79618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609480" imgH="419040"/>
        </mc:Choice>
        <mc:Fallback>
          <p:control r:id="rId1" imgW="609480" imgH="419040">
            <p:pic>
              <p:nvPicPr>
                <p:cNvPr id="103" name="TextBox1">
                  <a:extLst>
                    <a:ext uri="{FF2B5EF4-FFF2-40B4-BE49-F238E27FC236}">
                      <a16:creationId xmlns:a16="http://schemas.microsoft.com/office/drawing/2014/main" id="{C0D093F4-DF4C-4C3B-97F2-609EBC35E8A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1393740" y="361119"/>
                  <a:ext cx="609600" cy="414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609480" imgH="380880"/>
        </mc:Choice>
        <mc:Fallback>
          <p:control r:id="rId2" imgW="609480" imgH="380880">
            <p:pic>
              <p:nvPicPr>
                <p:cNvPr id="104" name="TextBox2">
                  <a:extLst>
                    <a:ext uri="{FF2B5EF4-FFF2-40B4-BE49-F238E27FC236}">
                      <a16:creationId xmlns:a16="http://schemas.microsoft.com/office/drawing/2014/main" id="{665AF21E-75ED-42C7-B04F-1441A8A847B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3527340" y="384925"/>
                  <a:ext cx="609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603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2050 Rectángulo">
            <a:extLst>
              <a:ext uri="{FF2B5EF4-FFF2-40B4-BE49-F238E27FC236}">
                <a16:creationId xmlns:a16="http://schemas.microsoft.com/office/drawing/2014/main" id="{2344F9EC-5729-4A75-B80F-DA0BE2DCA2E8}"/>
              </a:ext>
            </a:extLst>
          </p:cNvPr>
          <p:cNvSpPr/>
          <p:nvPr/>
        </p:nvSpPr>
        <p:spPr>
          <a:xfrm>
            <a:off x="2756061" y="3177285"/>
            <a:ext cx="593725" cy="5476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378330" y="1911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66 Grupo">
            <a:extLst>
              <a:ext uri="{FF2B5EF4-FFF2-40B4-BE49-F238E27FC236}">
                <a16:creationId xmlns:a16="http://schemas.microsoft.com/office/drawing/2014/main" id="{F95A7521-F30E-4054-B875-6B8F97F07076}"/>
              </a:ext>
            </a:extLst>
          </p:cNvPr>
          <p:cNvGrpSpPr>
            <a:grpSpLocks/>
          </p:cNvGrpSpPr>
          <p:nvPr/>
        </p:nvGrpSpPr>
        <p:grpSpPr bwMode="auto">
          <a:xfrm>
            <a:off x="6572420" y="270868"/>
            <a:ext cx="4337050" cy="2309812"/>
            <a:chOff x="4299068" y="2847128"/>
            <a:chExt cx="4335875" cy="2310064"/>
          </a:xfrm>
        </p:grpSpPr>
        <p:sp>
          <p:nvSpPr>
            <p:cNvPr id="77" name="67 Rectángulo">
              <a:extLst>
                <a:ext uri="{FF2B5EF4-FFF2-40B4-BE49-F238E27FC236}">
                  <a16:creationId xmlns:a16="http://schemas.microsoft.com/office/drawing/2014/main" id="{DE10D5E0-0244-46B9-ABCA-3DE2D432CAA5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68 CuadroTexto">
              <a:extLst>
                <a:ext uri="{FF2B5EF4-FFF2-40B4-BE49-F238E27FC236}">
                  <a16:creationId xmlns:a16="http://schemas.microsoft.com/office/drawing/2014/main" id="{9461DC77-3BB6-4E50-A194-922138E62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2064 Grupo">
            <a:extLst>
              <a:ext uri="{FF2B5EF4-FFF2-40B4-BE49-F238E27FC236}">
                <a16:creationId xmlns:a16="http://schemas.microsoft.com/office/drawing/2014/main" id="{7095FB09-1575-45D6-902F-149F637A9DB1}"/>
              </a:ext>
            </a:extLst>
          </p:cNvPr>
          <p:cNvGrpSpPr>
            <a:grpSpLocks/>
          </p:cNvGrpSpPr>
          <p:nvPr/>
        </p:nvGrpSpPr>
        <p:grpSpPr bwMode="auto">
          <a:xfrm>
            <a:off x="6559290" y="2866739"/>
            <a:ext cx="4337050" cy="2311400"/>
            <a:chOff x="4299068" y="2847128"/>
            <a:chExt cx="4335875" cy="2310064"/>
          </a:xfrm>
        </p:grpSpPr>
        <p:sp>
          <p:nvSpPr>
            <p:cNvPr id="89" name="54 Rectángulo">
              <a:extLst>
                <a:ext uri="{FF2B5EF4-FFF2-40B4-BE49-F238E27FC236}">
                  <a16:creationId xmlns:a16="http://schemas.microsoft.com/office/drawing/2014/main" id="{C433819F-D58F-4128-BB86-966B17141457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2063 CuadroTexto">
              <a:extLst>
                <a:ext uri="{FF2B5EF4-FFF2-40B4-BE49-F238E27FC236}">
                  <a16:creationId xmlns:a16="http://schemas.microsoft.com/office/drawing/2014/main" id="{F56989BB-3D22-4EDC-B56E-7E1838718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" name="9 Imagen" descr="Purple_marble.gif">
            <a:extLst>
              <a:ext uri="{FF2B5EF4-FFF2-40B4-BE49-F238E27FC236}">
                <a16:creationId xmlns:a16="http://schemas.microsoft.com/office/drawing/2014/main" id="{5D204EB3-C3BA-47E1-9FEF-602DBC4BFE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42" y="2172655"/>
            <a:ext cx="551861" cy="55186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9 Imagen" descr="Purple_marble.gif">
            <a:extLst>
              <a:ext uri="{FF2B5EF4-FFF2-40B4-BE49-F238E27FC236}">
                <a16:creationId xmlns:a16="http://schemas.microsoft.com/office/drawing/2014/main" id="{B4AE54B1-411C-4441-AB01-DBF25ABD5D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61" y="2228693"/>
            <a:ext cx="568685" cy="56868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9 Imagen" descr="Purple_marble.gif">
            <a:extLst>
              <a:ext uri="{FF2B5EF4-FFF2-40B4-BE49-F238E27FC236}">
                <a16:creationId xmlns:a16="http://schemas.microsoft.com/office/drawing/2014/main" id="{4CEB2542-B297-4E65-85E4-00995EC7525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21170" y="2585442"/>
            <a:ext cx="552450" cy="5524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9 Imagen" descr="Purple_marble.gif">
            <a:extLst>
              <a:ext uri="{FF2B5EF4-FFF2-40B4-BE49-F238E27FC236}">
                <a16:creationId xmlns:a16="http://schemas.microsoft.com/office/drawing/2014/main" id="{D23DE982-D0AC-45BB-BF7B-E936DEA2C7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28" y="2437741"/>
            <a:ext cx="573550" cy="5735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9 Imagen" descr="Purple_marble.gif">
            <a:extLst>
              <a:ext uri="{FF2B5EF4-FFF2-40B4-BE49-F238E27FC236}">
                <a16:creationId xmlns:a16="http://schemas.microsoft.com/office/drawing/2014/main" id="{5407A8E0-BF62-435D-AC8E-1A89A135C99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18" y="2267295"/>
            <a:ext cx="595079" cy="59507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9 Imagen" descr="Purple_marble.gif">
            <a:extLst>
              <a:ext uri="{FF2B5EF4-FFF2-40B4-BE49-F238E27FC236}">
                <a16:creationId xmlns:a16="http://schemas.microsoft.com/office/drawing/2014/main" id="{C3044592-FB55-43C8-900B-AAD2ADD214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18" y="2462137"/>
            <a:ext cx="524759" cy="5247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9 Redondear rectángulo de esquina del mismo lado">
            <a:extLst>
              <a:ext uri="{FF2B5EF4-FFF2-40B4-BE49-F238E27FC236}">
                <a16:creationId xmlns:a16="http://schemas.microsoft.com/office/drawing/2014/main" id="{CBA1E0EA-16D7-431B-9B13-59FFF91E7F29}"/>
              </a:ext>
            </a:extLst>
          </p:cNvPr>
          <p:cNvSpPr/>
          <p:nvPr/>
        </p:nvSpPr>
        <p:spPr>
          <a:xfrm>
            <a:off x="1200444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45 Redondear rectángulo de esquina del mismo lado">
            <a:extLst>
              <a:ext uri="{FF2B5EF4-FFF2-40B4-BE49-F238E27FC236}">
                <a16:creationId xmlns:a16="http://schemas.microsoft.com/office/drawing/2014/main" id="{35A9DFAD-591C-48AC-93DB-0F793A4913B4}"/>
              </a:ext>
            </a:extLst>
          </p:cNvPr>
          <p:cNvSpPr/>
          <p:nvPr/>
        </p:nvSpPr>
        <p:spPr>
          <a:xfrm>
            <a:off x="4584820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3" name="12 Tabla">
            <a:extLst>
              <a:ext uri="{FF2B5EF4-FFF2-40B4-BE49-F238E27FC236}">
                <a16:creationId xmlns:a16="http://schemas.microsoft.com/office/drawing/2014/main" id="{4402C97E-86A6-4ABC-9D39-97FF4D52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92784"/>
              </p:ext>
            </p:extLst>
          </p:nvPr>
        </p:nvGraphicFramePr>
        <p:xfrm>
          <a:off x="6685132" y="670918"/>
          <a:ext cx="4102101" cy="1789112"/>
        </p:xfrm>
        <a:graphic>
          <a:graphicData uri="http://schemas.openxmlformats.org/drawingml/2006/table">
            <a:tbl>
              <a:tblPr firstRow="1" bandRow="1"/>
              <a:tblGrid>
                <a:gridCol w="133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twelve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forty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sixteen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eleven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thirty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nineteen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5" name="vong quay">
            <a:extLst>
              <a:ext uri="{FF2B5EF4-FFF2-40B4-BE49-F238E27FC236}">
                <a16:creationId xmlns:a16="http://schemas.microsoft.com/office/drawing/2014/main" id="{2F3EAE37-4C6F-420E-B9C3-FA13155188AC}"/>
              </a:ext>
            </a:extLst>
          </p:cNvPr>
          <p:cNvGrpSpPr>
            <a:grpSpLocks/>
          </p:cNvGrpSpPr>
          <p:nvPr/>
        </p:nvGrpSpPr>
        <p:grpSpPr bwMode="auto">
          <a:xfrm>
            <a:off x="1606720" y="229592"/>
            <a:ext cx="2978150" cy="2952750"/>
            <a:chOff x="513832" y="476672"/>
            <a:chExt cx="2978048" cy="2952328"/>
          </a:xfrm>
        </p:grpSpPr>
        <p:sp>
          <p:nvSpPr>
            <p:cNvPr id="106" name="6 Elipse">
              <a:extLst>
                <a:ext uri="{FF2B5EF4-FFF2-40B4-BE49-F238E27FC236}">
                  <a16:creationId xmlns:a16="http://schemas.microsoft.com/office/drawing/2014/main" id="{6B8CB0C4-E7CB-49B8-9EDA-3BFEB0A6C2EE}"/>
                </a:ext>
              </a:extLst>
            </p:cNvPr>
            <p:cNvSpPr/>
            <p:nvPr/>
          </p:nvSpPr>
          <p:spPr>
            <a:xfrm>
              <a:off x="513832" y="476672"/>
              <a:ext cx="2952649" cy="2952328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34 Elipse">
              <a:extLst>
                <a:ext uri="{FF2B5EF4-FFF2-40B4-BE49-F238E27FC236}">
                  <a16:creationId xmlns:a16="http://schemas.microsoft.com/office/drawing/2014/main" id="{43D1BDC9-2B9D-4333-BFE8-E36F1944B5F7}"/>
                </a:ext>
              </a:extLst>
            </p:cNvPr>
            <p:cNvSpPr/>
            <p:nvPr/>
          </p:nvSpPr>
          <p:spPr>
            <a:xfrm>
              <a:off x="529706" y="797301"/>
              <a:ext cx="2952649" cy="2311070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35 Elipse">
              <a:extLst>
                <a:ext uri="{FF2B5EF4-FFF2-40B4-BE49-F238E27FC236}">
                  <a16:creationId xmlns:a16="http://schemas.microsoft.com/office/drawing/2014/main" id="{01C33A48-EBAE-47B1-9C7B-6E98BF4529BF}"/>
                </a:ext>
              </a:extLst>
            </p:cNvPr>
            <p:cNvSpPr/>
            <p:nvPr/>
          </p:nvSpPr>
          <p:spPr>
            <a:xfrm>
              <a:off x="539231" y="1268722"/>
              <a:ext cx="2952649" cy="1439656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36 Elipse">
              <a:extLst>
                <a:ext uri="{FF2B5EF4-FFF2-40B4-BE49-F238E27FC236}">
                  <a16:creationId xmlns:a16="http://schemas.microsoft.com/office/drawing/2014/main" id="{585C483A-249E-4747-BCF5-89664EF52782}"/>
                </a:ext>
              </a:extLst>
            </p:cNvPr>
            <p:cNvSpPr/>
            <p:nvPr/>
          </p:nvSpPr>
          <p:spPr>
            <a:xfrm>
              <a:off x="539231" y="1700460"/>
              <a:ext cx="2952649" cy="504753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14" name="55 Tabla">
            <a:extLst>
              <a:ext uri="{FF2B5EF4-FFF2-40B4-BE49-F238E27FC236}">
                <a16:creationId xmlns:a16="http://schemas.microsoft.com/office/drawing/2014/main" id="{505C10EC-2714-45DD-B632-D82932034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9876"/>
              </p:ext>
            </p:extLst>
          </p:nvPr>
        </p:nvGraphicFramePr>
        <p:xfrm>
          <a:off x="6694351" y="3208322"/>
          <a:ext cx="4100513" cy="1808164"/>
        </p:xfrm>
        <a:graphic>
          <a:graphicData uri="http://schemas.openxmlformats.org/drawingml/2006/table">
            <a:tbl>
              <a:tblPr firstRow="1" bandRow="1"/>
              <a:tblGrid>
                <a:gridCol w="133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twenty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fourteen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sixteen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eleven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thirteen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nineteen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4" name="Picture 12">
            <a:extLst>
              <a:ext uri="{FF2B5EF4-FFF2-40B4-BE49-F238E27FC236}">
                <a16:creationId xmlns:a16="http://schemas.microsoft.com/office/drawing/2014/main" id="{236C69D4-A108-45E3-B4F3-B1B1B8D4D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1341"/>
          <a:stretch/>
        </p:blipFill>
        <p:spPr bwMode="auto">
          <a:xfrm>
            <a:off x="5280869" y="2606740"/>
            <a:ext cx="1291144" cy="16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2067 CuadroTexto">
            <a:extLst>
              <a:ext uri="{FF2B5EF4-FFF2-40B4-BE49-F238E27FC236}">
                <a16:creationId xmlns:a16="http://schemas.microsoft.com/office/drawing/2014/main" id="{F2AA7182-CC35-4529-A4E3-8D3AFFCDB20D}"/>
              </a:ext>
            </a:extLst>
          </p:cNvPr>
          <p:cNvSpPr txBox="1"/>
          <p:nvPr/>
        </p:nvSpPr>
        <p:spPr>
          <a:xfrm>
            <a:off x="6970882" y="2456063"/>
            <a:ext cx="3929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Click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winner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card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157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A1D8E935-97D0-4408-8435-FB18DEFC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07" y="1601193"/>
            <a:ext cx="9207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B507DB98-EAAD-4D59-B94D-04592409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26" y="3217847"/>
            <a:ext cx="920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047A3E59-437C-4E64-BFC1-BA1632AA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89" y="3217847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5F3A668B-D91B-4828-938F-35F0F7B8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976" y="3205147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E7AAA5F-FFAD-4EF5-9BA2-73CBB637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14" y="4135422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FCBA386-90E4-45DF-B935-E0E16E63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89" y="4106847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79E1EDB9-73CD-4B36-8882-E17F7298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69" y="4114786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14">
            <a:extLst>
              <a:ext uri="{FF2B5EF4-FFF2-40B4-BE49-F238E27FC236}">
                <a16:creationId xmlns:a16="http://schemas.microsoft.com/office/drawing/2014/main" id="{F913C54C-5346-4388-B06D-2F668F01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596957" y="393177"/>
            <a:ext cx="1351787" cy="12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7" name="29 Grupo">
            <a:extLst>
              <a:ext uri="{FF2B5EF4-FFF2-40B4-BE49-F238E27FC236}">
                <a16:creationId xmlns:a16="http://schemas.microsoft.com/office/drawing/2014/main" id="{43074590-4E5B-4FF9-941C-D4BF48EA53FA}"/>
              </a:ext>
            </a:extLst>
          </p:cNvPr>
          <p:cNvGrpSpPr>
            <a:grpSpLocks/>
          </p:cNvGrpSpPr>
          <p:nvPr/>
        </p:nvGrpSpPr>
        <p:grpSpPr bwMode="auto">
          <a:xfrm>
            <a:off x="2350597" y="3490652"/>
            <a:ext cx="1225550" cy="1223963"/>
            <a:chOff x="971600" y="1340768"/>
            <a:chExt cx="2816473" cy="2816473"/>
          </a:xfrm>
        </p:grpSpPr>
        <p:pic>
          <p:nvPicPr>
            <p:cNvPr id="178" name="9 Imagen" descr="Purple_marble.gif">
              <a:extLst>
                <a:ext uri="{FF2B5EF4-FFF2-40B4-BE49-F238E27FC236}">
                  <a16:creationId xmlns:a16="http://schemas.microsoft.com/office/drawing/2014/main" id="{C69C436D-D2DE-4EDD-9818-42CE0FED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" name="31 Elipse">
              <a:extLst>
                <a:ext uri="{FF2B5EF4-FFF2-40B4-BE49-F238E27FC236}">
                  <a16:creationId xmlns:a16="http://schemas.microsoft.com/office/drawing/2014/main" id="{25A62A07-D4C5-482F-9761-82EA82BACC80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50000"/>
                    </a:schemeClr>
                  </a:solidFill>
                  <a:latin typeface="Arial Black" pitchFamily="34" charset="0"/>
                </a:rPr>
                <a:t>14</a:t>
              </a:r>
              <a:endParaRPr lang="es-ES" sz="1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81" name="25 Grupo">
            <a:extLst>
              <a:ext uri="{FF2B5EF4-FFF2-40B4-BE49-F238E27FC236}">
                <a16:creationId xmlns:a16="http://schemas.microsoft.com/office/drawing/2014/main" id="{D44D12AC-82DE-469B-AF92-47B01DF3DE70}"/>
              </a:ext>
            </a:extLst>
          </p:cNvPr>
          <p:cNvGrpSpPr>
            <a:grpSpLocks/>
          </p:cNvGrpSpPr>
          <p:nvPr/>
        </p:nvGrpSpPr>
        <p:grpSpPr bwMode="auto">
          <a:xfrm>
            <a:off x="2341654" y="3497442"/>
            <a:ext cx="1223962" cy="1223963"/>
            <a:chOff x="926832" y="1338929"/>
            <a:chExt cx="2816473" cy="2816473"/>
          </a:xfrm>
        </p:grpSpPr>
        <p:pic>
          <p:nvPicPr>
            <p:cNvPr id="182" name="9 Imagen" descr="Purple_marble.gif">
              <a:extLst>
                <a:ext uri="{FF2B5EF4-FFF2-40B4-BE49-F238E27FC236}">
                  <a16:creationId xmlns:a16="http://schemas.microsoft.com/office/drawing/2014/main" id="{34FC70B5-8AC5-44F1-B01E-9C7110742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832" y="1338929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" name="27 Elipse">
              <a:extLst>
                <a:ext uri="{FF2B5EF4-FFF2-40B4-BE49-F238E27FC236}">
                  <a16:creationId xmlns:a16="http://schemas.microsoft.com/office/drawing/2014/main" id="{888A6497-B250-428F-A8D2-3762414FE966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6"/>
                  </a:solidFill>
                  <a:latin typeface="Arial Black" pitchFamily="34" charset="0"/>
                </a:rPr>
                <a:t>19</a:t>
              </a:r>
              <a:endParaRPr lang="es-ES" sz="1000" b="1" dirty="0">
                <a:solidFill>
                  <a:schemeClr val="accent6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5" name="13 Grupo">
            <a:extLst>
              <a:ext uri="{FF2B5EF4-FFF2-40B4-BE49-F238E27FC236}">
                <a16:creationId xmlns:a16="http://schemas.microsoft.com/office/drawing/2014/main" id="{09DECF4D-AA0C-4292-9A1F-EAB5EC9B16DB}"/>
              </a:ext>
            </a:extLst>
          </p:cNvPr>
          <p:cNvGrpSpPr>
            <a:grpSpLocks/>
          </p:cNvGrpSpPr>
          <p:nvPr/>
        </p:nvGrpSpPr>
        <p:grpSpPr bwMode="auto">
          <a:xfrm>
            <a:off x="2372648" y="3513915"/>
            <a:ext cx="1223962" cy="1223963"/>
            <a:chOff x="971600" y="1340768"/>
            <a:chExt cx="2816473" cy="2816473"/>
          </a:xfrm>
        </p:grpSpPr>
        <p:pic>
          <p:nvPicPr>
            <p:cNvPr id="186" name="9 Imagen" descr="Purple_marble.gif">
              <a:extLst>
                <a:ext uri="{FF2B5EF4-FFF2-40B4-BE49-F238E27FC236}">
                  <a16:creationId xmlns:a16="http://schemas.microsoft.com/office/drawing/2014/main" id="{7D9C64F1-EED3-458D-9E31-1AA030149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15 Elipse">
              <a:extLst>
                <a:ext uri="{FF2B5EF4-FFF2-40B4-BE49-F238E27FC236}">
                  <a16:creationId xmlns:a16="http://schemas.microsoft.com/office/drawing/2014/main" id="{F187E6BB-1CEF-47BA-9829-996CDA864D31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C00000"/>
                  </a:solidFill>
                  <a:latin typeface="Arial Black" pitchFamily="34" charset="0"/>
                </a:rPr>
                <a:t>11</a:t>
              </a:r>
              <a:endParaRPr lang="es-ES" sz="1000" b="1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9" name="17 Grupo">
            <a:extLst>
              <a:ext uri="{FF2B5EF4-FFF2-40B4-BE49-F238E27FC236}">
                <a16:creationId xmlns:a16="http://schemas.microsoft.com/office/drawing/2014/main" id="{036226CC-7E1E-4E27-B385-C4AC1DADC593}"/>
              </a:ext>
            </a:extLst>
          </p:cNvPr>
          <p:cNvGrpSpPr>
            <a:grpSpLocks/>
          </p:cNvGrpSpPr>
          <p:nvPr/>
        </p:nvGrpSpPr>
        <p:grpSpPr bwMode="auto">
          <a:xfrm>
            <a:off x="2341234" y="3483862"/>
            <a:ext cx="1223963" cy="1223962"/>
            <a:chOff x="971600" y="1340768"/>
            <a:chExt cx="2816473" cy="2816473"/>
          </a:xfrm>
        </p:grpSpPr>
        <p:pic>
          <p:nvPicPr>
            <p:cNvPr id="190" name="9 Imagen" descr="Purple_marble.gif">
              <a:extLst>
                <a:ext uri="{FF2B5EF4-FFF2-40B4-BE49-F238E27FC236}">
                  <a16:creationId xmlns:a16="http://schemas.microsoft.com/office/drawing/2014/main" id="{C82CE56A-B951-42F0-A093-DD6BAC542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" name="19 Elipse">
              <a:extLst>
                <a:ext uri="{FF2B5EF4-FFF2-40B4-BE49-F238E27FC236}">
                  <a16:creationId xmlns:a16="http://schemas.microsoft.com/office/drawing/2014/main" id="{C6ADE159-1271-4552-91F7-71A0E1F149E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</a:rPr>
                <a:t>20</a:t>
              </a:r>
              <a:endParaRPr lang="es-ES" sz="1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93" name="5 Grupo">
            <a:extLst>
              <a:ext uri="{FF2B5EF4-FFF2-40B4-BE49-F238E27FC236}">
                <a16:creationId xmlns:a16="http://schemas.microsoft.com/office/drawing/2014/main" id="{97453E62-5496-4B84-B01A-84E85EE16BE6}"/>
              </a:ext>
            </a:extLst>
          </p:cNvPr>
          <p:cNvGrpSpPr>
            <a:grpSpLocks/>
          </p:cNvGrpSpPr>
          <p:nvPr/>
        </p:nvGrpSpPr>
        <p:grpSpPr bwMode="auto">
          <a:xfrm>
            <a:off x="2350511" y="3490653"/>
            <a:ext cx="1223963" cy="1223962"/>
            <a:chOff x="971600" y="1340768"/>
            <a:chExt cx="2816473" cy="2816473"/>
          </a:xfrm>
        </p:grpSpPr>
        <p:pic>
          <p:nvPicPr>
            <p:cNvPr id="194" name="9 Imagen" descr="Purple_marble.gif">
              <a:extLst>
                <a:ext uri="{FF2B5EF4-FFF2-40B4-BE49-F238E27FC236}">
                  <a16:creationId xmlns:a16="http://schemas.microsoft.com/office/drawing/2014/main" id="{5928F240-60EA-4FC6-9AE5-804AA2F4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10 Elipse">
              <a:extLst>
                <a:ext uri="{FF2B5EF4-FFF2-40B4-BE49-F238E27FC236}">
                  <a16:creationId xmlns:a16="http://schemas.microsoft.com/office/drawing/2014/main" id="{BE8D030B-51A3-49F3-9D01-AAF652150B9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9900CC"/>
                  </a:solidFill>
                  <a:latin typeface="Arial Black" pitchFamily="34" charset="0"/>
                </a:rPr>
                <a:t>13</a:t>
              </a:r>
              <a:endParaRPr lang="es-ES" sz="1000" b="1" dirty="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97" name="21 Grupo">
            <a:extLst>
              <a:ext uri="{FF2B5EF4-FFF2-40B4-BE49-F238E27FC236}">
                <a16:creationId xmlns:a16="http://schemas.microsoft.com/office/drawing/2014/main" id="{ED00D253-6E9D-49DC-92A4-7041B94FA407}"/>
              </a:ext>
            </a:extLst>
          </p:cNvPr>
          <p:cNvGrpSpPr>
            <a:grpSpLocks/>
          </p:cNvGrpSpPr>
          <p:nvPr/>
        </p:nvGrpSpPr>
        <p:grpSpPr bwMode="auto">
          <a:xfrm>
            <a:off x="2359370" y="3497442"/>
            <a:ext cx="1223962" cy="1223962"/>
            <a:chOff x="971600" y="1340768"/>
            <a:chExt cx="2816473" cy="2816473"/>
          </a:xfrm>
        </p:grpSpPr>
        <p:pic>
          <p:nvPicPr>
            <p:cNvPr id="198" name="9 Imagen" descr="Purple_marble.gif">
              <a:extLst>
                <a:ext uri="{FF2B5EF4-FFF2-40B4-BE49-F238E27FC236}">
                  <a16:creationId xmlns:a16="http://schemas.microsoft.com/office/drawing/2014/main" id="{A5B650A8-5DAA-4327-88FD-BB96ED61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23 Elipse">
              <a:extLst>
                <a:ext uri="{FF2B5EF4-FFF2-40B4-BE49-F238E27FC236}">
                  <a16:creationId xmlns:a16="http://schemas.microsoft.com/office/drawing/2014/main" id="{88B42D90-60A1-4D4E-A41B-142B453F65C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16</a:t>
              </a:r>
              <a:endParaRPr lang="es-ES" sz="10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pic>
        <p:nvPicPr>
          <p:cNvPr id="203" name="9 Imagen" descr="Purple_marble.gif">
            <a:hlinkClick r:id="rId25" action="ppaction://hlinksldjump"/>
            <a:extLst>
              <a:ext uri="{FF2B5EF4-FFF2-40B4-BE49-F238E27FC236}">
                <a16:creationId xmlns:a16="http://schemas.microsoft.com/office/drawing/2014/main" id="{C31CFEBA-EB81-442D-812A-49E35DA6407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8425" y="100139"/>
            <a:ext cx="921616" cy="92161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Rectangle 203">
            <a:extLst>
              <a:ext uri="{FF2B5EF4-FFF2-40B4-BE49-F238E27FC236}">
                <a16:creationId xmlns:a16="http://schemas.microsoft.com/office/drawing/2014/main" id="{3B850DD0-823C-4D4F-9DCA-1FB2DBFB3DA2}"/>
              </a:ext>
            </a:extLst>
          </p:cNvPr>
          <p:cNvSpPr/>
          <p:nvPr/>
        </p:nvSpPr>
        <p:spPr>
          <a:xfrm>
            <a:off x="219882" y="346984"/>
            <a:ext cx="707481" cy="502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</a:rPr>
              <a:t>BINGO</a:t>
            </a:r>
          </a:p>
        </p:txBody>
      </p:sp>
    </p:spTree>
    <p:extLst>
      <p:ext uri="{BB962C8B-B14F-4D97-AF65-F5344CB8AC3E}">
        <p14:creationId xmlns:p14="http://schemas.microsoft.com/office/powerpoint/2010/main" val="14178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1.04167E-6 0.13287 C 1.04167E-6 0.19236 0.18476 0.26597 0.33529 0.26597 L 0.6707 0.26597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9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0.13195 C 2.5E-6 0.19098 0.14062 0.26436 0.25521 0.26436 L 0.51133 0.26436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9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9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0.13217 C -1.66667E-6 0.1912 0.09518 0.26435 0.17253 0.26435 L 0.34531 0.2643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0.13009 C 2.5E-6 0.1882 0.04739 0.26042 0.08607 0.26042 L 0.17278 0.26042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1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1836 0.262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2.08333E-7 0.13125 C 2.08333E-7 0.19005 -0.03841 0.26274 -0.06966 0.26274 L -0.13906 0.26274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i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2050 Rectángulo">
            <a:extLst>
              <a:ext uri="{FF2B5EF4-FFF2-40B4-BE49-F238E27FC236}">
                <a16:creationId xmlns:a16="http://schemas.microsoft.com/office/drawing/2014/main" id="{2344F9EC-5729-4A75-B80F-DA0BE2DCA2E8}"/>
              </a:ext>
            </a:extLst>
          </p:cNvPr>
          <p:cNvSpPr/>
          <p:nvPr/>
        </p:nvSpPr>
        <p:spPr>
          <a:xfrm>
            <a:off x="2756061" y="3177285"/>
            <a:ext cx="593725" cy="5476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378330" y="1911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66 Grupo">
            <a:extLst>
              <a:ext uri="{FF2B5EF4-FFF2-40B4-BE49-F238E27FC236}">
                <a16:creationId xmlns:a16="http://schemas.microsoft.com/office/drawing/2014/main" id="{F95A7521-F30E-4054-B875-6B8F97F07076}"/>
              </a:ext>
            </a:extLst>
          </p:cNvPr>
          <p:cNvGrpSpPr>
            <a:grpSpLocks/>
          </p:cNvGrpSpPr>
          <p:nvPr/>
        </p:nvGrpSpPr>
        <p:grpSpPr bwMode="auto">
          <a:xfrm>
            <a:off x="6718142" y="3111369"/>
            <a:ext cx="4337050" cy="2309812"/>
            <a:chOff x="4299068" y="2847128"/>
            <a:chExt cx="4335875" cy="2310064"/>
          </a:xfrm>
        </p:grpSpPr>
        <p:sp>
          <p:nvSpPr>
            <p:cNvPr id="77" name="67 Rectángulo">
              <a:extLst>
                <a:ext uri="{FF2B5EF4-FFF2-40B4-BE49-F238E27FC236}">
                  <a16:creationId xmlns:a16="http://schemas.microsoft.com/office/drawing/2014/main" id="{DE10D5E0-0244-46B9-ABCA-3DE2D432CAA5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68 CuadroTexto">
              <a:extLst>
                <a:ext uri="{FF2B5EF4-FFF2-40B4-BE49-F238E27FC236}">
                  <a16:creationId xmlns:a16="http://schemas.microsoft.com/office/drawing/2014/main" id="{9461DC77-3BB6-4E50-A194-922138E62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2064 Grupo">
            <a:extLst>
              <a:ext uri="{FF2B5EF4-FFF2-40B4-BE49-F238E27FC236}">
                <a16:creationId xmlns:a16="http://schemas.microsoft.com/office/drawing/2014/main" id="{7095FB09-1575-45D6-902F-149F637A9DB1}"/>
              </a:ext>
            </a:extLst>
          </p:cNvPr>
          <p:cNvGrpSpPr>
            <a:grpSpLocks/>
          </p:cNvGrpSpPr>
          <p:nvPr/>
        </p:nvGrpSpPr>
        <p:grpSpPr bwMode="auto">
          <a:xfrm>
            <a:off x="6701350" y="446251"/>
            <a:ext cx="4337050" cy="2311400"/>
            <a:chOff x="4299068" y="2847128"/>
            <a:chExt cx="4335875" cy="2310064"/>
          </a:xfrm>
        </p:grpSpPr>
        <p:sp>
          <p:nvSpPr>
            <p:cNvPr id="89" name="54 Rectángulo">
              <a:extLst>
                <a:ext uri="{FF2B5EF4-FFF2-40B4-BE49-F238E27FC236}">
                  <a16:creationId xmlns:a16="http://schemas.microsoft.com/office/drawing/2014/main" id="{C433819F-D58F-4128-BB86-966B17141457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2063 CuadroTexto">
              <a:extLst>
                <a:ext uri="{FF2B5EF4-FFF2-40B4-BE49-F238E27FC236}">
                  <a16:creationId xmlns:a16="http://schemas.microsoft.com/office/drawing/2014/main" id="{F56989BB-3D22-4EDC-B56E-7E1838718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" name="9 Imagen" descr="Purple_marble.gif">
            <a:extLst>
              <a:ext uri="{FF2B5EF4-FFF2-40B4-BE49-F238E27FC236}">
                <a16:creationId xmlns:a16="http://schemas.microsoft.com/office/drawing/2014/main" id="{5D204EB3-C3BA-47E1-9FEF-602DBC4BFE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42" y="2172655"/>
            <a:ext cx="551861" cy="55186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9 Imagen" descr="Purple_marble.gif">
            <a:extLst>
              <a:ext uri="{FF2B5EF4-FFF2-40B4-BE49-F238E27FC236}">
                <a16:creationId xmlns:a16="http://schemas.microsoft.com/office/drawing/2014/main" id="{B4AE54B1-411C-4441-AB01-DBF25ABD5D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61" y="2228693"/>
            <a:ext cx="568685" cy="56868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9 Imagen" descr="Purple_marble.gif">
            <a:extLst>
              <a:ext uri="{FF2B5EF4-FFF2-40B4-BE49-F238E27FC236}">
                <a16:creationId xmlns:a16="http://schemas.microsoft.com/office/drawing/2014/main" id="{4CEB2542-B297-4E65-85E4-00995EC7525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21170" y="2585442"/>
            <a:ext cx="552450" cy="5524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9 Imagen" descr="Purple_marble.gif">
            <a:extLst>
              <a:ext uri="{FF2B5EF4-FFF2-40B4-BE49-F238E27FC236}">
                <a16:creationId xmlns:a16="http://schemas.microsoft.com/office/drawing/2014/main" id="{D23DE982-D0AC-45BB-BF7B-E936DEA2C7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28" y="2437741"/>
            <a:ext cx="573550" cy="5735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9 Imagen" descr="Purple_marble.gif">
            <a:extLst>
              <a:ext uri="{FF2B5EF4-FFF2-40B4-BE49-F238E27FC236}">
                <a16:creationId xmlns:a16="http://schemas.microsoft.com/office/drawing/2014/main" id="{5407A8E0-BF62-435D-AC8E-1A89A135C99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18" y="2267295"/>
            <a:ext cx="595079" cy="59507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9 Imagen" descr="Purple_marble.gif">
            <a:extLst>
              <a:ext uri="{FF2B5EF4-FFF2-40B4-BE49-F238E27FC236}">
                <a16:creationId xmlns:a16="http://schemas.microsoft.com/office/drawing/2014/main" id="{C3044592-FB55-43C8-900B-AAD2ADD214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18" y="2462137"/>
            <a:ext cx="524759" cy="5247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9 Redondear rectángulo de esquina del mismo lado">
            <a:extLst>
              <a:ext uri="{FF2B5EF4-FFF2-40B4-BE49-F238E27FC236}">
                <a16:creationId xmlns:a16="http://schemas.microsoft.com/office/drawing/2014/main" id="{CBA1E0EA-16D7-431B-9B13-59FFF91E7F29}"/>
              </a:ext>
            </a:extLst>
          </p:cNvPr>
          <p:cNvSpPr/>
          <p:nvPr/>
        </p:nvSpPr>
        <p:spPr>
          <a:xfrm>
            <a:off x="1200444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45 Redondear rectángulo de esquina del mismo lado">
            <a:extLst>
              <a:ext uri="{FF2B5EF4-FFF2-40B4-BE49-F238E27FC236}">
                <a16:creationId xmlns:a16="http://schemas.microsoft.com/office/drawing/2014/main" id="{35A9DFAD-591C-48AC-93DB-0F793A4913B4}"/>
              </a:ext>
            </a:extLst>
          </p:cNvPr>
          <p:cNvSpPr/>
          <p:nvPr/>
        </p:nvSpPr>
        <p:spPr>
          <a:xfrm>
            <a:off x="4584820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3" name="12 Tabla">
            <a:extLst>
              <a:ext uri="{FF2B5EF4-FFF2-40B4-BE49-F238E27FC236}">
                <a16:creationId xmlns:a16="http://schemas.microsoft.com/office/drawing/2014/main" id="{4402C97E-86A6-4ABC-9D39-97FF4D52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98841"/>
              </p:ext>
            </p:extLst>
          </p:nvPr>
        </p:nvGraphicFramePr>
        <p:xfrm>
          <a:off x="6889455" y="3460749"/>
          <a:ext cx="4102101" cy="1789112"/>
        </p:xfrm>
        <a:graphic>
          <a:graphicData uri="http://schemas.openxmlformats.org/drawingml/2006/table">
            <a:tbl>
              <a:tblPr firstRow="1" bandRow="1"/>
              <a:tblGrid>
                <a:gridCol w="133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twelve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forty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fifty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eleven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thirty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nineteen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5" name="vong quay">
            <a:extLst>
              <a:ext uri="{FF2B5EF4-FFF2-40B4-BE49-F238E27FC236}">
                <a16:creationId xmlns:a16="http://schemas.microsoft.com/office/drawing/2014/main" id="{2F3EAE37-4C6F-420E-B9C3-FA13155188AC}"/>
              </a:ext>
            </a:extLst>
          </p:cNvPr>
          <p:cNvGrpSpPr>
            <a:grpSpLocks/>
          </p:cNvGrpSpPr>
          <p:nvPr/>
        </p:nvGrpSpPr>
        <p:grpSpPr bwMode="auto">
          <a:xfrm>
            <a:off x="1606720" y="229592"/>
            <a:ext cx="2978150" cy="2952750"/>
            <a:chOff x="513832" y="476672"/>
            <a:chExt cx="2978048" cy="2952328"/>
          </a:xfrm>
        </p:grpSpPr>
        <p:sp>
          <p:nvSpPr>
            <p:cNvPr id="106" name="6 Elipse">
              <a:extLst>
                <a:ext uri="{FF2B5EF4-FFF2-40B4-BE49-F238E27FC236}">
                  <a16:creationId xmlns:a16="http://schemas.microsoft.com/office/drawing/2014/main" id="{6B8CB0C4-E7CB-49B8-9EDA-3BFEB0A6C2EE}"/>
                </a:ext>
              </a:extLst>
            </p:cNvPr>
            <p:cNvSpPr/>
            <p:nvPr/>
          </p:nvSpPr>
          <p:spPr>
            <a:xfrm>
              <a:off x="513832" y="476672"/>
              <a:ext cx="2952649" cy="2952328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34 Elipse">
              <a:extLst>
                <a:ext uri="{FF2B5EF4-FFF2-40B4-BE49-F238E27FC236}">
                  <a16:creationId xmlns:a16="http://schemas.microsoft.com/office/drawing/2014/main" id="{43D1BDC9-2B9D-4333-BFE8-E36F1944B5F7}"/>
                </a:ext>
              </a:extLst>
            </p:cNvPr>
            <p:cNvSpPr/>
            <p:nvPr/>
          </p:nvSpPr>
          <p:spPr>
            <a:xfrm>
              <a:off x="529706" y="797301"/>
              <a:ext cx="2952649" cy="2311070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35 Elipse">
              <a:extLst>
                <a:ext uri="{FF2B5EF4-FFF2-40B4-BE49-F238E27FC236}">
                  <a16:creationId xmlns:a16="http://schemas.microsoft.com/office/drawing/2014/main" id="{01C33A48-EBAE-47B1-9C7B-6E98BF4529BF}"/>
                </a:ext>
              </a:extLst>
            </p:cNvPr>
            <p:cNvSpPr/>
            <p:nvPr/>
          </p:nvSpPr>
          <p:spPr>
            <a:xfrm>
              <a:off x="539231" y="1268722"/>
              <a:ext cx="2952649" cy="1439656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36 Elipse">
              <a:extLst>
                <a:ext uri="{FF2B5EF4-FFF2-40B4-BE49-F238E27FC236}">
                  <a16:creationId xmlns:a16="http://schemas.microsoft.com/office/drawing/2014/main" id="{585C483A-249E-4747-BCF5-89664EF52782}"/>
                </a:ext>
              </a:extLst>
            </p:cNvPr>
            <p:cNvSpPr/>
            <p:nvPr/>
          </p:nvSpPr>
          <p:spPr>
            <a:xfrm>
              <a:off x="539231" y="1700460"/>
              <a:ext cx="2952649" cy="504753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14" name="55 Tabla">
            <a:extLst>
              <a:ext uri="{FF2B5EF4-FFF2-40B4-BE49-F238E27FC236}">
                <a16:creationId xmlns:a16="http://schemas.microsoft.com/office/drawing/2014/main" id="{505C10EC-2714-45DD-B632-D82932034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38706"/>
              </p:ext>
            </p:extLst>
          </p:nvPr>
        </p:nvGraphicFramePr>
        <p:xfrm>
          <a:off x="6836411" y="787834"/>
          <a:ext cx="4100513" cy="1808164"/>
        </p:xfrm>
        <a:graphic>
          <a:graphicData uri="http://schemas.openxmlformats.org/drawingml/2006/table">
            <a:tbl>
              <a:tblPr firstRow="1" bandRow="1"/>
              <a:tblGrid>
                <a:gridCol w="133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twelve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fourteen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fifteen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eleven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thirteen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nineteen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4" name="Picture 12">
            <a:extLst>
              <a:ext uri="{FF2B5EF4-FFF2-40B4-BE49-F238E27FC236}">
                <a16:creationId xmlns:a16="http://schemas.microsoft.com/office/drawing/2014/main" id="{236C69D4-A108-45E3-B4F3-B1B1B8D4D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1341"/>
          <a:stretch/>
        </p:blipFill>
        <p:spPr bwMode="auto">
          <a:xfrm>
            <a:off x="5422929" y="186252"/>
            <a:ext cx="1291144" cy="16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2067 CuadroTexto">
            <a:extLst>
              <a:ext uri="{FF2B5EF4-FFF2-40B4-BE49-F238E27FC236}">
                <a16:creationId xmlns:a16="http://schemas.microsoft.com/office/drawing/2014/main" id="{F2AA7182-CC35-4529-A4E3-8D3AFFCDB20D}"/>
              </a:ext>
            </a:extLst>
          </p:cNvPr>
          <p:cNvSpPr txBox="1"/>
          <p:nvPr/>
        </p:nvSpPr>
        <p:spPr>
          <a:xfrm>
            <a:off x="6975973" y="2646797"/>
            <a:ext cx="3929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Click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winner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card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157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A1D8E935-97D0-4408-8435-FB18DEFC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30" y="4391024"/>
            <a:ext cx="9207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B507DB98-EAAD-4D59-B94D-04592409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34" y="768651"/>
            <a:ext cx="920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047A3E59-437C-4E64-BFC1-BA1632AA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49" y="797359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5F3A668B-D91B-4828-938F-35F0F7B8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910" y="807322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E7AAA5F-FFAD-4EF5-9BA2-73CBB637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74" y="1714934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FCBA386-90E4-45DF-B935-E0E16E63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49" y="1686359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79E1EDB9-73CD-4B36-8882-E17F7298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429" y="169429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14">
            <a:extLst>
              <a:ext uri="{FF2B5EF4-FFF2-40B4-BE49-F238E27FC236}">
                <a16:creationId xmlns:a16="http://schemas.microsoft.com/office/drawing/2014/main" id="{F913C54C-5346-4388-B06D-2F668F01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1280" y="3183008"/>
            <a:ext cx="1351787" cy="12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7" name="29 Grupo">
            <a:extLst>
              <a:ext uri="{FF2B5EF4-FFF2-40B4-BE49-F238E27FC236}">
                <a16:creationId xmlns:a16="http://schemas.microsoft.com/office/drawing/2014/main" id="{43074590-4E5B-4FF9-941C-D4BF48EA53FA}"/>
              </a:ext>
            </a:extLst>
          </p:cNvPr>
          <p:cNvGrpSpPr>
            <a:grpSpLocks/>
          </p:cNvGrpSpPr>
          <p:nvPr/>
        </p:nvGrpSpPr>
        <p:grpSpPr bwMode="auto">
          <a:xfrm>
            <a:off x="2350597" y="3490652"/>
            <a:ext cx="1225550" cy="1223963"/>
            <a:chOff x="971600" y="1340768"/>
            <a:chExt cx="2816473" cy="2816473"/>
          </a:xfrm>
        </p:grpSpPr>
        <p:pic>
          <p:nvPicPr>
            <p:cNvPr id="178" name="9 Imagen" descr="Purple_marble.gif">
              <a:extLst>
                <a:ext uri="{FF2B5EF4-FFF2-40B4-BE49-F238E27FC236}">
                  <a16:creationId xmlns:a16="http://schemas.microsoft.com/office/drawing/2014/main" id="{C69C436D-D2DE-4EDD-9818-42CE0FED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" name="31 Elipse">
              <a:extLst>
                <a:ext uri="{FF2B5EF4-FFF2-40B4-BE49-F238E27FC236}">
                  <a16:creationId xmlns:a16="http://schemas.microsoft.com/office/drawing/2014/main" id="{25A62A07-D4C5-482F-9761-82EA82BACC80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50000"/>
                    </a:schemeClr>
                  </a:solidFill>
                  <a:latin typeface="Arial Black" pitchFamily="34" charset="0"/>
                </a:rPr>
                <a:t>14</a:t>
              </a:r>
              <a:endParaRPr lang="es-ES" sz="1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81" name="25 Grupo">
            <a:extLst>
              <a:ext uri="{FF2B5EF4-FFF2-40B4-BE49-F238E27FC236}">
                <a16:creationId xmlns:a16="http://schemas.microsoft.com/office/drawing/2014/main" id="{D44D12AC-82DE-469B-AF92-47B01DF3DE70}"/>
              </a:ext>
            </a:extLst>
          </p:cNvPr>
          <p:cNvGrpSpPr>
            <a:grpSpLocks/>
          </p:cNvGrpSpPr>
          <p:nvPr/>
        </p:nvGrpSpPr>
        <p:grpSpPr bwMode="auto">
          <a:xfrm>
            <a:off x="2341654" y="3497442"/>
            <a:ext cx="1223962" cy="1223963"/>
            <a:chOff x="926832" y="1338929"/>
            <a:chExt cx="2816473" cy="2816473"/>
          </a:xfrm>
        </p:grpSpPr>
        <p:pic>
          <p:nvPicPr>
            <p:cNvPr id="182" name="9 Imagen" descr="Purple_marble.gif">
              <a:extLst>
                <a:ext uri="{FF2B5EF4-FFF2-40B4-BE49-F238E27FC236}">
                  <a16:creationId xmlns:a16="http://schemas.microsoft.com/office/drawing/2014/main" id="{34FC70B5-8AC5-44F1-B01E-9C7110742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832" y="1338929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" name="27 Elipse">
              <a:extLst>
                <a:ext uri="{FF2B5EF4-FFF2-40B4-BE49-F238E27FC236}">
                  <a16:creationId xmlns:a16="http://schemas.microsoft.com/office/drawing/2014/main" id="{888A6497-B250-428F-A8D2-3762414FE966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6"/>
                  </a:solidFill>
                  <a:latin typeface="Arial Black" pitchFamily="34" charset="0"/>
                </a:rPr>
                <a:t>19</a:t>
              </a:r>
              <a:endParaRPr lang="es-ES" sz="1000" b="1" dirty="0">
                <a:solidFill>
                  <a:schemeClr val="accent6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5" name="13 Grupo">
            <a:extLst>
              <a:ext uri="{FF2B5EF4-FFF2-40B4-BE49-F238E27FC236}">
                <a16:creationId xmlns:a16="http://schemas.microsoft.com/office/drawing/2014/main" id="{09DECF4D-AA0C-4292-9A1F-EAB5EC9B16DB}"/>
              </a:ext>
            </a:extLst>
          </p:cNvPr>
          <p:cNvGrpSpPr>
            <a:grpSpLocks/>
          </p:cNvGrpSpPr>
          <p:nvPr/>
        </p:nvGrpSpPr>
        <p:grpSpPr bwMode="auto">
          <a:xfrm>
            <a:off x="2372648" y="3513915"/>
            <a:ext cx="1223962" cy="1223963"/>
            <a:chOff x="971600" y="1340768"/>
            <a:chExt cx="2816473" cy="2816473"/>
          </a:xfrm>
        </p:grpSpPr>
        <p:pic>
          <p:nvPicPr>
            <p:cNvPr id="186" name="9 Imagen" descr="Purple_marble.gif">
              <a:extLst>
                <a:ext uri="{FF2B5EF4-FFF2-40B4-BE49-F238E27FC236}">
                  <a16:creationId xmlns:a16="http://schemas.microsoft.com/office/drawing/2014/main" id="{7D9C64F1-EED3-458D-9E31-1AA030149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15 Elipse">
              <a:extLst>
                <a:ext uri="{FF2B5EF4-FFF2-40B4-BE49-F238E27FC236}">
                  <a16:creationId xmlns:a16="http://schemas.microsoft.com/office/drawing/2014/main" id="{F187E6BB-1CEF-47BA-9829-996CDA864D31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C00000"/>
                  </a:solidFill>
                  <a:latin typeface="Arial Black" pitchFamily="34" charset="0"/>
                </a:rPr>
                <a:t>11</a:t>
              </a:r>
              <a:endParaRPr lang="es-ES" sz="1000" b="1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9" name="17 Grupo">
            <a:extLst>
              <a:ext uri="{FF2B5EF4-FFF2-40B4-BE49-F238E27FC236}">
                <a16:creationId xmlns:a16="http://schemas.microsoft.com/office/drawing/2014/main" id="{036226CC-7E1E-4E27-B385-C4AC1DADC593}"/>
              </a:ext>
            </a:extLst>
          </p:cNvPr>
          <p:cNvGrpSpPr>
            <a:grpSpLocks/>
          </p:cNvGrpSpPr>
          <p:nvPr/>
        </p:nvGrpSpPr>
        <p:grpSpPr bwMode="auto">
          <a:xfrm>
            <a:off x="2341654" y="3497442"/>
            <a:ext cx="1223963" cy="1223962"/>
            <a:chOff x="971600" y="1340768"/>
            <a:chExt cx="2816473" cy="2816473"/>
          </a:xfrm>
        </p:grpSpPr>
        <p:pic>
          <p:nvPicPr>
            <p:cNvPr id="190" name="9 Imagen" descr="Purple_marble.gif">
              <a:extLst>
                <a:ext uri="{FF2B5EF4-FFF2-40B4-BE49-F238E27FC236}">
                  <a16:creationId xmlns:a16="http://schemas.microsoft.com/office/drawing/2014/main" id="{C82CE56A-B951-42F0-A093-DD6BAC542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" name="19 Elipse">
              <a:extLst>
                <a:ext uri="{FF2B5EF4-FFF2-40B4-BE49-F238E27FC236}">
                  <a16:creationId xmlns:a16="http://schemas.microsoft.com/office/drawing/2014/main" id="{C6ADE159-1271-4552-91F7-71A0E1F149E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</a:rPr>
                <a:t>12</a:t>
              </a:r>
              <a:endParaRPr lang="es-ES" sz="1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93" name="5 Grupo">
            <a:extLst>
              <a:ext uri="{FF2B5EF4-FFF2-40B4-BE49-F238E27FC236}">
                <a16:creationId xmlns:a16="http://schemas.microsoft.com/office/drawing/2014/main" id="{97453E62-5496-4B84-B01A-84E85EE16BE6}"/>
              </a:ext>
            </a:extLst>
          </p:cNvPr>
          <p:cNvGrpSpPr>
            <a:grpSpLocks/>
          </p:cNvGrpSpPr>
          <p:nvPr/>
        </p:nvGrpSpPr>
        <p:grpSpPr bwMode="auto">
          <a:xfrm>
            <a:off x="2361127" y="3513915"/>
            <a:ext cx="1223963" cy="1223962"/>
            <a:chOff x="971600" y="1340768"/>
            <a:chExt cx="2816473" cy="2816473"/>
          </a:xfrm>
        </p:grpSpPr>
        <p:pic>
          <p:nvPicPr>
            <p:cNvPr id="194" name="9 Imagen" descr="Purple_marble.gif">
              <a:extLst>
                <a:ext uri="{FF2B5EF4-FFF2-40B4-BE49-F238E27FC236}">
                  <a16:creationId xmlns:a16="http://schemas.microsoft.com/office/drawing/2014/main" id="{5928F240-60EA-4FC6-9AE5-804AA2F4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10 Elipse">
              <a:extLst>
                <a:ext uri="{FF2B5EF4-FFF2-40B4-BE49-F238E27FC236}">
                  <a16:creationId xmlns:a16="http://schemas.microsoft.com/office/drawing/2014/main" id="{BE8D030B-51A3-49F3-9D01-AAF652150B9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9900CC"/>
                  </a:solidFill>
                  <a:latin typeface="Arial Black" pitchFamily="34" charset="0"/>
                </a:rPr>
                <a:t>13</a:t>
              </a:r>
              <a:endParaRPr lang="es-ES" sz="1000" b="1" dirty="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97" name="21 Grupo">
            <a:extLst>
              <a:ext uri="{FF2B5EF4-FFF2-40B4-BE49-F238E27FC236}">
                <a16:creationId xmlns:a16="http://schemas.microsoft.com/office/drawing/2014/main" id="{ED00D253-6E9D-49DC-92A4-7041B94FA407}"/>
              </a:ext>
            </a:extLst>
          </p:cNvPr>
          <p:cNvGrpSpPr>
            <a:grpSpLocks/>
          </p:cNvGrpSpPr>
          <p:nvPr/>
        </p:nvGrpSpPr>
        <p:grpSpPr bwMode="auto">
          <a:xfrm>
            <a:off x="2347759" y="3513914"/>
            <a:ext cx="1223962" cy="1223962"/>
            <a:chOff x="971600" y="1340768"/>
            <a:chExt cx="2816473" cy="2816473"/>
          </a:xfrm>
        </p:grpSpPr>
        <p:pic>
          <p:nvPicPr>
            <p:cNvPr id="198" name="9 Imagen" descr="Purple_marble.gif">
              <a:extLst>
                <a:ext uri="{FF2B5EF4-FFF2-40B4-BE49-F238E27FC236}">
                  <a16:creationId xmlns:a16="http://schemas.microsoft.com/office/drawing/2014/main" id="{A5B650A8-5DAA-4327-88FD-BB96ED61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23 Elipse">
              <a:extLst>
                <a:ext uri="{FF2B5EF4-FFF2-40B4-BE49-F238E27FC236}">
                  <a16:creationId xmlns:a16="http://schemas.microsoft.com/office/drawing/2014/main" id="{88B42D90-60A1-4D4E-A41B-142B453F65C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15</a:t>
              </a:r>
              <a:endParaRPr lang="es-ES" sz="10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pic>
        <p:nvPicPr>
          <p:cNvPr id="53" name="9 Imagen" descr="Purple_marble.gif">
            <a:hlinkClick r:id="rId25" action="ppaction://hlinksldjump"/>
            <a:extLst>
              <a:ext uri="{FF2B5EF4-FFF2-40B4-BE49-F238E27FC236}">
                <a16:creationId xmlns:a16="http://schemas.microsoft.com/office/drawing/2014/main" id="{2A12C98F-2EC8-4770-A53B-012D5EB9E36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8425" y="100139"/>
            <a:ext cx="921616" cy="92161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0F6EF1B-C11D-46CE-9344-0D97E0BA529B}"/>
              </a:ext>
            </a:extLst>
          </p:cNvPr>
          <p:cNvSpPr/>
          <p:nvPr/>
        </p:nvSpPr>
        <p:spPr>
          <a:xfrm>
            <a:off x="219882" y="346984"/>
            <a:ext cx="707481" cy="502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</a:rPr>
              <a:t>BINGO</a:t>
            </a:r>
          </a:p>
        </p:txBody>
      </p:sp>
    </p:spTree>
    <p:extLst>
      <p:ext uri="{BB962C8B-B14F-4D97-AF65-F5344CB8AC3E}">
        <p14:creationId xmlns:p14="http://schemas.microsoft.com/office/powerpoint/2010/main" val="39731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1.04167E-6 0.13287 C 1.04167E-6 0.19236 0.18476 0.26597 0.33529 0.26597 L 0.6707 0.26597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9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0.13195 C 2.5E-6 0.19098 0.14062 0.26436 0.25521 0.26436 L 0.51133 0.26436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9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9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0.13217 C -1.66667E-6 0.1912 0.09518 0.26435 0.17253 0.26435 L 0.34531 0.2643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2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0.1301 C 2.5E-6 0.1882 0.04739 0.26042 0.08607 0.26042 L 0.17278 0.26042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1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2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2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01836 0.262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0.13125 C 1.66667E-6 0.19005 -0.03841 0.26273 -0.06966 0.26273 L -0.13906 0.26273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i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2050 Rectángulo">
            <a:extLst>
              <a:ext uri="{FF2B5EF4-FFF2-40B4-BE49-F238E27FC236}">
                <a16:creationId xmlns:a16="http://schemas.microsoft.com/office/drawing/2014/main" id="{2344F9EC-5729-4A75-B80F-DA0BE2DCA2E8}"/>
              </a:ext>
            </a:extLst>
          </p:cNvPr>
          <p:cNvSpPr/>
          <p:nvPr/>
        </p:nvSpPr>
        <p:spPr>
          <a:xfrm>
            <a:off x="2756061" y="3177285"/>
            <a:ext cx="593725" cy="5476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378330" y="1911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66 Grupo">
            <a:extLst>
              <a:ext uri="{FF2B5EF4-FFF2-40B4-BE49-F238E27FC236}">
                <a16:creationId xmlns:a16="http://schemas.microsoft.com/office/drawing/2014/main" id="{F95A7521-F30E-4054-B875-6B8F97F07076}"/>
              </a:ext>
            </a:extLst>
          </p:cNvPr>
          <p:cNvGrpSpPr>
            <a:grpSpLocks/>
          </p:cNvGrpSpPr>
          <p:nvPr/>
        </p:nvGrpSpPr>
        <p:grpSpPr bwMode="auto">
          <a:xfrm>
            <a:off x="6572420" y="270868"/>
            <a:ext cx="4337050" cy="2309812"/>
            <a:chOff x="4299068" y="2847128"/>
            <a:chExt cx="4335875" cy="2310064"/>
          </a:xfrm>
        </p:grpSpPr>
        <p:sp>
          <p:nvSpPr>
            <p:cNvPr id="77" name="67 Rectángulo">
              <a:extLst>
                <a:ext uri="{FF2B5EF4-FFF2-40B4-BE49-F238E27FC236}">
                  <a16:creationId xmlns:a16="http://schemas.microsoft.com/office/drawing/2014/main" id="{DE10D5E0-0244-46B9-ABCA-3DE2D432CAA5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68 CuadroTexto">
              <a:extLst>
                <a:ext uri="{FF2B5EF4-FFF2-40B4-BE49-F238E27FC236}">
                  <a16:creationId xmlns:a16="http://schemas.microsoft.com/office/drawing/2014/main" id="{9461DC77-3BB6-4E50-A194-922138E62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2064 Grupo">
            <a:extLst>
              <a:ext uri="{FF2B5EF4-FFF2-40B4-BE49-F238E27FC236}">
                <a16:creationId xmlns:a16="http://schemas.microsoft.com/office/drawing/2014/main" id="{7095FB09-1575-45D6-902F-149F637A9DB1}"/>
              </a:ext>
            </a:extLst>
          </p:cNvPr>
          <p:cNvGrpSpPr>
            <a:grpSpLocks/>
          </p:cNvGrpSpPr>
          <p:nvPr/>
        </p:nvGrpSpPr>
        <p:grpSpPr bwMode="auto">
          <a:xfrm>
            <a:off x="6559290" y="2866739"/>
            <a:ext cx="4337050" cy="2311400"/>
            <a:chOff x="4299068" y="2847128"/>
            <a:chExt cx="4335875" cy="2310064"/>
          </a:xfrm>
        </p:grpSpPr>
        <p:sp>
          <p:nvSpPr>
            <p:cNvPr id="89" name="54 Rectángulo">
              <a:extLst>
                <a:ext uri="{FF2B5EF4-FFF2-40B4-BE49-F238E27FC236}">
                  <a16:creationId xmlns:a16="http://schemas.microsoft.com/office/drawing/2014/main" id="{C433819F-D58F-4128-BB86-966B17141457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2063 CuadroTexto">
              <a:extLst>
                <a:ext uri="{FF2B5EF4-FFF2-40B4-BE49-F238E27FC236}">
                  <a16:creationId xmlns:a16="http://schemas.microsoft.com/office/drawing/2014/main" id="{F56989BB-3D22-4EDC-B56E-7E1838718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" name="9 Imagen" descr="Purple_marble.gif">
            <a:extLst>
              <a:ext uri="{FF2B5EF4-FFF2-40B4-BE49-F238E27FC236}">
                <a16:creationId xmlns:a16="http://schemas.microsoft.com/office/drawing/2014/main" id="{5D204EB3-C3BA-47E1-9FEF-602DBC4BFE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42" y="2172655"/>
            <a:ext cx="551861" cy="55186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9 Imagen" descr="Purple_marble.gif">
            <a:extLst>
              <a:ext uri="{FF2B5EF4-FFF2-40B4-BE49-F238E27FC236}">
                <a16:creationId xmlns:a16="http://schemas.microsoft.com/office/drawing/2014/main" id="{B4AE54B1-411C-4441-AB01-DBF25ABD5D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61" y="2228693"/>
            <a:ext cx="568685" cy="56868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9 Imagen" descr="Purple_marble.gif">
            <a:extLst>
              <a:ext uri="{FF2B5EF4-FFF2-40B4-BE49-F238E27FC236}">
                <a16:creationId xmlns:a16="http://schemas.microsoft.com/office/drawing/2014/main" id="{4CEB2542-B297-4E65-85E4-00995EC7525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21170" y="2585442"/>
            <a:ext cx="552450" cy="5524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9 Imagen" descr="Purple_marble.gif">
            <a:extLst>
              <a:ext uri="{FF2B5EF4-FFF2-40B4-BE49-F238E27FC236}">
                <a16:creationId xmlns:a16="http://schemas.microsoft.com/office/drawing/2014/main" id="{D23DE982-D0AC-45BB-BF7B-E936DEA2C7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28" y="2437741"/>
            <a:ext cx="573550" cy="5735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9 Imagen" descr="Purple_marble.gif">
            <a:extLst>
              <a:ext uri="{FF2B5EF4-FFF2-40B4-BE49-F238E27FC236}">
                <a16:creationId xmlns:a16="http://schemas.microsoft.com/office/drawing/2014/main" id="{5407A8E0-BF62-435D-AC8E-1A89A135C99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18" y="2267295"/>
            <a:ext cx="595079" cy="59507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9 Imagen" descr="Purple_marble.gif">
            <a:extLst>
              <a:ext uri="{FF2B5EF4-FFF2-40B4-BE49-F238E27FC236}">
                <a16:creationId xmlns:a16="http://schemas.microsoft.com/office/drawing/2014/main" id="{C3044592-FB55-43C8-900B-AAD2ADD214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18" y="2462137"/>
            <a:ext cx="524759" cy="5247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9 Redondear rectángulo de esquina del mismo lado">
            <a:extLst>
              <a:ext uri="{FF2B5EF4-FFF2-40B4-BE49-F238E27FC236}">
                <a16:creationId xmlns:a16="http://schemas.microsoft.com/office/drawing/2014/main" id="{CBA1E0EA-16D7-431B-9B13-59FFF91E7F29}"/>
              </a:ext>
            </a:extLst>
          </p:cNvPr>
          <p:cNvSpPr/>
          <p:nvPr/>
        </p:nvSpPr>
        <p:spPr>
          <a:xfrm>
            <a:off x="1200444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45 Redondear rectángulo de esquina del mismo lado">
            <a:extLst>
              <a:ext uri="{FF2B5EF4-FFF2-40B4-BE49-F238E27FC236}">
                <a16:creationId xmlns:a16="http://schemas.microsoft.com/office/drawing/2014/main" id="{35A9DFAD-591C-48AC-93DB-0F793A4913B4}"/>
              </a:ext>
            </a:extLst>
          </p:cNvPr>
          <p:cNvSpPr/>
          <p:nvPr/>
        </p:nvSpPr>
        <p:spPr>
          <a:xfrm>
            <a:off x="4584820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3" name="12 Tabla">
            <a:extLst>
              <a:ext uri="{FF2B5EF4-FFF2-40B4-BE49-F238E27FC236}">
                <a16:creationId xmlns:a16="http://schemas.microsoft.com/office/drawing/2014/main" id="{4402C97E-86A6-4ABC-9D39-97FF4D52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65172"/>
              </p:ext>
            </p:extLst>
          </p:nvPr>
        </p:nvGraphicFramePr>
        <p:xfrm>
          <a:off x="6685132" y="670918"/>
          <a:ext cx="4102101" cy="1789112"/>
        </p:xfrm>
        <a:graphic>
          <a:graphicData uri="http://schemas.openxmlformats.org/drawingml/2006/table">
            <a:tbl>
              <a:tblPr firstRow="1" bandRow="1"/>
              <a:tblGrid>
                <a:gridCol w="133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eighteen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seventy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sixty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eleven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thirty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ninety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5" name="vong quay">
            <a:extLst>
              <a:ext uri="{FF2B5EF4-FFF2-40B4-BE49-F238E27FC236}">
                <a16:creationId xmlns:a16="http://schemas.microsoft.com/office/drawing/2014/main" id="{2F3EAE37-4C6F-420E-B9C3-FA13155188AC}"/>
              </a:ext>
            </a:extLst>
          </p:cNvPr>
          <p:cNvGrpSpPr>
            <a:grpSpLocks/>
          </p:cNvGrpSpPr>
          <p:nvPr/>
        </p:nvGrpSpPr>
        <p:grpSpPr bwMode="auto">
          <a:xfrm>
            <a:off x="1606720" y="229592"/>
            <a:ext cx="2978150" cy="2952750"/>
            <a:chOff x="513832" y="476672"/>
            <a:chExt cx="2978048" cy="2952328"/>
          </a:xfrm>
        </p:grpSpPr>
        <p:sp>
          <p:nvSpPr>
            <p:cNvPr id="106" name="6 Elipse">
              <a:extLst>
                <a:ext uri="{FF2B5EF4-FFF2-40B4-BE49-F238E27FC236}">
                  <a16:creationId xmlns:a16="http://schemas.microsoft.com/office/drawing/2014/main" id="{6B8CB0C4-E7CB-49B8-9EDA-3BFEB0A6C2EE}"/>
                </a:ext>
              </a:extLst>
            </p:cNvPr>
            <p:cNvSpPr/>
            <p:nvPr/>
          </p:nvSpPr>
          <p:spPr>
            <a:xfrm>
              <a:off x="513832" y="476672"/>
              <a:ext cx="2952649" cy="2952328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34 Elipse">
              <a:extLst>
                <a:ext uri="{FF2B5EF4-FFF2-40B4-BE49-F238E27FC236}">
                  <a16:creationId xmlns:a16="http://schemas.microsoft.com/office/drawing/2014/main" id="{43D1BDC9-2B9D-4333-BFE8-E36F1944B5F7}"/>
                </a:ext>
              </a:extLst>
            </p:cNvPr>
            <p:cNvSpPr/>
            <p:nvPr/>
          </p:nvSpPr>
          <p:spPr>
            <a:xfrm>
              <a:off x="529706" y="797301"/>
              <a:ext cx="2952649" cy="2311070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35 Elipse">
              <a:extLst>
                <a:ext uri="{FF2B5EF4-FFF2-40B4-BE49-F238E27FC236}">
                  <a16:creationId xmlns:a16="http://schemas.microsoft.com/office/drawing/2014/main" id="{01C33A48-EBAE-47B1-9C7B-6E98BF4529BF}"/>
                </a:ext>
              </a:extLst>
            </p:cNvPr>
            <p:cNvSpPr/>
            <p:nvPr/>
          </p:nvSpPr>
          <p:spPr>
            <a:xfrm>
              <a:off x="539231" y="1268722"/>
              <a:ext cx="2952649" cy="1439656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36 Elipse">
              <a:extLst>
                <a:ext uri="{FF2B5EF4-FFF2-40B4-BE49-F238E27FC236}">
                  <a16:creationId xmlns:a16="http://schemas.microsoft.com/office/drawing/2014/main" id="{585C483A-249E-4747-BCF5-89664EF52782}"/>
                </a:ext>
              </a:extLst>
            </p:cNvPr>
            <p:cNvSpPr/>
            <p:nvPr/>
          </p:nvSpPr>
          <p:spPr>
            <a:xfrm>
              <a:off x="539231" y="1700460"/>
              <a:ext cx="2952649" cy="504753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14" name="55 Tabla">
            <a:extLst>
              <a:ext uri="{FF2B5EF4-FFF2-40B4-BE49-F238E27FC236}">
                <a16:creationId xmlns:a16="http://schemas.microsoft.com/office/drawing/2014/main" id="{505C10EC-2714-45DD-B632-D82932034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72092"/>
              </p:ext>
            </p:extLst>
          </p:nvPr>
        </p:nvGraphicFramePr>
        <p:xfrm>
          <a:off x="6694351" y="3208322"/>
          <a:ext cx="4100513" cy="1808164"/>
        </p:xfrm>
        <a:graphic>
          <a:graphicData uri="http://schemas.openxmlformats.org/drawingml/2006/table">
            <a:tbl>
              <a:tblPr firstRow="1" bandRow="1"/>
              <a:tblGrid>
                <a:gridCol w="133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eighteen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seventeen</a:t>
                      </a:r>
                      <a:endParaRPr lang="es-E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sixteen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eleven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thirteen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nineteen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4" name="Picture 12">
            <a:extLst>
              <a:ext uri="{FF2B5EF4-FFF2-40B4-BE49-F238E27FC236}">
                <a16:creationId xmlns:a16="http://schemas.microsoft.com/office/drawing/2014/main" id="{236C69D4-A108-45E3-B4F3-B1B1B8D4D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1341"/>
          <a:stretch/>
        </p:blipFill>
        <p:spPr bwMode="auto">
          <a:xfrm>
            <a:off x="5280869" y="2606740"/>
            <a:ext cx="1291144" cy="16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2067 CuadroTexto">
            <a:extLst>
              <a:ext uri="{FF2B5EF4-FFF2-40B4-BE49-F238E27FC236}">
                <a16:creationId xmlns:a16="http://schemas.microsoft.com/office/drawing/2014/main" id="{F2AA7182-CC35-4529-A4E3-8D3AFFCDB20D}"/>
              </a:ext>
            </a:extLst>
          </p:cNvPr>
          <p:cNvSpPr txBox="1"/>
          <p:nvPr/>
        </p:nvSpPr>
        <p:spPr>
          <a:xfrm>
            <a:off x="6970882" y="2456063"/>
            <a:ext cx="3929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Click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winner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card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157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A1D8E935-97D0-4408-8435-FB18DEFC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07" y="1601193"/>
            <a:ext cx="9207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B507DB98-EAAD-4D59-B94D-04592409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34" y="3197211"/>
            <a:ext cx="920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047A3E59-437C-4E64-BFC1-BA1632AA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64" y="3156323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5F3A668B-D91B-4828-938F-35F0F7B8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976" y="3205147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E7AAA5F-FFAD-4EF5-9BA2-73CBB637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14" y="4135422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FCBA386-90E4-45DF-B935-E0E16E63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89" y="4106847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79E1EDB9-73CD-4B36-8882-E17F7298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69" y="4114786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14">
            <a:extLst>
              <a:ext uri="{FF2B5EF4-FFF2-40B4-BE49-F238E27FC236}">
                <a16:creationId xmlns:a16="http://schemas.microsoft.com/office/drawing/2014/main" id="{F913C54C-5346-4388-B06D-2F668F01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596957" y="393177"/>
            <a:ext cx="1351787" cy="12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7" name="29 Grupo">
            <a:extLst>
              <a:ext uri="{FF2B5EF4-FFF2-40B4-BE49-F238E27FC236}">
                <a16:creationId xmlns:a16="http://schemas.microsoft.com/office/drawing/2014/main" id="{43074590-4E5B-4FF9-941C-D4BF48EA53FA}"/>
              </a:ext>
            </a:extLst>
          </p:cNvPr>
          <p:cNvGrpSpPr>
            <a:grpSpLocks/>
          </p:cNvGrpSpPr>
          <p:nvPr/>
        </p:nvGrpSpPr>
        <p:grpSpPr bwMode="auto">
          <a:xfrm>
            <a:off x="2398446" y="3202938"/>
            <a:ext cx="1225550" cy="1223963"/>
            <a:chOff x="971600" y="1340768"/>
            <a:chExt cx="2816473" cy="2816473"/>
          </a:xfrm>
        </p:grpSpPr>
        <p:pic>
          <p:nvPicPr>
            <p:cNvPr id="178" name="9 Imagen" descr="Purple_marble.gif">
              <a:extLst>
                <a:ext uri="{FF2B5EF4-FFF2-40B4-BE49-F238E27FC236}">
                  <a16:creationId xmlns:a16="http://schemas.microsoft.com/office/drawing/2014/main" id="{C69C436D-D2DE-4EDD-9818-42CE0FED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" name="31 Elipse">
              <a:extLst>
                <a:ext uri="{FF2B5EF4-FFF2-40B4-BE49-F238E27FC236}">
                  <a16:creationId xmlns:a16="http://schemas.microsoft.com/office/drawing/2014/main" id="{25A62A07-D4C5-482F-9761-82EA82BACC80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50000"/>
                    </a:schemeClr>
                  </a:solidFill>
                  <a:latin typeface="Arial Black" pitchFamily="34" charset="0"/>
                </a:rPr>
                <a:t>17</a:t>
              </a:r>
              <a:endParaRPr lang="es-ES" sz="1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81" name="25 Grupo">
            <a:extLst>
              <a:ext uri="{FF2B5EF4-FFF2-40B4-BE49-F238E27FC236}">
                <a16:creationId xmlns:a16="http://schemas.microsoft.com/office/drawing/2014/main" id="{D44D12AC-82DE-469B-AF92-47B01DF3DE70}"/>
              </a:ext>
            </a:extLst>
          </p:cNvPr>
          <p:cNvGrpSpPr>
            <a:grpSpLocks/>
          </p:cNvGrpSpPr>
          <p:nvPr/>
        </p:nvGrpSpPr>
        <p:grpSpPr bwMode="auto">
          <a:xfrm>
            <a:off x="2391016" y="3217437"/>
            <a:ext cx="1223962" cy="1223963"/>
            <a:chOff x="926832" y="1338929"/>
            <a:chExt cx="2816473" cy="2816473"/>
          </a:xfrm>
        </p:grpSpPr>
        <p:pic>
          <p:nvPicPr>
            <p:cNvPr id="182" name="9 Imagen" descr="Purple_marble.gif">
              <a:extLst>
                <a:ext uri="{FF2B5EF4-FFF2-40B4-BE49-F238E27FC236}">
                  <a16:creationId xmlns:a16="http://schemas.microsoft.com/office/drawing/2014/main" id="{34FC70B5-8AC5-44F1-B01E-9C7110742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832" y="1338929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" name="27 Elipse">
              <a:extLst>
                <a:ext uri="{FF2B5EF4-FFF2-40B4-BE49-F238E27FC236}">
                  <a16:creationId xmlns:a16="http://schemas.microsoft.com/office/drawing/2014/main" id="{888A6497-B250-428F-A8D2-3762414FE966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6"/>
                  </a:solidFill>
                  <a:latin typeface="Arial Black" pitchFamily="34" charset="0"/>
                </a:rPr>
                <a:t>19</a:t>
              </a:r>
              <a:endParaRPr lang="es-ES" sz="1000" b="1" dirty="0">
                <a:solidFill>
                  <a:schemeClr val="accent6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5" name="13 Grupo">
            <a:extLst>
              <a:ext uri="{FF2B5EF4-FFF2-40B4-BE49-F238E27FC236}">
                <a16:creationId xmlns:a16="http://schemas.microsoft.com/office/drawing/2014/main" id="{09DECF4D-AA0C-4292-9A1F-EAB5EC9B16DB}"/>
              </a:ext>
            </a:extLst>
          </p:cNvPr>
          <p:cNvGrpSpPr>
            <a:grpSpLocks/>
          </p:cNvGrpSpPr>
          <p:nvPr/>
        </p:nvGrpSpPr>
        <p:grpSpPr bwMode="auto">
          <a:xfrm>
            <a:off x="2383818" y="3212029"/>
            <a:ext cx="1223962" cy="1223963"/>
            <a:chOff x="971600" y="1340768"/>
            <a:chExt cx="2816473" cy="2816473"/>
          </a:xfrm>
        </p:grpSpPr>
        <p:pic>
          <p:nvPicPr>
            <p:cNvPr id="186" name="9 Imagen" descr="Purple_marble.gif">
              <a:extLst>
                <a:ext uri="{FF2B5EF4-FFF2-40B4-BE49-F238E27FC236}">
                  <a16:creationId xmlns:a16="http://schemas.microsoft.com/office/drawing/2014/main" id="{7D9C64F1-EED3-458D-9E31-1AA030149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15 Elipse">
              <a:extLst>
                <a:ext uri="{FF2B5EF4-FFF2-40B4-BE49-F238E27FC236}">
                  <a16:creationId xmlns:a16="http://schemas.microsoft.com/office/drawing/2014/main" id="{F187E6BB-1CEF-47BA-9829-996CDA864D31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C00000"/>
                  </a:solidFill>
                  <a:latin typeface="Arial Black" pitchFamily="34" charset="0"/>
                </a:rPr>
                <a:t>11</a:t>
              </a:r>
              <a:endParaRPr lang="es-ES" sz="1000" b="1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9" name="17 Grupo">
            <a:extLst>
              <a:ext uri="{FF2B5EF4-FFF2-40B4-BE49-F238E27FC236}">
                <a16:creationId xmlns:a16="http://schemas.microsoft.com/office/drawing/2014/main" id="{036226CC-7E1E-4E27-B385-C4AC1DADC593}"/>
              </a:ext>
            </a:extLst>
          </p:cNvPr>
          <p:cNvGrpSpPr>
            <a:grpSpLocks/>
          </p:cNvGrpSpPr>
          <p:nvPr/>
        </p:nvGrpSpPr>
        <p:grpSpPr bwMode="auto">
          <a:xfrm>
            <a:off x="2394621" y="3193847"/>
            <a:ext cx="1223963" cy="1223962"/>
            <a:chOff x="971600" y="1340768"/>
            <a:chExt cx="2816473" cy="2816473"/>
          </a:xfrm>
        </p:grpSpPr>
        <p:pic>
          <p:nvPicPr>
            <p:cNvPr id="190" name="9 Imagen" descr="Purple_marble.gif">
              <a:extLst>
                <a:ext uri="{FF2B5EF4-FFF2-40B4-BE49-F238E27FC236}">
                  <a16:creationId xmlns:a16="http://schemas.microsoft.com/office/drawing/2014/main" id="{C82CE56A-B951-42F0-A093-DD6BAC542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" name="19 Elipse">
              <a:extLst>
                <a:ext uri="{FF2B5EF4-FFF2-40B4-BE49-F238E27FC236}">
                  <a16:creationId xmlns:a16="http://schemas.microsoft.com/office/drawing/2014/main" id="{C6ADE159-1271-4552-91F7-71A0E1F149E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</a:rPr>
                <a:t>18</a:t>
              </a:r>
              <a:endParaRPr lang="es-ES" sz="1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93" name="5 Grupo">
            <a:extLst>
              <a:ext uri="{FF2B5EF4-FFF2-40B4-BE49-F238E27FC236}">
                <a16:creationId xmlns:a16="http://schemas.microsoft.com/office/drawing/2014/main" id="{97453E62-5496-4B84-B01A-84E85EE16BE6}"/>
              </a:ext>
            </a:extLst>
          </p:cNvPr>
          <p:cNvGrpSpPr>
            <a:grpSpLocks/>
          </p:cNvGrpSpPr>
          <p:nvPr/>
        </p:nvGrpSpPr>
        <p:grpSpPr bwMode="auto">
          <a:xfrm>
            <a:off x="2401557" y="3212029"/>
            <a:ext cx="1223963" cy="1223962"/>
            <a:chOff x="971600" y="1340768"/>
            <a:chExt cx="2816473" cy="2816473"/>
          </a:xfrm>
        </p:grpSpPr>
        <p:pic>
          <p:nvPicPr>
            <p:cNvPr id="194" name="9 Imagen" descr="Purple_marble.gif">
              <a:extLst>
                <a:ext uri="{FF2B5EF4-FFF2-40B4-BE49-F238E27FC236}">
                  <a16:creationId xmlns:a16="http://schemas.microsoft.com/office/drawing/2014/main" id="{5928F240-60EA-4FC6-9AE5-804AA2F4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10 Elipse">
              <a:extLst>
                <a:ext uri="{FF2B5EF4-FFF2-40B4-BE49-F238E27FC236}">
                  <a16:creationId xmlns:a16="http://schemas.microsoft.com/office/drawing/2014/main" id="{BE8D030B-51A3-49F3-9D01-AAF652150B9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9900CC"/>
                  </a:solidFill>
                  <a:latin typeface="Arial Black" pitchFamily="34" charset="0"/>
                </a:rPr>
                <a:t>13</a:t>
              </a:r>
              <a:endParaRPr lang="es-ES" sz="1000" b="1" dirty="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97" name="21 Grupo">
            <a:extLst>
              <a:ext uri="{FF2B5EF4-FFF2-40B4-BE49-F238E27FC236}">
                <a16:creationId xmlns:a16="http://schemas.microsoft.com/office/drawing/2014/main" id="{ED00D253-6E9D-49DC-92A4-7041B94FA407}"/>
              </a:ext>
            </a:extLst>
          </p:cNvPr>
          <p:cNvGrpSpPr>
            <a:grpSpLocks/>
          </p:cNvGrpSpPr>
          <p:nvPr/>
        </p:nvGrpSpPr>
        <p:grpSpPr bwMode="auto">
          <a:xfrm>
            <a:off x="2391051" y="3207696"/>
            <a:ext cx="1223962" cy="1223962"/>
            <a:chOff x="971600" y="1340768"/>
            <a:chExt cx="2816473" cy="2816473"/>
          </a:xfrm>
        </p:grpSpPr>
        <p:pic>
          <p:nvPicPr>
            <p:cNvPr id="198" name="9 Imagen" descr="Purple_marble.gif">
              <a:extLst>
                <a:ext uri="{FF2B5EF4-FFF2-40B4-BE49-F238E27FC236}">
                  <a16:creationId xmlns:a16="http://schemas.microsoft.com/office/drawing/2014/main" id="{A5B650A8-5DAA-4327-88FD-BB96ED61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23 Elipse">
              <a:extLst>
                <a:ext uri="{FF2B5EF4-FFF2-40B4-BE49-F238E27FC236}">
                  <a16:creationId xmlns:a16="http://schemas.microsoft.com/office/drawing/2014/main" id="{88B42D90-60A1-4D4E-A41B-142B453F65C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16</a:t>
              </a:r>
              <a:endParaRPr lang="es-ES" sz="10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pic>
        <p:nvPicPr>
          <p:cNvPr id="53" name="9 Imagen" descr="Purple_marble.gif">
            <a:hlinkClick r:id="rId25" action="ppaction://hlinksldjump"/>
            <a:extLst>
              <a:ext uri="{FF2B5EF4-FFF2-40B4-BE49-F238E27FC236}">
                <a16:creationId xmlns:a16="http://schemas.microsoft.com/office/drawing/2014/main" id="{9C820168-89BA-4716-BEFD-ED14D235383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8425" y="100139"/>
            <a:ext cx="921616" cy="92161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17EF06D-48A8-43A2-86D0-36858016BB06}"/>
              </a:ext>
            </a:extLst>
          </p:cNvPr>
          <p:cNvSpPr/>
          <p:nvPr/>
        </p:nvSpPr>
        <p:spPr>
          <a:xfrm>
            <a:off x="219882" y="346984"/>
            <a:ext cx="707481" cy="502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</a:rPr>
              <a:t>BINGO</a:t>
            </a:r>
          </a:p>
        </p:txBody>
      </p:sp>
    </p:spTree>
    <p:extLst>
      <p:ext uri="{BB962C8B-B14F-4D97-AF65-F5344CB8AC3E}">
        <p14:creationId xmlns:p14="http://schemas.microsoft.com/office/powerpoint/2010/main" val="5514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7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4.79167E-6 0.13287 C 4.79167E-6 0.19236 0.18476 0.26597 0.33528 0.26597 L 0.6707 0.26597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7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7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9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3.95833E-6 0.13195 C -3.95833E-6 0.19098 0.14063 0.26436 0.25521 0.26436 L 0.51133 0.26436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9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9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3.125E-6 0.13217 C -3.125E-6 0.1912 0.09519 0.26435 0.17253 0.26435 L 0.34532 0.2643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8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4.375E-6 0.13009 C -4.375E-6 0.1882 0.0474 0.26042 0.08607 0.26042 L 0.17279 0.26042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1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8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8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1835 0.262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3.95833E-6 0.13125 C -3.95833E-6 0.19005 -0.03841 0.26274 -0.06966 0.26274 L -0.13906 0.26274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i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2050 Rectángulo">
            <a:extLst>
              <a:ext uri="{FF2B5EF4-FFF2-40B4-BE49-F238E27FC236}">
                <a16:creationId xmlns:a16="http://schemas.microsoft.com/office/drawing/2014/main" id="{2344F9EC-5729-4A75-B80F-DA0BE2DCA2E8}"/>
              </a:ext>
            </a:extLst>
          </p:cNvPr>
          <p:cNvSpPr/>
          <p:nvPr/>
        </p:nvSpPr>
        <p:spPr>
          <a:xfrm>
            <a:off x="2756061" y="3177285"/>
            <a:ext cx="593725" cy="5476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378330" y="1911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66 Grupo">
            <a:extLst>
              <a:ext uri="{FF2B5EF4-FFF2-40B4-BE49-F238E27FC236}">
                <a16:creationId xmlns:a16="http://schemas.microsoft.com/office/drawing/2014/main" id="{F95A7521-F30E-4054-B875-6B8F97F07076}"/>
              </a:ext>
            </a:extLst>
          </p:cNvPr>
          <p:cNvGrpSpPr>
            <a:grpSpLocks/>
          </p:cNvGrpSpPr>
          <p:nvPr/>
        </p:nvGrpSpPr>
        <p:grpSpPr bwMode="auto">
          <a:xfrm>
            <a:off x="6718142" y="3111369"/>
            <a:ext cx="4337050" cy="2309812"/>
            <a:chOff x="4299068" y="2847128"/>
            <a:chExt cx="4335875" cy="2310064"/>
          </a:xfrm>
        </p:grpSpPr>
        <p:sp>
          <p:nvSpPr>
            <p:cNvPr id="77" name="67 Rectángulo">
              <a:extLst>
                <a:ext uri="{FF2B5EF4-FFF2-40B4-BE49-F238E27FC236}">
                  <a16:creationId xmlns:a16="http://schemas.microsoft.com/office/drawing/2014/main" id="{DE10D5E0-0244-46B9-ABCA-3DE2D432CAA5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68 CuadroTexto">
              <a:extLst>
                <a:ext uri="{FF2B5EF4-FFF2-40B4-BE49-F238E27FC236}">
                  <a16:creationId xmlns:a16="http://schemas.microsoft.com/office/drawing/2014/main" id="{9461DC77-3BB6-4E50-A194-922138E62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2064 Grupo">
            <a:extLst>
              <a:ext uri="{FF2B5EF4-FFF2-40B4-BE49-F238E27FC236}">
                <a16:creationId xmlns:a16="http://schemas.microsoft.com/office/drawing/2014/main" id="{7095FB09-1575-45D6-902F-149F637A9DB1}"/>
              </a:ext>
            </a:extLst>
          </p:cNvPr>
          <p:cNvGrpSpPr>
            <a:grpSpLocks/>
          </p:cNvGrpSpPr>
          <p:nvPr/>
        </p:nvGrpSpPr>
        <p:grpSpPr bwMode="auto">
          <a:xfrm>
            <a:off x="6701350" y="446251"/>
            <a:ext cx="4337050" cy="2311400"/>
            <a:chOff x="4299068" y="2847128"/>
            <a:chExt cx="4335875" cy="2310064"/>
          </a:xfrm>
        </p:grpSpPr>
        <p:sp>
          <p:nvSpPr>
            <p:cNvPr id="89" name="54 Rectángulo">
              <a:extLst>
                <a:ext uri="{FF2B5EF4-FFF2-40B4-BE49-F238E27FC236}">
                  <a16:creationId xmlns:a16="http://schemas.microsoft.com/office/drawing/2014/main" id="{C433819F-D58F-4128-BB86-966B17141457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2063 CuadroTexto">
              <a:extLst>
                <a:ext uri="{FF2B5EF4-FFF2-40B4-BE49-F238E27FC236}">
                  <a16:creationId xmlns:a16="http://schemas.microsoft.com/office/drawing/2014/main" id="{F56989BB-3D22-4EDC-B56E-7E1838718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" name="9 Imagen" descr="Purple_marble.gif">
            <a:extLst>
              <a:ext uri="{FF2B5EF4-FFF2-40B4-BE49-F238E27FC236}">
                <a16:creationId xmlns:a16="http://schemas.microsoft.com/office/drawing/2014/main" id="{5D204EB3-C3BA-47E1-9FEF-602DBC4BFE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42" y="2172655"/>
            <a:ext cx="551861" cy="55186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9 Imagen" descr="Purple_marble.gif">
            <a:extLst>
              <a:ext uri="{FF2B5EF4-FFF2-40B4-BE49-F238E27FC236}">
                <a16:creationId xmlns:a16="http://schemas.microsoft.com/office/drawing/2014/main" id="{B4AE54B1-411C-4441-AB01-DBF25ABD5D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61" y="2228693"/>
            <a:ext cx="568685" cy="56868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9 Imagen" descr="Purple_marble.gif">
            <a:extLst>
              <a:ext uri="{FF2B5EF4-FFF2-40B4-BE49-F238E27FC236}">
                <a16:creationId xmlns:a16="http://schemas.microsoft.com/office/drawing/2014/main" id="{4CEB2542-B297-4E65-85E4-00995EC7525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21170" y="2585442"/>
            <a:ext cx="552450" cy="5524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9 Imagen" descr="Purple_marble.gif">
            <a:extLst>
              <a:ext uri="{FF2B5EF4-FFF2-40B4-BE49-F238E27FC236}">
                <a16:creationId xmlns:a16="http://schemas.microsoft.com/office/drawing/2014/main" id="{D23DE982-D0AC-45BB-BF7B-E936DEA2C7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28" y="2437741"/>
            <a:ext cx="573550" cy="5735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9 Imagen" descr="Purple_marble.gif">
            <a:extLst>
              <a:ext uri="{FF2B5EF4-FFF2-40B4-BE49-F238E27FC236}">
                <a16:creationId xmlns:a16="http://schemas.microsoft.com/office/drawing/2014/main" id="{5407A8E0-BF62-435D-AC8E-1A89A135C99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18" y="2267295"/>
            <a:ext cx="595079" cy="59507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9 Imagen" descr="Purple_marble.gif">
            <a:extLst>
              <a:ext uri="{FF2B5EF4-FFF2-40B4-BE49-F238E27FC236}">
                <a16:creationId xmlns:a16="http://schemas.microsoft.com/office/drawing/2014/main" id="{C3044592-FB55-43C8-900B-AAD2ADD214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18" y="2462137"/>
            <a:ext cx="524759" cy="5247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9 Redondear rectángulo de esquina del mismo lado">
            <a:extLst>
              <a:ext uri="{FF2B5EF4-FFF2-40B4-BE49-F238E27FC236}">
                <a16:creationId xmlns:a16="http://schemas.microsoft.com/office/drawing/2014/main" id="{CBA1E0EA-16D7-431B-9B13-59FFF91E7F29}"/>
              </a:ext>
            </a:extLst>
          </p:cNvPr>
          <p:cNvSpPr/>
          <p:nvPr/>
        </p:nvSpPr>
        <p:spPr>
          <a:xfrm>
            <a:off x="1200444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45 Redondear rectángulo de esquina del mismo lado">
            <a:extLst>
              <a:ext uri="{FF2B5EF4-FFF2-40B4-BE49-F238E27FC236}">
                <a16:creationId xmlns:a16="http://schemas.microsoft.com/office/drawing/2014/main" id="{35A9DFAD-591C-48AC-93DB-0F793A4913B4}"/>
              </a:ext>
            </a:extLst>
          </p:cNvPr>
          <p:cNvSpPr/>
          <p:nvPr/>
        </p:nvSpPr>
        <p:spPr>
          <a:xfrm>
            <a:off x="4584820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3" name="12 Tabla">
            <a:extLst>
              <a:ext uri="{FF2B5EF4-FFF2-40B4-BE49-F238E27FC236}">
                <a16:creationId xmlns:a16="http://schemas.microsoft.com/office/drawing/2014/main" id="{4402C97E-86A6-4ABC-9D39-97FF4D52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324041"/>
              </p:ext>
            </p:extLst>
          </p:nvPr>
        </p:nvGraphicFramePr>
        <p:xfrm>
          <a:off x="6889455" y="3460749"/>
          <a:ext cx="4102101" cy="1789112"/>
        </p:xfrm>
        <a:graphic>
          <a:graphicData uri="http://schemas.openxmlformats.org/drawingml/2006/table">
            <a:tbl>
              <a:tblPr firstRow="1" bandRow="1"/>
              <a:tblGrid>
                <a:gridCol w="133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twelve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forty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fifty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eleven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eighty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nineteen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5" name="vong quay">
            <a:extLst>
              <a:ext uri="{FF2B5EF4-FFF2-40B4-BE49-F238E27FC236}">
                <a16:creationId xmlns:a16="http://schemas.microsoft.com/office/drawing/2014/main" id="{2F3EAE37-4C6F-420E-B9C3-FA13155188AC}"/>
              </a:ext>
            </a:extLst>
          </p:cNvPr>
          <p:cNvGrpSpPr>
            <a:grpSpLocks/>
          </p:cNvGrpSpPr>
          <p:nvPr/>
        </p:nvGrpSpPr>
        <p:grpSpPr bwMode="auto">
          <a:xfrm>
            <a:off x="1606720" y="229592"/>
            <a:ext cx="2978150" cy="2952750"/>
            <a:chOff x="513832" y="476672"/>
            <a:chExt cx="2978048" cy="2952328"/>
          </a:xfrm>
        </p:grpSpPr>
        <p:sp>
          <p:nvSpPr>
            <p:cNvPr id="106" name="6 Elipse">
              <a:extLst>
                <a:ext uri="{FF2B5EF4-FFF2-40B4-BE49-F238E27FC236}">
                  <a16:creationId xmlns:a16="http://schemas.microsoft.com/office/drawing/2014/main" id="{6B8CB0C4-E7CB-49B8-9EDA-3BFEB0A6C2EE}"/>
                </a:ext>
              </a:extLst>
            </p:cNvPr>
            <p:cNvSpPr/>
            <p:nvPr/>
          </p:nvSpPr>
          <p:spPr>
            <a:xfrm>
              <a:off x="513832" y="476672"/>
              <a:ext cx="2952649" cy="2952328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34 Elipse">
              <a:extLst>
                <a:ext uri="{FF2B5EF4-FFF2-40B4-BE49-F238E27FC236}">
                  <a16:creationId xmlns:a16="http://schemas.microsoft.com/office/drawing/2014/main" id="{43D1BDC9-2B9D-4333-BFE8-E36F1944B5F7}"/>
                </a:ext>
              </a:extLst>
            </p:cNvPr>
            <p:cNvSpPr/>
            <p:nvPr/>
          </p:nvSpPr>
          <p:spPr>
            <a:xfrm>
              <a:off x="529706" y="797301"/>
              <a:ext cx="2952649" cy="2311070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35 Elipse">
              <a:extLst>
                <a:ext uri="{FF2B5EF4-FFF2-40B4-BE49-F238E27FC236}">
                  <a16:creationId xmlns:a16="http://schemas.microsoft.com/office/drawing/2014/main" id="{01C33A48-EBAE-47B1-9C7B-6E98BF4529BF}"/>
                </a:ext>
              </a:extLst>
            </p:cNvPr>
            <p:cNvSpPr/>
            <p:nvPr/>
          </p:nvSpPr>
          <p:spPr>
            <a:xfrm>
              <a:off x="539231" y="1268722"/>
              <a:ext cx="2952649" cy="1439656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36 Elipse">
              <a:extLst>
                <a:ext uri="{FF2B5EF4-FFF2-40B4-BE49-F238E27FC236}">
                  <a16:creationId xmlns:a16="http://schemas.microsoft.com/office/drawing/2014/main" id="{585C483A-249E-4747-BCF5-89664EF52782}"/>
                </a:ext>
              </a:extLst>
            </p:cNvPr>
            <p:cNvSpPr/>
            <p:nvPr/>
          </p:nvSpPr>
          <p:spPr>
            <a:xfrm>
              <a:off x="539231" y="1700460"/>
              <a:ext cx="2952649" cy="504753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14" name="55 Tabla">
            <a:extLst>
              <a:ext uri="{FF2B5EF4-FFF2-40B4-BE49-F238E27FC236}">
                <a16:creationId xmlns:a16="http://schemas.microsoft.com/office/drawing/2014/main" id="{505C10EC-2714-45DD-B632-D82932034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26794"/>
              </p:ext>
            </p:extLst>
          </p:nvPr>
        </p:nvGraphicFramePr>
        <p:xfrm>
          <a:off x="6836411" y="787834"/>
          <a:ext cx="4100513" cy="1808164"/>
        </p:xfrm>
        <a:graphic>
          <a:graphicData uri="http://schemas.openxmlformats.org/drawingml/2006/table">
            <a:tbl>
              <a:tblPr firstRow="1" bandRow="1"/>
              <a:tblGrid>
                <a:gridCol w="133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twelve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fourteen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fifteen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eleven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eighteen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twenty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4" name="Picture 12">
            <a:extLst>
              <a:ext uri="{FF2B5EF4-FFF2-40B4-BE49-F238E27FC236}">
                <a16:creationId xmlns:a16="http://schemas.microsoft.com/office/drawing/2014/main" id="{236C69D4-A108-45E3-B4F3-B1B1B8D4D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1341"/>
          <a:stretch/>
        </p:blipFill>
        <p:spPr bwMode="auto">
          <a:xfrm>
            <a:off x="5422929" y="186252"/>
            <a:ext cx="1291144" cy="16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2067 CuadroTexto">
            <a:extLst>
              <a:ext uri="{FF2B5EF4-FFF2-40B4-BE49-F238E27FC236}">
                <a16:creationId xmlns:a16="http://schemas.microsoft.com/office/drawing/2014/main" id="{F2AA7182-CC35-4529-A4E3-8D3AFFCDB20D}"/>
              </a:ext>
            </a:extLst>
          </p:cNvPr>
          <p:cNvSpPr txBox="1"/>
          <p:nvPr/>
        </p:nvSpPr>
        <p:spPr>
          <a:xfrm>
            <a:off x="6975973" y="2646797"/>
            <a:ext cx="3929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Click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winner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card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157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A1D8E935-97D0-4408-8435-FB18DEFC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30" y="4391024"/>
            <a:ext cx="9207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B507DB98-EAAD-4D59-B94D-04592409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34" y="768651"/>
            <a:ext cx="920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047A3E59-437C-4E64-BFC1-BA1632AA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49" y="797359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5F3A668B-D91B-4828-938F-35F0F7B8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910" y="807322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E7AAA5F-FFAD-4EF5-9BA2-73CBB637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74" y="1714934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FCBA386-90E4-45DF-B935-E0E16E63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35" y="165009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79E1EDB9-73CD-4B36-8882-E17F7298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32" y="1650098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14">
            <a:extLst>
              <a:ext uri="{FF2B5EF4-FFF2-40B4-BE49-F238E27FC236}">
                <a16:creationId xmlns:a16="http://schemas.microsoft.com/office/drawing/2014/main" id="{F913C54C-5346-4388-B06D-2F668F01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1280" y="3183008"/>
            <a:ext cx="1351787" cy="12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7" name="29 Grupo">
            <a:extLst>
              <a:ext uri="{FF2B5EF4-FFF2-40B4-BE49-F238E27FC236}">
                <a16:creationId xmlns:a16="http://schemas.microsoft.com/office/drawing/2014/main" id="{43074590-4E5B-4FF9-941C-D4BF48EA53FA}"/>
              </a:ext>
            </a:extLst>
          </p:cNvPr>
          <p:cNvGrpSpPr>
            <a:grpSpLocks/>
          </p:cNvGrpSpPr>
          <p:nvPr/>
        </p:nvGrpSpPr>
        <p:grpSpPr bwMode="auto">
          <a:xfrm>
            <a:off x="2539628" y="3358582"/>
            <a:ext cx="1225550" cy="1223963"/>
            <a:chOff x="971600" y="1340768"/>
            <a:chExt cx="2816473" cy="2816473"/>
          </a:xfrm>
        </p:grpSpPr>
        <p:pic>
          <p:nvPicPr>
            <p:cNvPr id="178" name="9 Imagen" descr="Purple_marble.gif">
              <a:extLst>
                <a:ext uri="{FF2B5EF4-FFF2-40B4-BE49-F238E27FC236}">
                  <a16:creationId xmlns:a16="http://schemas.microsoft.com/office/drawing/2014/main" id="{C69C436D-D2DE-4EDD-9818-42CE0FED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" name="31 Elipse">
              <a:extLst>
                <a:ext uri="{FF2B5EF4-FFF2-40B4-BE49-F238E27FC236}">
                  <a16:creationId xmlns:a16="http://schemas.microsoft.com/office/drawing/2014/main" id="{25A62A07-D4C5-482F-9761-82EA82BACC80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50000"/>
                    </a:schemeClr>
                  </a:solidFill>
                  <a:latin typeface="Arial Black" pitchFamily="34" charset="0"/>
                </a:rPr>
                <a:t>14</a:t>
              </a:r>
              <a:endParaRPr lang="es-ES" sz="1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81" name="25 Grupo">
            <a:extLst>
              <a:ext uri="{FF2B5EF4-FFF2-40B4-BE49-F238E27FC236}">
                <a16:creationId xmlns:a16="http://schemas.microsoft.com/office/drawing/2014/main" id="{D44D12AC-82DE-469B-AF92-47B01DF3DE70}"/>
              </a:ext>
            </a:extLst>
          </p:cNvPr>
          <p:cNvGrpSpPr>
            <a:grpSpLocks/>
          </p:cNvGrpSpPr>
          <p:nvPr/>
        </p:nvGrpSpPr>
        <p:grpSpPr bwMode="auto">
          <a:xfrm>
            <a:off x="2539161" y="3376604"/>
            <a:ext cx="1223962" cy="1223963"/>
            <a:chOff x="926832" y="1338929"/>
            <a:chExt cx="2816473" cy="2816473"/>
          </a:xfrm>
        </p:grpSpPr>
        <p:pic>
          <p:nvPicPr>
            <p:cNvPr id="182" name="9 Imagen" descr="Purple_marble.gif">
              <a:extLst>
                <a:ext uri="{FF2B5EF4-FFF2-40B4-BE49-F238E27FC236}">
                  <a16:creationId xmlns:a16="http://schemas.microsoft.com/office/drawing/2014/main" id="{34FC70B5-8AC5-44F1-B01E-9C7110742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832" y="1338929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" name="27 Elipse">
              <a:extLst>
                <a:ext uri="{FF2B5EF4-FFF2-40B4-BE49-F238E27FC236}">
                  <a16:creationId xmlns:a16="http://schemas.microsoft.com/office/drawing/2014/main" id="{888A6497-B250-428F-A8D2-3762414FE966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6"/>
                  </a:solidFill>
                  <a:latin typeface="Arial Black" pitchFamily="34" charset="0"/>
                </a:rPr>
                <a:t>20</a:t>
              </a:r>
              <a:endParaRPr lang="es-ES" sz="1000" b="1" dirty="0">
                <a:solidFill>
                  <a:schemeClr val="accent6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5" name="13 Grupo">
            <a:extLst>
              <a:ext uri="{FF2B5EF4-FFF2-40B4-BE49-F238E27FC236}">
                <a16:creationId xmlns:a16="http://schemas.microsoft.com/office/drawing/2014/main" id="{09DECF4D-AA0C-4292-9A1F-EAB5EC9B16DB}"/>
              </a:ext>
            </a:extLst>
          </p:cNvPr>
          <p:cNvGrpSpPr>
            <a:grpSpLocks/>
          </p:cNvGrpSpPr>
          <p:nvPr/>
        </p:nvGrpSpPr>
        <p:grpSpPr bwMode="auto">
          <a:xfrm>
            <a:off x="2540546" y="3370461"/>
            <a:ext cx="1223962" cy="1223963"/>
            <a:chOff x="971600" y="1340768"/>
            <a:chExt cx="2816473" cy="2816473"/>
          </a:xfrm>
        </p:grpSpPr>
        <p:pic>
          <p:nvPicPr>
            <p:cNvPr id="186" name="9 Imagen" descr="Purple_marble.gif">
              <a:extLst>
                <a:ext uri="{FF2B5EF4-FFF2-40B4-BE49-F238E27FC236}">
                  <a16:creationId xmlns:a16="http://schemas.microsoft.com/office/drawing/2014/main" id="{7D9C64F1-EED3-458D-9E31-1AA030149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15 Elipse">
              <a:extLst>
                <a:ext uri="{FF2B5EF4-FFF2-40B4-BE49-F238E27FC236}">
                  <a16:creationId xmlns:a16="http://schemas.microsoft.com/office/drawing/2014/main" id="{F187E6BB-1CEF-47BA-9829-996CDA864D31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C00000"/>
                  </a:solidFill>
                  <a:latin typeface="Arial Black" pitchFamily="34" charset="0"/>
                </a:rPr>
                <a:t>11</a:t>
              </a:r>
              <a:endParaRPr lang="es-ES" sz="1000" b="1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9" name="17 Grupo">
            <a:extLst>
              <a:ext uri="{FF2B5EF4-FFF2-40B4-BE49-F238E27FC236}">
                <a16:creationId xmlns:a16="http://schemas.microsoft.com/office/drawing/2014/main" id="{036226CC-7E1E-4E27-B385-C4AC1DADC593}"/>
              </a:ext>
            </a:extLst>
          </p:cNvPr>
          <p:cNvGrpSpPr>
            <a:grpSpLocks/>
          </p:cNvGrpSpPr>
          <p:nvPr/>
        </p:nvGrpSpPr>
        <p:grpSpPr bwMode="auto">
          <a:xfrm>
            <a:off x="2545590" y="3376605"/>
            <a:ext cx="1223963" cy="1223962"/>
            <a:chOff x="971600" y="1340768"/>
            <a:chExt cx="2816473" cy="2816473"/>
          </a:xfrm>
        </p:grpSpPr>
        <p:pic>
          <p:nvPicPr>
            <p:cNvPr id="190" name="9 Imagen" descr="Purple_marble.gif">
              <a:extLst>
                <a:ext uri="{FF2B5EF4-FFF2-40B4-BE49-F238E27FC236}">
                  <a16:creationId xmlns:a16="http://schemas.microsoft.com/office/drawing/2014/main" id="{C82CE56A-B951-42F0-A093-DD6BAC542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" name="19 Elipse">
              <a:extLst>
                <a:ext uri="{FF2B5EF4-FFF2-40B4-BE49-F238E27FC236}">
                  <a16:creationId xmlns:a16="http://schemas.microsoft.com/office/drawing/2014/main" id="{C6ADE159-1271-4552-91F7-71A0E1F149E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</a:rPr>
                <a:t>12</a:t>
              </a:r>
              <a:endParaRPr lang="es-ES" sz="1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93" name="5 Grupo">
            <a:extLst>
              <a:ext uri="{FF2B5EF4-FFF2-40B4-BE49-F238E27FC236}">
                <a16:creationId xmlns:a16="http://schemas.microsoft.com/office/drawing/2014/main" id="{97453E62-5496-4B84-B01A-84E85EE16BE6}"/>
              </a:ext>
            </a:extLst>
          </p:cNvPr>
          <p:cNvGrpSpPr>
            <a:grpSpLocks/>
          </p:cNvGrpSpPr>
          <p:nvPr/>
        </p:nvGrpSpPr>
        <p:grpSpPr bwMode="auto">
          <a:xfrm>
            <a:off x="2564510" y="3376605"/>
            <a:ext cx="1223963" cy="1223962"/>
            <a:chOff x="971600" y="1340768"/>
            <a:chExt cx="2816473" cy="2816473"/>
          </a:xfrm>
        </p:grpSpPr>
        <p:pic>
          <p:nvPicPr>
            <p:cNvPr id="194" name="9 Imagen" descr="Purple_marble.gif">
              <a:extLst>
                <a:ext uri="{FF2B5EF4-FFF2-40B4-BE49-F238E27FC236}">
                  <a16:creationId xmlns:a16="http://schemas.microsoft.com/office/drawing/2014/main" id="{5928F240-60EA-4FC6-9AE5-804AA2F4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10 Elipse">
              <a:extLst>
                <a:ext uri="{FF2B5EF4-FFF2-40B4-BE49-F238E27FC236}">
                  <a16:creationId xmlns:a16="http://schemas.microsoft.com/office/drawing/2014/main" id="{BE8D030B-51A3-49F3-9D01-AAF652150B9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9900CC"/>
                  </a:solidFill>
                  <a:latin typeface="Arial Black" pitchFamily="34" charset="0"/>
                </a:rPr>
                <a:t>18</a:t>
              </a:r>
              <a:endParaRPr lang="es-ES" sz="1000" b="1" dirty="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97" name="21 Grupo">
            <a:extLst>
              <a:ext uri="{FF2B5EF4-FFF2-40B4-BE49-F238E27FC236}">
                <a16:creationId xmlns:a16="http://schemas.microsoft.com/office/drawing/2014/main" id="{ED00D253-6E9D-49DC-92A4-7041B94FA407}"/>
              </a:ext>
            </a:extLst>
          </p:cNvPr>
          <p:cNvGrpSpPr>
            <a:grpSpLocks/>
          </p:cNvGrpSpPr>
          <p:nvPr/>
        </p:nvGrpSpPr>
        <p:grpSpPr bwMode="auto">
          <a:xfrm>
            <a:off x="2535845" y="3396617"/>
            <a:ext cx="1223962" cy="1223962"/>
            <a:chOff x="971600" y="1340768"/>
            <a:chExt cx="2816473" cy="2816473"/>
          </a:xfrm>
        </p:grpSpPr>
        <p:pic>
          <p:nvPicPr>
            <p:cNvPr id="198" name="9 Imagen" descr="Purple_marble.gif">
              <a:extLst>
                <a:ext uri="{FF2B5EF4-FFF2-40B4-BE49-F238E27FC236}">
                  <a16:creationId xmlns:a16="http://schemas.microsoft.com/office/drawing/2014/main" id="{A5B650A8-5DAA-4327-88FD-BB96ED61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23 Elipse">
              <a:extLst>
                <a:ext uri="{FF2B5EF4-FFF2-40B4-BE49-F238E27FC236}">
                  <a16:creationId xmlns:a16="http://schemas.microsoft.com/office/drawing/2014/main" id="{88B42D90-60A1-4D4E-A41B-142B453F65C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15</a:t>
              </a:r>
              <a:endParaRPr lang="es-ES" sz="10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pic>
        <p:nvPicPr>
          <p:cNvPr id="53" name="9 Imagen" descr="Purple_marble.gif">
            <a:hlinkClick r:id="rId25" action="ppaction://hlinksldjump"/>
            <a:extLst>
              <a:ext uri="{FF2B5EF4-FFF2-40B4-BE49-F238E27FC236}">
                <a16:creationId xmlns:a16="http://schemas.microsoft.com/office/drawing/2014/main" id="{7BF8DA03-08CB-4185-A64F-27BB66F38F9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8425" y="100139"/>
            <a:ext cx="921616" cy="92161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3397795-E641-4D9E-B6CF-2D013A292363}"/>
              </a:ext>
            </a:extLst>
          </p:cNvPr>
          <p:cNvSpPr/>
          <p:nvPr/>
        </p:nvSpPr>
        <p:spPr>
          <a:xfrm>
            <a:off x="219882" y="346984"/>
            <a:ext cx="707481" cy="502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</a:rPr>
              <a:t>BINGO</a:t>
            </a:r>
          </a:p>
        </p:txBody>
      </p:sp>
    </p:spTree>
    <p:extLst>
      <p:ext uri="{BB962C8B-B14F-4D97-AF65-F5344CB8AC3E}">
        <p14:creationId xmlns:p14="http://schemas.microsoft.com/office/powerpoint/2010/main" val="6809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3.75E-6 0.13287 C -3.75E-6 0.19236 0.18477 0.26597 0.33529 0.26597 L 0.67071 0.26597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0 -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13195 C -3.33333E-6 0.19097 0.14063 0.26435 0.25521 0.26435 L 0.51133 0.26435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0 -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0 -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3.54167E-6 0.13217 C -3.54167E-6 0.1912 0.09519 0.26435 0.17253 0.26435 L 0.34532 0.2643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2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4.375E-6 0.13009 C -4.375E-6 0.1882 0.0474 0.26042 0.08607 0.26042 L 0.17279 0.26042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1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2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2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8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1836 0.262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8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8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13125 C -2.91667E-6 0.19005 -0.03841 0.26273 -0.06966 0.26273 L -0.13906 0.26273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i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2050 Rectángulo">
            <a:extLst>
              <a:ext uri="{FF2B5EF4-FFF2-40B4-BE49-F238E27FC236}">
                <a16:creationId xmlns:a16="http://schemas.microsoft.com/office/drawing/2014/main" id="{2344F9EC-5729-4A75-B80F-DA0BE2DCA2E8}"/>
              </a:ext>
            </a:extLst>
          </p:cNvPr>
          <p:cNvSpPr/>
          <p:nvPr/>
        </p:nvSpPr>
        <p:spPr>
          <a:xfrm>
            <a:off x="2756061" y="3177285"/>
            <a:ext cx="593725" cy="5476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378330" y="1911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66 Grupo">
            <a:extLst>
              <a:ext uri="{FF2B5EF4-FFF2-40B4-BE49-F238E27FC236}">
                <a16:creationId xmlns:a16="http://schemas.microsoft.com/office/drawing/2014/main" id="{F95A7521-F30E-4054-B875-6B8F97F07076}"/>
              </a:ext>
            </a:extLst>
          </p:cNvPr>
          <p:cNvGrpSpPr>
            <a:grpSpLocks/>
          </p:cNvGrpSpPr>
          <p:nvPr/>
        </p:nvGrpSpPr>
        <p:grpSpPr bwMode="auto">
          <a:xfrm>
            <a:off x="6572420" y="270868"/>
            <a:ext cx="4337050" cy="2309812"/>
            <a:chOff x="4299068" y="2847128"/>
            <a:chExt cx="4335875" cy="2310064"/>
          </a:xfrm>
        </p:grpSpPr>
        <p:sp>
          <p:nvSpPr>
            <p:cNvPr id="77" name="67 Rectángulo">
              <a:extLst>
                <a:ext uri="{FF2B5EF4-FFF2-40B4-BE49-F238E27FC236}">
                  <a16:creationId xmlns:a16="http://schemas.microsoft.com/office/drawing/2014/main" id="{DE10D5E0-0244-46B9-ABCA-3DE2D432CAA5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68 CuadroTexto">
              <a:extLst>
                <a:ext uri="{FF2B5EF4-FFF2-40B4-BE49-F238E27FC236}">
                  <a16:creationId xmlns:a16="http://schemas.microsoft.com/office/drawing/2014/main" id="{9461DC77-3BB6-4E50-A194-922138E62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2064 Grupo">
            <a:extLst>
              <a:ext uri="{FF2B5EF4-FFF2-40B4-BE49-F238E27FC236}">
                <a16:creationId xmlns:a16="http://schemas.microsoft.com/office/drawing/2014/main" id="{7095FB09-1575-45D6-902F-149F637A9DB1}"/>
              </a:ext>
            </a:extLst>
          </p:cNvPr>
          <p:cNvGrpSpPr>
            <a:grpSpLocks/>
          </p:cNvGrpSpPr>
          <p:nvPr/>
        </p:nvGrpSpPr>
        <p:grpSpPr bwMode="auto">
          <a:xfrm>
            <a:off x="6559290" y="2866739"/>
            <a:ext cx="4337050" cy="2311400"/>
            <a:chOff x="4299068" y="2847128"/>
            <a:chExt cx="4335875" cy="2310064"/>
          </a:xfrm>
        </p:grpSpPr>
        <p:sp>
          <p:nvSpPr>
            <p:cNvPr id="89" name="54 Rectángulo">
              <a:extLst>
                <a:ext uri="{FF2B5EF4-FFF2-40B4-BE49-F238E27FC236}">
                  <a16:creationId xmlns:a16="http://schemas.microsoft.com/office/drawing/2014/main" id="{C433819F-D58F-4128-BB86-966B17141457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2063 CuadroTexto">
              <a:extLst>
                <a:ext uri="{FF2B5EF4-FFF2-40B4-BE49-F238E27FC236}">
                  <a16:creationId xmlns:a16="http://schemas.microsoft.com/office/drawing/2014/main" id="{F56989BB-3D22-4EDC-B56E-7E1838718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" name="9 Imagen" descr="Purple_marble.gif">
            <a:extLst>
              <a:ext uri="{FF2B5EF4-FFF2-40B4-BE49-F238E27FC236}">
                <a16:creationId xmlns:a16="http://schemas.microsoft.com/office/drawing/2014/main" id="{5D204EB3-C3BA-47E1-9FEF-602DBC4BFE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42" y="2172655"/>
            <a:ext cx="551861" cy="55186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9 Imagen" descr="Purple_marble.gif">
            <a:extLst>
              <a:ext uri="{FF2B5EF4-FFF2-40B4-BE49-F238E27FC236}">
                <a16:creationId xmlns:a16="http://schemas.microsoft.com/office/drawing/2014/main" id="{B4AE54B1-411C-4441-AB01-DBF25ABD5D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61" y="2228693"/>
            <a:ext cx="568685" cy="56868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9 Imagen" descr="Purple_marble.gif">
            <a:extLst>
              <a:ext uri="{FF2B5EF4-FFF2-40B4-BE49-F238E27FC236}">
                <a16:creationId xmlns:a16="http://schemas.microsoft.com/office/drawing/2014/main" id="{4CEB2542-B297-4E65-85E4-00995EC7525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21170" y="2585442"/>
            <a:ext cx="552450" cy="5524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9 Imagen" descr="Purple_marble.gif">
            <a:extLst>
              <a:ext uri="{FF2B5EF4-FFF2-40B4-BE49-F238E27FC236}">
                <a16:creationId xmlns:a16="http://schemas.microsoft.com/office/drawing/2014/main" id="{D23DE982-D0AC-45BB-BF7B-E936DEA2C7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28" y="2437741"/>
            <a:ext cx="573550" cy="5735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9 Imagen" descr="Purple_marble.gif">
            <a:extLst>
              <a:ext uri="{FF2B5EF4-FFF2-40B4-BE49-F238E27FC236}">
                <a16:creationId xmlns:a16="http://schemas.microsoft.com/office/drawing/2014/main" id="{5407A8E0-BF62-435D-AC8E-1A89A135C99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18" y="2267295"/>
            <a:ext cx="595079" cy="59507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9 Imagen" descr="Purple_marble.gif">
            <a:extLst>
              <a:ext uri="{FF2B5EF4-FFF2-40B4-BE49-F238E27FC236}">
                <a16:creationId xmlns:a16="http://schemas.microsoft.com/office/drawing/2014/main" id="{C3044592-FB55-43C8-900B-AAD2ADD214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18" y="2462137"/>
            <a:ext cx="524759" cy="5247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9 Redondear rectángulo de esquina del mismo lado">
            <a:extLst>
              <a:ext uri="{FF2B5EF4-FFF2-40B4-BE49-F238E27FC236}">
                <a16:creationId xmlns:a16="http://schemas.microsoft.com/office/drawing/2014/main" id="{CBA1E0EA-16D7-431B-9B13-59FFF91E7F29}"/>
              </a:ext>
            </a:extLst>
          </p:cNvPr>
          <p:cNvSpPr/>
          <p:nvPr/>
        </p:nvSpPr>
        <p:spPr>
          <a:xfrm>
            <a:off x="1200444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45 Redondear rectángulo de esquina del mismo lado">
            <a:extLst>
              <a:ext uri="{FF2B5EF4-FFF2-40B4-BE49-F238E27FC236}">
                <a16:creationId xmlns:a16="http://schemas.microsoft.com/office/drawing/2014/main" id="{35A9DFAD-591C-48AC-93DB-0F793A4913B4}"/>
              </a:ext>
            </a:extLst>
          </p:cNvPr>
          <p:cNvSpPr/>
          <p:nvPr/>
        </p:nvSpPr>
        <p:spPr>
          <a:xfrm>
            <a:off x="4584820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3" name="12 Tabla">
            <a:extLst>
              <a:ext uri="{FF2B5EF4-FFF2-40B4-BE49-F238E27FC236}">
                <a16:creationId xmlns:a16="http://schemas.microsoft.com/office/drawing/2014/main" id="{4402C97E-86A6-4ABC-9D39-97FF4D52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88872"/>
              </p:ext>
            </p:extLst>
          </p:nvPr>
        </p:nvGraphicFramePr>
        <p:xfrm>
          <a:off x="6685132" y="670918"/>
          <a:ext cx="4102101" cy="1789112"/>
        </p:xfrm>
        <a:graphic>
          <a:graphicData uri="http://schemas.openxmlformats.org/drawingml/2006/table">
            <a:tbl>
              <a:tblPr firstRow="1" bandRow="1"/>
              <a:tblGrid>
                <a:gridCol w="133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eighteen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seventy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sixty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eleven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thirty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forty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5" name="vong quay">
            <a:extLst>
              <a:ext uri="{FF2B5EF4-FFF2-40B4-BE49-F238E27FC236}">
                <a16:creationId xmlns:a16="http://schemas.microsoft.com/office/drawing/2014/main" id="{2F3EAE37-4C6F-420E-B9C3-FA13155188AC}"/>
              </a:ext>
            </a:extLst>
          </p:cNvPr>
          <p:cNvGrpSpPr>
            <a:grpSpLocks/>
          </p:cNvGrpSpPr>
          <p:nvPr/>
        </p:nvGrpSpPr>
        <p:grpSpPr bwMode="auto">
          <a:xfrm>
            <a:off x="1606720" y="229592"/>
            <a:ext cx="2978150" cy="2952750"/>
            <a:chOff x="513832" y="476672"/>
            <a:chExt cx="2978048" cy="2952328"/>
          </a:xfrm>
        </p:grpSpPr>
        <p:sp>
          <p:nvSpPr>
            <p:cNvPr id="106" name="6 Elipse">
              <a:extLst>
                <a:ext uri="{FF2B5EF4-FFF2-40B4-BE49-F238E27FC236}">
                  <a16:creationId xmlns:a16="http://schemas.microsoft.com/office/drawing/2014/main" id="{6B8CB0C4-E7CB-49B8-9EDA-3BFEB0A6C2EE}"/>
                </a:ext>
              </a:extLst>
            </p:cNvPr>
            <p:cNvSpPr/>
            <p:nvPr/>
          </p:nvSpPr>
          <p:spPr>
            <a:xfrm>
              <a:off x="513832" y="476672"/>
              <a:ext cx="2952649" cy="2952328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34 Elipse">
              <a:extLst>
                <a:ext uri="{FF2B5EF4-FFF2-40B4-BE49-F238E27FC236}">
                  <a16:creationId xmlns:a16="http://schemas.microsoft.com/office/drawing/2014/main" id="{43D1BDC9-2B9D-4333-BFE8-E36F1944B5F7}"/>
                </a:ext>
              </a:extLst>
            </p:cNvPr>
            <p:cNvSpPr/>
            <p:nvPr/>
          </p:nvSpPr>
          <p:spPr>
            <a:xfrm>
              <a:off x="529706" y="797301"/>
              <a:ext cx="2952649" cy="2311070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35 Elipse">
              <a:extLst>
                <a:ext uri="{FF2B5EF4-FFF2-40B4-BE49-F238E27FC236}">
                  <a16:creationId xmlns:a16="http://schemas.microsoft.com/office/drawing/2014/main" id="{01C33A48-EBAE-47B1-9C7B-6E98BF4529BF}"/>
                </a:ext>
              </a:extLst>
            </p:cNvPr>
            <p:cNvSpPr/>
            <p:nvPr/>
          </p:nvSpPr>
          <p:spPr>
            <a:xfrm>
              <a:off x="539231" y="1268722"/>
              <a:ext cx="2952649" cy="1439656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36 Elipse">
              <a:extLst>
                <a:ext uri="{FF2B5EF4-FFF2-40B4-BE49-F238E27FC236}">
                  <a16:creationId xmlns:a16="http://schemas.microsoft.com/office/drawing/2014/main" id="{585C483A-249E-4747-BCF5-89664EF52782}"/>
                </a:ext>
              </a:extLst>
            </p:cNvPr>
            <p:cNvSpPr/>
            <p:nvPr/>
          </p:nvSpPr>
          <p:spPr>
            <a:xfrm>
              <a:off x="539231" y="1700460"/>
              <a:ext cx="2952649" cy="504753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14" name="55 Tabla">
            <a:extLst>
              <a:ext uri="{FF2B5EF4-FFF2-40B4-BE49-F238E27FC236}">
                <a16:creationId xmlns:a16="http://schemas.microsoft.com/office/drawing/2014/main" id="{505C10EC-2714-45DD-B632-D82932034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25006"/>
              </p:ext>
            </p:extLst>
          </p:nvPr>
        </p:nvGraphicFramePr>
        <p:xfrm>
          <a:off x="6694351" y="3208322"/>
          <a:ext cx="4100513" cy="1808164"/>
        </p:xfrm>
        <a:graphic>
          <a:graphicData uri="http://schemas.openxmlformats.org/drawingml/2006/table">
            <a:tbl>
              <a:tblPr firstRow="1" bandRow="1"/>
              <a:tblGrid>
                <a:gridCol w="133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eighteen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seventeen</a:t>
                      </a:r>
                      <a:endParaRPr lang="es-E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sixteen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fifteen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thirteen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fourteen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4" name="Picture 12">
            <a:extLst>
              <a:ext uri="{FF2B5EF4-FFF2-40B4-BE49-F238E27FC236}">
                <a16:creationId xmlns:a16="http://schemas.microsoft.com/office/drawing/2014/main" id="{236C69D4-A108-45E3-B4F3-B1B1B8D4D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1341"/>
          <a:stretch/>
        </p:blipFill>
        <p:spPr bwMode="auto">
          <a:xfrm>
            <a:off x="5280869" y="2606740"/>
            <a:ext cx="1291144" cy="16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2067 CuadroTexto">
            <a:extLst>
              <a:ext uri="{FF2B5EF4-FFF2-40B4-BE49-F238E27FC236}">
                <a16:creationId xmlns:a16="http://schemas.microsoft.com/office/drawing/2014/main" id="{F2AA7182-CC35-4529-A4E3-8D3AFFCDB20D}"/>
              </a:ext>
            </a:extLst>
          </p:cNvPr>
          <p:cNvSpPr txBox="1"/>
          <p:nvPr/>
        </p:nvSpPr>
        <p:spPr>
          <a:xfrm>
            <a:off x="6970882" y="2456063"/>
            <a:ext cx="3929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Click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winner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card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157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A1D8E935-97D0-4408-8435-FB18DEFC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07" y="1601193"/>
            <a:ext cx="9207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B507DB98-EAAD-4D59-B94D-04592409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34" y="3197211"/>
            <a:ext cx="920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047A3E59-437C-4E64-BFC1-BA1632AA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22" y="4087462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5F3A668B-D91B-4828-938F-35F0F7B8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976" y="3205147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E7AAA5F-FFAD-4EF5-9BA2-73CBB637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98" y="3218860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FCBA386-90E4-45DF-B935-E0E16E63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32" y="4106274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79E1EDB9-73CD-4B36-8882-E17F7298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976" y="4089874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14">
            <a:extLst>
              <a:ext uri="{FF2B5EF4-FFF2-40B4-BE49-F238E27FC236}">
                <a16:creationId xmlns:a16="http://schemas.microsoft.com/office/drawing/2014/main" id="{F913C54C-5346-4388-B06D-2F668F01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596957" y="393177"/>
            <a:ext cx="1351787" cy="12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7" name="29 Grupo">
            <a:extLst>
              <a:ext uri="{FF2B5EF4-FFF2-40B4-BE49-F238E27FC236}">
                <a16:creationId xmlns:a16="http://schemas.microsoft.com/office/drawing/2014/main" id="{43074590-4E5B-4FF9-941C-D4BF48EA53FA}"/>
              </a:ext>
            </a:extLst>
          </p:cNvPr>
          <p:cNvGrpSpPr>
            <a:grpSpLocks/>
          </p:cNvGrpSpPr>
          <p:nvPr/>
        </p:nvGrpSpPr>
        <p:grpSpPr bwMode="auto">
          <a:xfrm>
            <a:off x="2398446" y="3202938"/>
            <a:ext cx="1225550" cy="1223963"/>
            <a:chOff x="971600" y="1340768"/>
            <a:chExt cx="2816473" cy="2816473"/>
          </a:xfrm>
        </p:grpSpPr>
        <p:pic>
          <p:nvPicPr>
            <p:cNvPr id="178" name="9 Imagen" descr="Purple_marble.gif">
              <a:extLst>
                <a:ext uri="{FF2B5EF4-FFF2-40B4-BE49-F238E27FC236}">
                  <a16:creationId xmlns:a16="http://schemas.microsoft.com/office/drawing/2014/main" id="{C69C436D-D2DE-4EDD-9818-42CE0FED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" name="31 Elipse">
              <a:extLst>
                <a:ext uri="{FF2B5EF4-FFF2-40B4-BE49-F238E27FC236}">
                  <a16:creationId xmlns:a16="http://schemas.microsoft.com/office/drawing/2014/main" id="{25A62A07-D4C5-482F-9761-82EA82BACC80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50000"/>
                    </a:schemeClr>
                  </a:solidFill>
                  <a:latin typeface="Arial Black" pitchFamily="34" charset="0"/>
                </a:rPr>
                <a:t>17</a:t>
              </a:r>
              <a:endParaRPr lang="es-ES" sz="1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81" name="25 Grupo">
            <a:extLst>
              <a:ext uri="{FF2B5EF4-FFF2-40B4-BE49-F238E27FC236}">
                <a16:creationId xmlns:a16="http://schemas.microsoft.com/office/drawing/2014/main" id="{D44D12AC-82DE-469B-AF92-47B01DF3DE70}"/>
              </a:ext>
            </a:extLst>
          </p:cNvPr>
          <p:cNvGrpSpPr>
            <a:grpSpLocks/>
          </p:cNvGrpSpPr>
          <p:nvPr/>
        </p:nvGrpSpPr>
        <p:grpSpPr bwMode="auto">
          <a:xfrm>
            <a:off x="2385971" y="3202937"/>
            <a:ext cx="1223962" cy="1223963"/>
            <a:chOff x="926832" y="1338929"/>
            <a:chExt cx="2816473" cy="2816473"/>
          </a:xfrm>
        </p:grpSpPr>
        <p:pic>
          <p:nvPicPr>
            <p:cNvPr id="182" name="9 Imagen" descr="Purple_marble.gif">
              <a:extLst>
                <a:ext uri="{FF2B5EF4-FFF2-40B4-BE49-F238E27FC236}">
                  <a16:creationId xmlns:a16="http://schemas.microsoft.com/office/drawing/2014/main" id="{34FC70B5-8AC5-44F1-B01E-9C7110742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832" y="1338929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" name="27 Elipse">
              <a:extLst>
                <a:ext uri="{FF2B5EF4-FFF2-40B4-BE49-F238E27FC236}">
                  <a16:creationId xmlns:a16="http://schemas.microsoft.com/office/drawing/2014/main" id="{888A6497-B250-428F-A8D2-3762414FE966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6"/>
                  </a:solidFill>
                  <a:latin typeface="Arial Black" pitchFamily="34" charset="0"/>
                </a:rPr>
                <a:t>14</a:t>
              </a:r>
              <a:endParaRPr lang="es-ES" sz="1000" b="1" dirty="0">
                <a:solidFill>
                  <a:schemeClr val="accent6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5" name="13 Grupo">
            <a:extLst>
              <a:ext uri="{FF2B5EF4-FFF2-40B4-BE49-F238E27FC236}">
                <a16:creationId xmlns:a16="http://schemas.microsoft.com/office/drawing/2014/main" id="{09DECF4D-AA0C-4292-9A1F-EAB5EC9B16DB}"/>
              </a:ext>
            </a:extLst>
          </p:cNvPr>
          <p:cNvGrpSpPr>
            <a:grpSpLocks/>
          </p:cNvGrpSpPr>
          <p:nvPr/>
        </p:nvGrpSpPr>
        <p:grpSpPr bwMode="auto">
          <a:xfrm>
            <a:off x="2375489" y="3212541"/>
            <a:ext cx="1223962" cy="1223963"/>
            <a:chOff x="971600" y="1340768"/>
            <a:chExt cx="2816473" cy="2816473"/>
          </a:xfrm>
        </p:grpSpPr>
        <p:pic>
          <p:nvPicPr>
            <p:cNvPr id="186" name="9 Imagen" descr="Purple_marble.gif">
              <a:extLst>
                <a:ext uri="{FF2B5EF4-FFF2-40B4-BE49-F238E27FC236}">
                  <a16:creationId xmlns:a16="http://schemas.microsoft.com/office/drawing/2014/main" id="{7D9C64F1-EED3-458D-9E31-1AA030149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15 Elipse">
              <a:extLst>
                <a:ext uri="{FF2B5EF4-FFF2-40B4-BE49-F238E27FC236}">
                  <a16:creationId xmlns:a16="http://schemas.microsoft.com/office/drawing/2014/main" id="{F187E6BB-1CEF-47BA-9829-996CDA864D31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C00000"/>
                  </a:solidFill>
                  <a:latin typeface="Arial Black" pitchFamily="34" charset="0"/>
                </a:rPr>
                <a:t>15</a:t>
              </a:r>
              <a:endParaRPr lang="es-ES" sz="1000" b="1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9" name="17 Grupo">
            <a:extLst>
              <a:ext uri="{FF2B5EF4-FFF2-40B4-BE49-F238E27FC236}">
                <a16:creationId xmlns:a16="http://schemas.microsoft.com/office/drawing/2014/main" id="{036226CC-7E1E-4E27-B385-C4AC1DADC593}"/>
              </a:ext>
            </a:extLst>
          </p:cNvPr>
          <p:cNvGrpSpPr>
            <a:grpSpLocks/>
          </p:cNvGrpSpPr>
          <p:nvPr/>
        </p:nvGrpSpPr>
        <p:grpSpPr bwMode="auto">
          <a:xfrm>
            <a:off x="2369518" y="3203877"/>
            <a:ext cx="1223963" cy="1223962"/>
            <a:chOff x="971600" y="1340768"/>
            <a:chExt cx="2816473" cy="2816473"/>
          </a:xfrm>
        </p:grpSpPr>
        <p:pic>
          <p:nvPicPr>
            <p:cNvPr id="190" name="9 Imagen" descr="Purple_marble.gif">
              <a:extLst>
                <a:ext uri="{FF2B5EF4-FFF2-40B4-BE49-F238E27FC236}">
                  <a16:creationId xmlns:a16="http://schemas.microsoft.com/office/drawing/2014/main" id="{C82CE56A-B951-42F0-A093-DD6BAC542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" name="19 Elipse">
              <a:extLst>
                <a:ext uri="{FF2B5EF4-FFF2-40B4-BE49-F238E27FC236}">
                  <a16:creationId xmlns:a16="http://schemas.microsoft.com/office/drawing/2014/main" id="{C6ADE159-1271-4552-91F7-71A0E1F149E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</a:rPr>
                <a:t>18</a:t>
              </a:r>
              <a:endParaRPr lang="es-ES" sz="1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93" name="5 Grupo">
            <a:extLst>
              <a:ext uri="{FF2B5EF4-FFF2-40B4-BE49-F238E27FC236}">
                <a16:creationId xmlns:a16="http://schemas.microsoft.com/office/drawing/2014/main" id="{97453E62-5496-4B84-B01A-84E85EE16BE6}"/>
              </a:ext>
            </a:extLst>
          </p:cNvPr>
          <p:cNvGrpSpPr>
            <a:grpSpLocks/>
          </p:cNvGrpSpPr>
          <p:nvPr/>
        </p:nvGrpSpPr>
        <p:grpSpPr bwMode="auto">
          <a:xfrm>
            <a:off x="2371908" y="3204747"/>
            <a:ext cx="1223963" cy="1223962"/>
            <a:chOff x="971600" y="1340768"/>
            <a:chExt cx="2816473" cy="2816473"/>
          </a:xfrm>
        </p:grpSpPr>
        <p:pic>
          <p:nvPicPr>
            <p:cNvPr id="194" name="9 Imagen" descr="Purple_marble.gif">
              <a:extLst>
                <a:ext uri="{FF2B5EF4-FFF2-40B4-BE49-F238E27FC236}">
                  <a16:creationId xmlns:a16="http://schemas.microsoft.com/office/drawing/2014/main" id="{5928F240-60EA-4FC6-9AE5-804AA2F4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10 Elipse">
              <a:extLst>
                <a:ext uri="{FF2B5EF4-FFF2-40B4-BE49-F238E27FC236}">
                  <a16:creationId xmlns:a16="http://schemas.microsoft.com/office/drawing/2014/main" id="{BE8D030B-51A3-49F3-9D01-AAF652150B9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9900CC"/>
                  </a:solidFill>
                  <a:latin typeface="Arial Black" pitchFamily="34" charset="0"/>
                </a:rPr>
                <a:t>13</a:t>
              </a:r>
              <a:endParaRPr lang="es-ES" sz="1000" b="1" dirty="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97" name="21 Grupo">
            <a:extLst>
              <a:ext uri="{FF2B5EF4-FFF2-40B4-BE49-F238E27FC236}">
                <a16:creationId xmlns:a16="http://schemas.microsoft.com/office/drawing/2014/main" id="{ED00D253-6E9D-49DC-92A4-7041B94FA407}"/>
              </a:ext>
            </a:extLst>
          </p:cNvPr>
          <p:cNvGrpSpPr>
            <a:grpSpLocks/>
          </p:cNvGrpSpPr>
          <p:nvPr/>
        </p:nvGrpSpPr>
        <p:grpSpPr bwMode="auto">
          <a:xfrm>
            <a:off x="2398446" y="3212541"/>
            <a:ext cx="1223962" cy="1223962"/>
            <a:chOff x="971600" y="1340768"/>
            <a:chExt cx="2816473" cy="2816473"/>
          </a:xfrm>
        </p:grpSpPr>
        <p:pic>
          <p:nvPicPr>
            <p:cNvPr id="198" name="9 Imagen" descr="Purple_marble.gif">
              <a:extLst>
                <a:ext uri="{FF2B5EF4-FFF2-40B4-BE49-F238E27FC236}">
                  <a16:creationId xmlns:a16="http://schemas.microsoft.com/office/drawing/2014/main" id="{A5B650A8-5DAA-4327-88FD-BB96ED61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23 Elipse">
              <a:extLst>
                <a:ext uri="{FF2B5EF4-FFF2-40B4-BE49-F238E27FC236}">
                  <a16:creationId xmlns:a16="http://schemas.microsoft.com/office/drawing/2014/main" id="{88B42D90-60A1-4D4E-A41B-142B453F65C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16</a:t>
              </a:r>
              <a:endParaRPr lang="es-ES" sz="10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pic>
        <p:nvPicPr>
          <p:cNvPr id="53" name="9 Imagen" descr="Purple_marble.gif">
            <a:hlinkClick r:id="rId25" action="ppaction://hlinksldjump"/>
            <a:extLst>
              <a:ext uri="{FF2B5EF4-FFF2-40B4-BE49-F238E27FC236}">
                <a16:creationId xmlns:a16="http://schemas.microsoft.com/office/drawing/2014/main" id="{4532C2D5-7360-4A1D-84D9-DEB24E1C1B4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8425" y="100139"/>
            <a:ext cx="921616" cy="92161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5A70A03-6FCD-4173-8543-6A716AB86E36}"/>
              </a:ext>
            </a:extLst>
          </p:cNvPr>
          <p:cNvSpPr/>
          <p:nvPr/>
        </p:nvSpPr>
        <p:spPr>
          <a:xfrm>
            <a:off x="219882" y="346984"/>
            <a:ext cx="707481" cy="502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</a:rPr>
              <a:t>BINGO</a:t>
            </a:r>
          </a:p>
        </p:txBody>
      </p:sp>
    </p:spTree>
    <p:extLst>
      <p:ext uri="{BB962C8B-B14F-4D97-AF65-F5344CB8AC3E}">
        <p14:creationId xmlns:p14="http://schemas.microsoft.com/office/powerpoint/2010/main" val="17245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7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4.79167E-6 0.13287 C 4.79167E-6 0.19236 0.18476 0.26597 0.33528 0.26597 L 0.6707 0.26597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7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7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3.33333E-6 0.13194 C -3.33333E-6 0.19097 0.14063 0.26435 0.25521 0.26435 L 0.51133 0.26435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1.875E-6 0.13217 C -1.875E-6 0.1912 0.09518 0.26435 0.17253 0.26435 L 0.34531 0.2643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8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1.25E-6 0.13009 C -1.25E-6 0.18819 0.0474 0.26042 0.08607 0.26042 L 0.17279 0.26042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1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8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8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01836 0.262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13125 C 5E-6 0.19005 -0.03841 0.26273 -0.06966 0.26273 L -0.13907 0.26273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i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2050 Rectángulo">
            <a:extLst>
              <a:ext uri="{FF2B5EF4-FFF2-40B4-BE49-F238E27FC236}">
                <a16:creationId xmlns:a16="http://schemas.microsoft.com/office/drawing/2014/main" id="{2344F9EC-5729-4A75-B80F-DA0BE2DCA2E8}"/>
              </a:ext>
            </a:extLst>
          </p:cNvPr>
          <p:cNvSpPr/>
          <p:nvPr/>
        </p:nvSpPr>
        <p:spPr>
          <a:xfrm>
            <a:off x="2756061" y="3177285"/>
            <a:ext cx="593725" cy="5476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378330" y="1911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66 Grupo">
            <a:extLst>
              <a:ext uri="{FF2B5EF4-FFF2-40B4-BE49-F238E27FC236}">
                <a16:creationId xmlns:a16="http://schemas.microsoft.com/office/drawing/2014/main" id="{F95A7521-F30E-4054-B875-6B8F97F07076}"/>
              </a:ext>
            </a:extLst>
          </p:cNvPr>
          <p:cNvGrpSpPr>
            <a:grpSpLocks/>
          </p:cNvGrpSpPr>
          <p:nvPr/>
        </p:nvGrpSpPr>
        <p:grpSpPr bwMode="auto">
          <a:xfrm>
            <a:off x="6718142" y="3111369"/>
            <a:ext cx="4337050" cy="2309812"/>
            <a:chOff x="4299068" y="2847128"/>
            <a:chExt cx="4335875" cy="2310064"/>
          </a:xfrm>
        </p:grpSpPr>
        <p:sp>
          <p:nvSpPr>
            <p:cNvPr id="77" name="67 Rectángulo">
              <a:extLst>
                <a:ext uri="{FF2B5EF4-FFF2-40B4-BE49-F238E27FC236}">
                  <a16:creationId xmlns:a16="http://schemas.microsoft.com/office/drawing/2014/main" id="{DE10D5E0-0244-46B9-ABCA-3DE2D432CAA5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68 CuadroTexto">
              <a:extLst>
                <a:ext uri="{FF2B5EF4-FFF2-40B4-BE49-F238E27FC236}">
                  <a16:creationId xmlns:a16="http://schemas.microsoft.com/office/drawing/2014/main" id="{9461DC77-3BB6-4E50-A194-922138E62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2064 Grupo">
            <a:extLst>
              <a:ext uri="{FF2B5EF4-FFF2-40B4-BE49-F238E27FC236}">
                <a16:creationId xmlns:a16="http://schemas.microsoft.com/office/drawing/2014/main" id="{7095FB09-1575-45D6-902F-149F637A9DB1}"/>
              </a:ext>
            </a:extLst>
          </p:cNvPr>
          <p:cNvGrpSpPr>
            <a:grpSpLocks/>
          </p:cNvGrpSpPr>
          <p:nvPr/>
        </p:nvGrpSpPr>
        <p:grpSpPr bwMode="auto">
          <a:xfrm>
            <a:off x="6701350" y="446251"/>
            <a:ext cx="4337050" cy="2311400"/>
            <a:chOff x="4299068" y="2847128"/>
            <a:chExt cx="4335875" cy="2310064"/>
          </a:xfrm>
        </p:grpSpPr>
        <p:sp>
          <p:nvSpPr>
            <p:cNvPr id="89" name="54 Rectángulo">
              <a:extLst>
                <a:ext uri="{FF2B5EF4-FFF2-40B4-BE49-F238E27FC236}">
                  <a16:creationId xmlns:a16="http://schemas.microsoft.com/office/drawing/2014/main" id="{C433819F-D58F-4128-BB86-966B17141457}"/>
                </a:ext>
              </a:extLst>
            </p:cNvPr>
            <p:cNvSpPr/>
            <p:nvPr/>
          </p:nvSpPr>
          <p:spPr>
            <a:xfrm>
              <a:off x="4299068" y="2847128"/>
              <a:ext cx="4335875" cy="2310064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6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2063 CuadroTexto">
              <a:extLst>
                <a:ext uri="{FF2B5EF4-FFF2-40B4-BE49-F238E27FC236}">
                  <a16:creationId xmlns:a16="http://schemas.microsoft.com/office/drawing/2014/main" id="{F56989BB-3D22-4EDC-B56E-7E1838718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1626" y="2852936"/>
              <a:ext cx="1828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BINGO</a:t>
              </a:r>
              <a:endParaRPr kumimoji="0" lang="es-E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" name="9 Imagen" descr="Purple_marble.gif">
            <a:extLst>
              <a:ext uri="{FF2B5EF4-FFF2-40B4-BE49-F238E27FC236}">
                <a16:creationId xmlns:a16="http://schemas.microsoft.com/office/drawing/2014/main" id="{5D204EB3-C3BA-47E1-9FEF-602DBC4BFE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42" y="2172655"/>
            <a:ext cx="551861" cy="55186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9 Imagen" descr="Purple_marble.gif">
            <a:extLst>
              <a:ext uri="{FF2B5EF4-FFF2-40B4-BE49-F238E27FC236}">
                <a16:creationId xmlns:a16="http://schemas.microsoft.com/office/drawing/2014/main" id="{B4AE54B1-411C-4441-AB01-DBF25ABD5D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61" y="2228693"/>
            <a:ext cx="568685" cy="56868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9 Imagen" descr="Purple_marble.gif">
            <a:extLst>
              <a:ext uri="{FF2B5EF4-FFF2-40B4-BE49-F238E27FC236}">
                <a16:creationId xmlns:a16="http://schemas.microsoft.com/office/drawing/2014/main" id="{4CEB2542-B297-4E65-85E4-00995EC7525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21170" y="2585442"/>
            <a:ext cx="552450" cy="5524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9 Imagen" descr="Purple_marble.gif">
            <a:extLst>
              <a:ext uri="{FF2B5EF4-FFF2-40B4-BE49-F238E27FC236}">
                <a16:creationId xmlns:a16="http://schemas.microsoft.com/office/drawing/2014/main" id="{D23DE982-D0AC-45BB-BF7B-E936DEA2C7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28" y="2437741"/>
            <a:ext cx="573550" cy="5735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9 Imagen" descr="Purple_marble.gif">
            <a:extLst>
              <a:ext uri="{FF2B5EF4-FFF2-40B4-BE49-F238E27FC236}">
                <a16:creationId xmlns:a16="http://schemas.microsoft.com/office/drawing/2014/main" id="{5407A8E0-BF62-435D-AC8E-1A89A135C99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18" y="2267295"/>
            <a:ext cx="595079" cy="59507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9 Imagen" descr="Purple_marble.gif">
            <a:extLst>
              <a:ext uri="{FF2B5EF4-FFF2-40B4-BE49-F238E27FC236}">
                <a16:creationId xmlns:a16="http://schemas.microsoft.com/office/drawing/2014/main" id="{C3044592-FB55-43C8-900B-AAD2ADD214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18" y="2462137"/>
            <a:ext cx="524759" cy="5247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9 Redondear rectángulo de esquina del mismo lado">
            <a:extLst>
              <a:ext uri="{FF2B5EF4-FFF2-40B4-BE49-F238E27FC236}">
                <a16:creationId xmlns:a16="http://schemas.microsoft.com/office/drawing/2014/main" id="{CBA1E0EA-16D7-431B-9B13-59FFF91E7F29}"/>
              </a:ext>
            </a:extLst>
          </p:cNvPr>
          <p:cNvSpPr/>
          <p:nvPr/>
        </p:nvSpPr>
        <p:spPr>
          <a:xfrm>
            <a:off x="1200444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45 Redondear rectángulo de esquina del mismo lado">
            <a:extLst>
              <a:ext uri="{FF2B5EF4-FFF2-40B4-BE49-F238E27FC236}">
                <a16:creationId xmlns:a16="http://schemas.microsoft.com/office/drawing/2014/main" id="{35A9DFAD-591C-48AC-93DB-0F793A4913B4}"/>
              </a:ext>
            </a:extLst>
          </p:cNvPr>
          <p:cNvSpPr/>
          <p:nvPr/>
        </p:nvSpPr>
        <p:spPr>
          <a:xfrm>
            <a:off x="4584820" y="1454026"/>
            <a:ext cx="350974" cy="2664296"/>
          </a:xfrm>
          <a:prstGeom prst="round2SameRect">
            <a:avLst>
              <a:gd name="adj1" fmla="val 33044"/>
              <a:gd name="adj2" fmla="val 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3" name="12 Tabla">
            <a:extLst>
              <a:ext uri="{FF2B5EF4-FFF2-40B4-BE49-F238E27FC236}">
                <a16:creationId xmlns:a16="http://schemas.microsoft.com/office/drawing/2014/main" id="{4402C97E-86A6-4ABC-9D39-97FF4D52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50311"/>
              </p:ext>
            </p:extLst>
          </p:nvPr>
        </p:nvGraphicFramePr>
        <p:xfrm>
          <a:off x="6890284" y="3451129"/>
          <a:ext cx="4102101" cy="1789112"/>
        </p:xfrm>
        <a:graphic>
          <a:graphicData uri="http://schemas.openxmlformats.org/drawingml/2006/table">
            <a:tbl>
              <a:tblPr firstRow="1" bandRow="1"/>
              <a:tblGrid>
                <a:gridCol w="133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eleven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twenty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fifty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forty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thirty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sixteen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54859" marB="54859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5" name="vong quay">
            <a:extLst>
              <a:ext uri="{FF2B5EF4-FFF2-40B4-BE49-F238E27FC236}">
                <a16:creationId xmlns:a16="http://schemas.microsoft.com/office/drawing/2014/main" id="{2F3EAE37-4C6F-420E-B9C3-FA13155188AC}"/>
              </a:ext>
            </a:extLst>
          </p:cNvPr>
          <p:cNvGrpSpPr>
            <a:grpSpLocks/>
          </p:cNvGrpSpPr>
          <p:nvPr/>
        </p:nvGrpSpPr>
        <p:grpSpPr bwMode="auto">
          <a:xfrm>
            <a:off x="1606720" y="229592"/>
            <a:ext cx="2978150" cy="2952750"/>
            <a:chOff x="513832" y="476672"/>
            <a:chExt cx="2978048" cy="2952328"/>
          </a:xfrm>
        </p:grpSpPr>
        <p:sp>
          <p:nvSpPr>
            <p:cNvPr id="106" name="6 Elipse">
              <a:extLst>
                <a:ext uri="{FF2B5EF4-FFF2-40B4-BE49-F238E27FC236}">
                  <a16:creationId xmlns:a16="http://schemas.microsoft.com/office/drawing/2014/main" id="{6B8CB0C4-E7CB-49B8-9EDA-3BFEB0A6C2EE}"/>
                </a:ext>
              </a:extLst>
            </p:cNvPr>
            <p:cNvSpPr/>
            <p:nvPr/>
          </p:nvSpPr>
          <p:spPr>
            <a:xfrm>
              <a:off x="513832" y="476672"/>
              <a:ext cx="2952649" cy="2952328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34 Elipse">
              <a:extLst>
                <a:ext uri="{FF2B5EF4-FFF2-40B4-BE49-F238E27FC236}">
                  <a16:creationId xmlns:a16="http://schemas.microsoft.com/office/drawing/2014/main" id="{43D1BDC9-2B9D-4333-BFE8-E36F1944B5F7}"/>
                </a:ext>
              </a:extLst>
            </p:cNvPr>
            <p:cNvSpPr/>
            <p:nvPr/>
          </p:nvSpPr>
          <p:spPr>
            <a:xfrm>
              <a:off x="529706" y="797301"/>
              <a:ext cx="2952649" cy="2311070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35 Elipse">
              <a:extLst>
                <a:ext uri="{FF2B5EF4-FFF2-40B4-BE49-F238E27FC236}">
                  <a16:creationId xmlns:a16="http://schemas.microsoft.com/office/drawing/2014/main" id="{01C33A48-EBAE-47B1-9C7B-6E98BF4529BF}"/>
                </a:ext>
              </a:extLst>
            </p:cNvPr>
            <p:cNvSpPr/>
            <p:nvPr/>
          </p:nvSpPr>
          <p:spPr>
            <a:xfrm>
              <a:off x="539231" y="1268722"/>
              <a:ext cx="2952649" cy="1439656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36 Elipse">
              <a:extLst>
                <a:ext uri="{FF2B5EF4-FFF2-40B4-BE49-F238E27FC236}">
                  <a16:creationId xmlns:a16="http://schemas.microsoft.com/office/drawing/2014/main" id="{585C483A-249E-4747-BCF5-89664EF52782}"/>
                </a:ext>
              </a:extLst>
            </p:cNvPr>
            <p:cNvSpPr/>
            <p:nvPr/>
          </p:nvSpPr>
          <p:spPr>
            <a:xfrm>
              <a:off x="539231" y="1700460"/>
              <a:ext cx="2952649" cy="504753"/>
            </a:xfrm>
            <a:prstGeom prst="ellips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14" name="55 Tabla">
            <a:extLst>
              <a:ext uri="{FF2B5EF4-FFF2-40B4-BE49-F238E27FC236}">
                <a16:creationId xmlns:a16="http://schemas.microsoft.com/office/drawing/2014/main" id="{505C10EC-2714-45DD-B632-D82932034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56268"/>
              </p:ext>
            </p:extLst>
          </p:nvPr>
        </p:nvGraphicFramePr>
        <p:xfrm>
          <a:off x="6836411" y="787834"/>
          <a:ext cx="4100513" cy="1808164"/>
        </p:xfrm>
        <a:graphic>
          <a:graphicData uri="http://schemas.openxmlformats.org/drawingml/2006/table">
            <a:tbl>
              <a:tblPr firstRow="1" bandRow="1"/>
              <a:tblGrid>
                <a:gridCol w="133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eleven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twelve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fifteen</a:t>
                      </a:r>
                      <a:endParaRPr lang="es-ES" sz="2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fourteen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thirteen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_tradnl" sz="24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sixteen</a:t>
                      </a:r>
                      <a:endParaRPr lang="es-E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09669" marR="109669" marT="54830" marB="5483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4" name="Picture 12">
            <a:extLst>
              <a:ext uri="{FF2B5EF4-FFF2-40B4-BE49-F238E27FC236}">
                <a16:creationId xmlns:a16="http://schemas.microsoft.com/office/drawing/2014/main" id="{236C69D4-A108-45E3-B4F3-B1B1B8D4D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1341"/>
          <a:stretch/>
        </p:blipFill>
        <p:spPr bwMode="auto">
          <a:xfrm>
            <a:off x="5422929" y="186252"/>
            <a:ext cx="1291144" cy="16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2067 CuadroTexto">
            <a:extLst>
              <a:ext uri="{FF2B5EF4-FFF2-40B4-BE49-F238E27FC236}">
                <a16:creationId xmlns:a16="http://schemas.microsoft.com/office/drawing/2014/main" id="{F2AA7182-CC35-4529-A4E3-8D3AFFCDB20D}"/>
              </a:ext>
            </a:extLst>
          </p:cNvPr>
          <p:cNvSpPr txBox="1"/>
          <p:nvPr/>
        </p:nvSpPr>
        <p:spPr>
          <a:xfrm>
            <a:off x="6975973" y="2646797"/>
            <a:ext cx="3929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Click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winner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card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pic>
        <p:nvPicPr>
          <p:cNvPr id="157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A1D8E935-97D0-4408-8435-FB18DEFC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7" y="4371935"/>
            <a:ext cx="9207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B507DB98-EAAD-4D59-B94D-04592409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28" y="744366"/>
            <a:ext cx="920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047A3E59-437C-4E64-BFC1-BA1632AA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76" y="741796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5F3A668B-D91B-4828-938F-35F0F7B8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910" y="807322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E7AAA5F-FFAD-4EF5-9BA2-73CBB637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85" y="1751883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FFCBA386-90E4-45DF-B935-E0E16E63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49" y="1686359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6" descr="http://1.bp.blogspot.com/-HYXtm-TjGpg/Twy3JnzRczI/AAAAAAAAAN0/nM9X7NcBfEk/s1600/tachado_anti-idolos.png">
            <a:extLst>
              <a:ext uri="{FF2B5EF4-FFF2-40B4-BE49-F238E27FC236}">
                <a16:creationId xmlns:a16="http://schemas.microsoft.com/office/drawing/2014/main" id="{79E1EDB9-73CD-4B36-8882-E17F7298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03" y="1721286"/>
            <a:ext cx="920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14">
            <a:extLst>
              <a:ext uri="{FF2B5EF4-FFF2-40B4-BE49-F238E27FC236}">
                <a16:creationId xmlns:a16="http://schemas.microsoft.com/office/drawing/2014/main" id="{F913C54C-5346-4388-B06D-2F668F01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1280" y="3183008"/>
            <a:ext cx="1351787" cy="12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7" name="29 Grupo">
            <a:extLst>
              <a:ext uri="{FF2B5EF4-FFF2-40B4-BE49-F238E27FC236}">
                <a16:creationId xmlns:a16="http://schemas.microsoft.com/office/drawing/2014/main" id="{43074590-4E5B-4FF9-941C-D4BF48EA53FA}"/>
              </a:ext>
            </a:extLst>
          </p:cNvPr>
          <p:cNvGrpSpPr>
            <a:grpSpLocks/>
          </p:cNvGrpSpPr>
          <p:nvPr/>
        </p:nvGrpSpPr>
        <p:grpSpPr bwMode="auto">
          <a:xfrm>
            <a:off x="2449900" y="3174350"/>
            <a:ext cx="1225550" cy="1223963"/>
            <a:chOff x="971600" y="1340768"/>
            <a:chExt cx="2816473" cy="2816473"/>
          </a:xfrm>
        </p:grpSpPr>
        <p:pic>
          <p:nvPicPr>
            <p:cNvPr id="178" name="9 Imagen" descr="Purple_marble.gif">
              <a:extLst>
                <a:ext uri="{FF2B5EF4-FFF2-40B4-BE49-F238E27FC236}">
                  <a16:creationId xmlns:a16="http://schemas.microsoft.com/office/drawing/2014/main" id="{C69C436D-D2DE-4EDD-9818-42CE0FED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" name="31 Elipse">
              <a:extLst>
                <a:ext uri="{FF2B5EF4-FFF2-40B4-BE49-F238E27FC236}">
                  <a16:creationId xmlns:a16="http://schemas.microsoft.com/office/drawing/2014/main" id="{25A62A07-D4C5-482F-9761-82EA82BACC80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50000"/>
                    </a:schemeClr>
                  </a:solidFill>
                  <a:latin typeface="Arial Black" pitchFamily="34" charset="0"/>
                </a:rPr>
                <a:t>12</a:t>
              </a:r>
              <a:endParaRPr lang="es-ES" sz="10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81" name="25 Grupo">
            <a:extLst>
              <a:ext uri="{FF2B5EF4-FFF2-40B4-BE49-F238E27FC236}">
                <a16:creationId xmlns:a16="http://schemas.microsoft.com/office/drawing/2014/main" id="{D44D12AC-82DE-469B-AF92-47B01DF3DE70}"/>
              </a:ext>
            </a:extLst>
          </p:cNvPr>
          <p:cNvGrpSpPr>
            <a:grpSpLocks/>
          </p:cNvGrpSpPr>
          <p:nvPr/>
        </p:nvGrpSpPr>
        <p:grpSpPr bwMode="auto">
          <a:xfrm>
            <a:off x="2457257" y="3185277"/>
            <a:ext cx="1223962" cy="1223963"/>
            <a:chOff x="926832" y="1338929"/>
            <a:chExt cx="2816473" cy="2816473"/>
          </a:xfrm>
        </p:grpSpPr>
        <p:pic>
          <p:nvPicPr>
            <p:cNvPr id="182" name="9 Imagen" descr="Purple_marble.gif">
              <a:extLst>
                <a:ext uri="{FF2B5EF4-FFF2-40B4-BE49-F238E27FC236}">
                  <a16:creationId xmlns:a16="http://schemas.microsoft.com/office/drawing/2014/main" id="{34FC70B5-8AC5-44F1-B01E-9C7110742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832" y="1338929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" name="27 Elipse">
              <a:extLst>
                <a:ext uri="{FF2B5EF4-FFF2-40B4-BE49-F238E27FC236}">
                  <a16:creationId xmlns:a16="http://schemas.microsoft.com/office/drawing/2014/main" id="{888A6497-B250-428F-A8D2-3762414FE966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6"/>
                  </a:solidFill>
                  <a:latin typeface="Arial Black" pitchFamily="34" charset="0"/>
                </a:rPr>
                <a:t>16</a:t>
              </a:r>
              <a:endParaRPr lang="es-ES" sz="1000" b="1" dirty="0">
                <a:solidFill>
                  <a:schemeClr val="accent6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5" name="13 Grupo">
            <a:extLst>
              <a:ext uri="{FF2B5EF4-FFF2-40B4-BE49-F238E27FC236}">
                <a16:creationId xmlns:a16="http://schemas.microsoft.com/office/drawing/2014/main" id="{09DECF4D-AA0C-4292-9A1F-EAB5EC9B16DB}"/>
              </a:ext>
            </a:extLst>
          </p:cNvPr>
          <p:cNvGrpSpPr>
            <a:grpSpLocks/>
          </p:cNvGrpSpPr>
          <p:nvPr/>
        </p:nvGrpSpPr>
        <p:grpSpPr bwMode="auto">
          <a:xfrm>
            <a:off x="2464163" y="3182886"/>
            <a:ext cx="1223962" cy="1223963"/>
            <a:chOff x="971600" y="1340768"/>
            <a:chExt cx="2816473" cy="2816473"/>
          </a:xfrm>
        </p:grpSpPr>
        <p:pic>
          <p:nvPicPr>
            <p:cNvPr id="186" name="9 Imagen" descr="Purple_marble.gif">
              <a:extLst>
                <a:ext uri="{FF2B5EF4-FFF2-40B4-BE49-F238E27FC236}">
                  <a16:creationId xmlns:a16="http://schemas.microsoft.com/office/drawing/2014/main" id="{7D9C64F1-EED3-458D-9E31-1AA030149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15 Elipse">
              <a:extLst>
                <a:ext uri="{FF2B5EF4-FFF2-40B4-BE49-F238E27FC236}">
                  <a16:creationId xmlns:a16="http://schemas.microsoft.com/office/drawing/2014/main" id="{F187E6BB-1CEF-47BA-9829-996CDA864D31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C00000"/>
                  </a:solidFill>
                  <a:latin typeface="Arial Black" pitchFamily="34" charset="0"/>
                </a:rPr>
                <a:t>14</a:t>
              </a:r>
              <a:endParaRPr lang="es-ES" sz="1000" b="1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9" name="17 Grupo">
            <a:extLst>
              <a:ext uri="{FF2B5EF4-FFF2-40B4-BE49-F238E27FC236}">
                <a16:creationId xmlns:a16="http://schemas.microsoft.com/office/drawing/2014/main" id="{036226CC-7E1E-4E27-B385-C4AC1DADC593}"/>
              </a:ext>
            </a:extLst>
          </p:cNvPr>
          <p:cNvGrpSpPr>
            <a:grpSpLocks/>
          </p:cNvGrpSpPr>
          <p:nvPr/>
        </p:nvGrpSpPr>
        <p:grpSpPr bwMode="auto">
          <a:xfrm>
            <a:off x="2460788" y="3182887"/>
            <a:ext cx="1223963" cy="1223962"/>
            <a:chOff x="971600" y="1340768"/>
            <a:chExt cx="2816473" cy="2816473"/>
          </a:xfrm>
        </p:grpSpPr>
        <p:pic>
          <p:nvPicPr>
            <p:cNvPr id="190" name="9 Imagen" descr="Purple_marble.gif">
              <a:extLst>
                <a:ext uri="{FF2B5EF4-FFF2-40B4-BE49-F238E27FC236}">
                  <a16:creationId xmlns:a16="http://schemas.microsoft.com/office/drawing/2014/main" id="{C82CE56A-B951-42F0-A093-DD6BAC542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" name="19 Elipse">
              <a:extLst>
                <a:ext uri="{FF2B5EF4-FFF2-40B4-BE49-F238E27FC236}">
                  <a16:creationId xmlns:a16="http://schemas.microsoft.com/office/drawing/2014/main" id="{C6ADE159-1271-4552-91F7-71A0E1F149E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</a:rPr>
                <a:t>11</a:t>
              </a:r>
              <a:endParaRPr lang="es-ES" sz="1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193" name="5 Grupo">
            <a:extLst>
              <a:ext uri="{FF2B5EF4-FFF2-40B4-BE49-F238E27FC236}">
                <a16:creationId xmlns:a16="http://schemas.microsoft.com/office/drawing/2014/main" id="{97453E62-5496-4B84-B01A-84E85EE16BE6}"/>
              </a:ext>
            </a:extLst>
          </p:cNvPr>
          <p:cNvGrpSpPr>
            <a:grpSpLocks/>
          </p:cNvGrpSpPr>
          <p:nvPr/>
        </p:nvGrpSpPr>
        <p:grpSpPr bwMode="auto">
          <a:xfrm>
            <a:off x="2441752" y="3170582"/>
            <a:ext cx="1223963" cy="1223962"/>
            <a:chOff x="971600" y="1340768"/>
            <a:chExt cx="2816473" cy="2816473"/>
          </a:xfrm>
        </p:grpSpPr>
        <p:pic>
          <p:nvPicPr>
            <p:cNvPr id="194" name="9 Imagen" descr="Purple_marble.gif">
              <a:extLst>
                <a:ext uri="{FF2B5EF4-FFF2-40B4-BE49-F238E27FC236}">
                  <a16:creationId xmlns:a16="http://schemas.microsoft.com/office/drawing/2014/main" id="{5928F240-60EA-4FC6-9AE5-804AA2F4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10 Elipse">
              <a:extLst>
                <a:ext uri="{FF2B5EF4-FFF2-40B4-BE49-F238E27FC236}">
                  <a16:creationId xmlns:a16="http://schemas.microsoft.com/office/drawing/2014/main" id="{BE8D030B-51A3-49F3-9D01-AAF652150B9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rgbClr val="9900CC"/>
                  </a:solidFill>
                  <a:latin typeface="Arial Black" pitchFamily="34" charset="0"/>
                </a:rPr>
                <a:t>13</a:t>
              </a:r>
              <a:endParaRPr lang="es-ES" sz="1000" b="1" dirty="0">
                <a:solidFill>
                  <a:srgbClr val="9900CC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97" name="21 Grupo">
            <a:extLst>
              <a:ext uri="{FF2B5EF4-FFF2-40B4-BE49-F238E27FC236}">
                <a16:creationId xmlns:a16="http://schemas.microsoft.com/office/drawing/2014/main" id="{ED00D253-6E9D-49DC-92A4-7041B94FA407}"/>
              </a:ext>
            </a:extLst>
          </p:cNvPr>
          <p:cNvGrpSpPr>
            <a:grpSpLocks/>
          </p:cNvGrpSpPr>
          <p:nvPr/>
        </p:nvGrpSpPr>
        <p:grpSpPr bwMode="auto">
          <a:xfrm>
            <a:off x="2448399" y="3177286"/>
            <a:ext cx="1223962" cy="1223962"/>
            <a:chOff x="971600" y="1340768"/>
            <a:chExt cx="2816473" cy="2816473"/>
          </a:xfrm>
        </p:grpSpPr>
        <p:pic>
          <p:nvPicPr>
            <p:cNvPr id="198" name="9 Imagen" descr="Purple_marble.gif">
              <a:extLst>
                <a:ext uri="{FF2B5EF4-FFF2-40B4-BE49-F238E27FC236}">
                  <a16:creationId xmlns:a16="http://schemas.microsoft.com/office/drawing/2014/main" id="{A5B650A8-5DAA-4327-88FD-BB96ED61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816473" cy="281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23 Elipse">
              <a:extLst>
                <a:ext uri="{FF2B5EF4-FFF2-40B4-BE49-F238E27FC236}">
                  <a16:creationId xmlns:a16="http://schemas.microsoft.com/office/drawing/2014/main" id="{88B42D90-60A1-4D4E-A41B-142B453F65CC}"/>
                </a:ext>
              </a:extLst>
            </p:cNvPr>
            <p:cNvSpPr/>
            <p:nvPr/>
          </p:nvSpPr>
          <p:spPr>
            <a:xfrm>
              <a:off x="1723604" y="2060848"/>
              <a:ext cx="1336228" cy="133622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Plain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15</a:t>
              </a:r>
              <a:endParaRPr lang="es-ES" sz="10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pic>
        <p:nvPicPr>
          <p:cNvPr id="53" name="9 Imagen" descr="Purple_marble.gif">
            <a:hlinkClick r:id="rId25" action="ppaction://hlinksldjump"/>
            <a:extLst>
              <a:ext uri="{FF2B5EF4-FFF2-40B4-BE49-F238E27FC236}">
                <a16:creationId xmlns:a16="http://schemas.microsoft.com/office/drawing/2014/main" id="{BB7298F1-E7A1-4947-823F-C07F10C4706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8425" y="100139"/>
            <a:ext cx="921616" cy="92161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046CBE4-4BBE-4882-933C-2E40F0B2B06F}"/>
              </a:ext>
            </a:extLst>
          </p:cNvPr>
          <p:cNvSpPr/>
          <p:nvPr/>
        </p:nvSpPr>
        <p:spPr>
          <a:xfrm>
            <a:off x="219882" y="346984"/>
            <a:ext cx="707481" cy="502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</a:rPr>
              <a:t>BINGO</a:t>
            </a:r>
          </a:p>
        </p:txBody>
      </p:sp>
    </p:spTree>
    <p:extLst>
      <p:ext uri="{BB962C8B-B14F-4D97-AF65-F5344CB8AC3E}">
        <p14:creationId xmlns:p14="http://schemas.microsoft.com/office/powerpoint/2010/main" val="27776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1.875E-6 0.13287 C -1.875E-6 0.19236 0.18477 0.26598 0.33529 0.26598 L 0.67071 0.26598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9" y="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2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0.13195 C -2.70833E-6 0.19097 0.14063 0.26435 0.25521 0.26435 L 0.51133 0.26435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3.54167E-6 0.13218 C -3.54167E-6 0.1912 0.09519 0.26435 0.17253 0.26435 L 0.34532 0.2643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1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3.125E-6 0.13009 C -3.125E-6 0.1882 0.0474 0.26042 0.08607 0.26042 L 0.17279 0.26042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1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1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1 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1836 0.262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1.45833E-6 0.13125 C -1.45833E-6 0.19005 -0.03841 0.26274 -0.06966 0.26274 L -0.13906 0.26274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5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i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732</Words>
  <Application>Microsoft Office PowerPoint</Application>
  <PresentationFormat>Màn hình rộng</PresentationFormat>
  <Paragraphs>310</Paragraphs>
  <Slides>21</Slides>
  <Notes>19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30" baseType="lpstr">
      <vt:lpstr>Amasis MT Pro Black</vt:lpstr>
      <vt:lpstr>Arial</vt:lpstr>
      <vt:lpstr>Arial Black</vt:lpstr>
      <vt:lpstr>Calibri</vt:lpstr>
      <vt:lpstr>Calibri Light</vt:lpstr>
      <vt:lpstr>Comic Sans MS</vt:lpstr>
      <vt:lpstr>Sport Day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78</cp:revision>
  <dcterms:created xsi:type="dcterms:W3CDTF">2022-01-25T11:05:41Z</dcterms:created>
  <dcterms:modified xsi:type="dcterms:W3CDTF">2026-01-12T07:12:50Z</dcterms:modified>
</cp:coreProperties>
</file>