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711" r:id="rId3"/>
  </p:sldMasterIdLst>
  <p:notesMasterIdLst>
    <p:notesMasterId r:id="rId14"/>
  </p:notesMasterIdLst>
  <p:sldIdLst>
    <p:sldId id="268" r:id="rId4"/>
    <p:sldId id="258" r:id="rId5"/>
    <p:sldId id="263" r:id="rId6"/>
    <p:sldId id="259" r:id="rId7"/>
    <p:sldId id="284" r:id="rId8"/>
    <p:sldId id="285" r:id="rId9"/>
    <p:sldId id="290" r:id="rId10"/>
    <p:sldId id="291" r:id="rId11"/>
    <p:sldId id="293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7B7"/>
    <a:srgbClr val="000000"/>
    <a:srgbClr val="F3C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4" autoAdjust="0"/>
    <p:restoredTop sz="88203" autoAdjust="0"/>
  </p:normalViewPr>
  <p:slideViewPr>
    <p:cSldViewPr snapToGrid="0" showGuides="1">
      <p:cViewPr varScale="1">
        <p:scale>
          <a:sx n="57" d="100"/>
          <a:sy n="57" d="100"/>
        </p:scale>
        <p:origin x="79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1DCE2-C0F6-45EF-8A09-A34E7B12D8A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29523-64EF-4389-B3C5-6AFDBF5BE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9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56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listen and repeat after me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GV giơ lại từng tranh. Mỗi tranh, bật audio và mời HS nhắc lại vài lần. Sau đó nhắc theo nhóm rồi đến cá nhân.</a:t>
            </a:r>
          </a:p>
          <a:p>
            <a:endParaRPr lang="en-US"/>
          </a:p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Nghe băng và nhắc lại theo lớp, nhóm, cá nhân</a:t>
            </a:r>
          </a:p>
          <a:p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 hiện dạy âm </a:t>
            </a:r>
            <a:r>
              <a:rPr lang="en-US" sz="12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12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120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Look! The letters become red. What letter are they? (Letter Z)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 vào chữ z của từng từ và nói: </a:t>
            </a:r>
          </a:p>
          <a:p>
            <a:pPr marL="285750" marR="0" indent="-28575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Tx/>
              <a:buChar char="-"/>
            </a:pPr>
            <a:r>
              <a:rPr lang="en-US" sz="12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 we learn a new letter: “Z”</a:t>
            </a:r>
          </a:p>
          <a:p>
            <a:pPr marL="285750" marR="0" indent="-28575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Tx/>
              <a:buChar char="-"/>
            </a:pPr>
            <a:r>
              <a:rPr lang="en-US" sz="120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(Gv dạy đọc Z cho cả lớp, luyện đọc nhóm, cá nhân) 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i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10CEA-8FFB-43C6-89A3-B324EEF3D0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4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7b79d37126_2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Lượt</a:t>
            </a:r>
            <a:r>
              <a:rPr lang="en-US" baseline="0" dirty="0"/>
              <a:t> 1 : GV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xem</a:t>
            </a:r>
            <a:r>
              <a:rPr lang="en-US" baseline="0" dirty="0"/>
              <a:t> 1 set </a:t>
            </a:r>
            <a:r>
              <a:rPr lang="en-US" baseline="0" dirty="0" err="1"/>
              <a:t>gồm</a:t>
            </a:r>
            <a:r>
              <a:rPr lang="en-US" baseline="0" dirty="0"/>
              <a:t> 3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HS </a:t>
            </a:r>
            <a:r>
              <a:rPr lang="en-US" baseline="0" dirty="0" err="1"/>
              <a:t>kể</a:t>
            </a:r>
            <a:r>
              <a:rPr lang="en-US" baseline="0" dirty="0"/>
              <a:t> </a:t>
            </a:r>
            <a:r>
              <a:rPr lang="en-US" baseline="0" dirty="0" err="1"/>
              <a:t>lại</a:t>
            </a:r>
            <a:r>
              <a:rPr lang="en-US" baseline="0" dirty="0"/>
              <a:t> </a:t>
            </a:r>
            <a:r>
              <a:rPr lang="en-US" baseline="0" dirty="0" err="1"/>
              <a:t>những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err="1"/>
              <a:t>Lượt</a:t>
            </a:r>
            <a:r>
              <a:rPr lang="en-US" baseline="0" dirty="0"/>
              <a:t> 2: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tư</a:t>
            </a:r>
            <a:r>
              <a:rPr lang="en-US" baseline="0" dirty="0"/>
              <a:t>̣ </a:t>
            </a:r>
            <a:r>
              <a:rPr lang="en-US" baseline="0" dirty="0" err="1"/>
              <a:t>nhưng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lượng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tăng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1 </a:t>
            </a:r>
            <a:r>
              <a:rPr lang="en-US" baseline="0" dirty="0" err="1"/>
              <a:t>hình</a:t>
            </a:r>
            <a:r>
              <a:rPr lang="en-US" baseline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aseline="0" dirty="0"/>
              <a:t>- </a:t>
            </a:r>
            <a:r>
              <a:rPr lang="en-US" baseline="0" dirty="0" err="1"/>
              <a:t>Lượt</a:t>
            </a:r>
            <a:r>
              <a:rPr lang="en-US" baseline="0" dirty="0"/>
              <a:t> 3&amp;4: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tư</a:t>
            </a:r>
            <a:r>
              <a:rPr lang="en-US" baseline="0" dirty="0"/>
              <a:t>̣ </a:t>
            </a:r>
            <a:r>
              <a:rPr lang="en-US" baseline="0" dirty="0" err="1"/>
              <a:t>nhưng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lượng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tăng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1- 2 </a:t>
            </a:r>
            <a:r>
              <a:rPr lang="en-US" baseline="0" dirty="0" err="1"/>
              <a:t>hình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tùy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khả </a:t>
            </a:r>
            <a:r>
              <a:rPr lang="en-US" baseline="0" dirty="0" err="1"/>
              <a:t>năng</a:t>
            </a:r>
            <a:r>
              <a:rPr lang="en-US" baseline="0" dirty="0"/>
              <a:t> </a:t>
            </a:r>
            <a:r>
              <a:rPr lang="en-US" baseline="0" dirty="0" err="1"/>
              <a:t>của</a:t>
            </a:r>
            <a:r>
              <a:rPr lang="en-US" baseline="0" dirty="0"/>
              <a:t> HS </a:t>
            </a:r>
            <a:r>
              <a:rPr lang="en-US" baseline="0" dirty="0" err="1"/>
              <a:t>thì</a:t>
            </a:r>
            <a:r>
              <a:rPr lang="en-US" baseline="0" dirty="0"/>
              <a:t> GV có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dừng</a:t>
            </a:r>
            <a:r>
              <a:rPr lang="en-US" baseline="0" dirty="0"/>
              <a:t> </a:t>
            </a:r>
            <a:r>
              <a:rPr lang="en-US" baseline="0" dirty="0" err="1"/>
              <a:t>lại</a:t>
            </a:r>
            <a:r>
              <a:rPr lang="en-US" baseline="0" dirty="0"/>
              <a:t> </a:t>
            </a:r>
            <a:r>
              <a:rPr lang="en-US" baseline="0" dirty="0" err="1"/>
              <a:t>hoặc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tiếp</a:t>
            </a:r>
            <a:r>
              <a:rPr lang="en-US" baseline="0" dirty="0"/>
              <a:t>.</a:t>
            </a:r>
            <a:endParaRPr dirty="0"/>
          </a:p>
        </p:txBody>
      </p:sp>
      <p:sp>
        <p:nvSpPr>
          <p:cNvPr id="194" name="Google Shape;194;g17b79d37126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541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7b79d37126_2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17b79d37126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30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7b79d37126_2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17b79d37126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4461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7b79d37126_2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17b79d37126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1476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7b79d37126_2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17b79d37126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641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6891942">
            <a:off x="7850338" y="-1628710"/>
            <a:ext cx="1629308" cy="3945491"/>
            <a:chOff x="6213875" y="302050"/>
            <a:chExt cx="585900" cy="1652775"/>
          </a:xfrm>
        </p:grpSpPr>
        <p:sp>
          <p:nvSpPr>
            <p:cNvPr id="10" name="Google Shape;10;p2"/>
            <p:cNvSpPr/>
            <p:nvPr/>
          </p:nvSpPr>
          <p:spPr>
            <a:xfrm>
              <a:off x="6213875" y="302050"/>
              <a:ext cx="585900" cy="1652775"/>
            </a:xfrm>
            <a:custGeom>
              <a:avLst/>
              <a:gdLst/>
              <a:ahLst/>
              <a:cxnLst/>
              <a:rect l="l" t="t" r="r" b="b"/>
              <a:pathLst>
                <a:path w="23436" h="66111" extrusionOk="0">
                  <a:moveTo>
                    <a:pt x="14956" y="0"/>
                  </a:moveTo>
                  <a:lnTo>
                    <a:pt x="14956" y="0"/>
                  </a:lnTo>
                  <a:cubicBezTo>
                    <a:pt x="14973" y="19"/>
                    <a:pt x="14990" y="38"/>
                    <a:pt x="15007" y="57"/>
                  </a:cubicBezTo>
                  <a:lnTo>
                    <a:pt x="15007" y="57"/>
                  </a:lnTo>
                  <a:cubicBezTo>
                    <a:pt x="14990" y="38"/>
                    <a:pt x="14973" y="19"/>
                    <a:pt x="14956" y="0"/>
                  </a:cubicBezTo>
                  <a:close/>
                  <a:moveTo>
                    <a:pt x="15007" y="57"/>
                  </a:moveTo>
                  <a:lnTo>
                    <a:pt x="15007" y="57"/>
                  </a:lnTo>
                  <a:cubicBezTo>
                    <a:pt x="16556" y="1793"/>
                    <a:pt x="16068" y="4552"/>
                    <a:pt x="14986" y="6626"/>
                  </a:cubicBezTo>
                  <a:cubicBezTo>
                    <a:pt x="13922" y="8693"/>
                    <a:pt x="12342" y="10578"/>
                    <a:pt x="11886" y="12888"/>
                  </a:cubicBezTo>
                  <a:cubicBezTo>
                    <a:pt x="11095" y="16930"/>
                    <a:pt x="13953" y="21399"/>
                    <a:pt x="12038" y="25046"/>
                  </a:cubicBezTo>
                  <a:cubicBezTo>
                    <a:pt x="10670" y="27630"/>
                    <a:pt x="7326" y="28724"/>
                    <a:pt x="5958" y="31308"/>
                  </a:cubicBezTo>
                  <a:cubicBezTo>
                    <a:pt x="3831" y="35350"/>
                    <a:pt x="7539" y="40396"/>
                    <a:pt x="6141" y="44742"/>
                  </a:cubicBezTo>
                  <a:cubicBezTo>
                    <a:pt x="5624" y="46414"/>
                    <a:pt x="4378" y="47752"/>
                    <a:pt x="3436" y="49241"/>
                  </a:cubicBezTo>
                  <a:cubicBezTo>
                    <a:pt x="153" y="54196"/>
                    <a:pt x="1" y="61035"/>
                    <a:pt x="3040" y="66111"/>
                  </a:cubicBezTo>
                  <a:lnTo>
                    <a:pt x="18755" y="65959"/>
                  </a:lnTo>
                  <a:cubicBezTo>
                    <a:pt x="19880" y="64196"/>
                    <a:pt x="19697" y="61916"/>
                    <a:pt x="19241" y="59879"/>
                  </a:cubicBezTo>
                  <a:cubicBezTo>
                    <a:pt x="18785" y="57813"/>
                    <a:pt x="18086" y="55776"/>
                    <a:pt x="18178" y="53709"/>
                  </a:cubicBezTo>
                  <a:cubicBezTo>
                    <a:pt x="18360" y="50335"/>
                    <a:pt x="20670" y="47326"/>
                    <a:pt x="20609" y="43952"/>
                  </a:cubicBezTo>
                  <a:cubicBezTo>
                    <a:pt x="20579" y="40761"/>
                    <a:pt x="18026" y="37995"/>
                    <a:pt x="18086" y="34803"/>
                  </a:cubicBezTo>
                  <a:cubicBezTo>
                    <a:pt x="18147" y="31125"/>
                    <a:pt x="23436" y="25928"/>
                    <a:pt x="19333" y="18055"/>
                  </a:cubicBezTo>
                  <a:cubicBezTo>
                    <a:pt x="14179" y="8143"/>
                    <a:pt x="21361" y="7058"/>
                    <a:pt x="1500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419825" y="495050"/>
              <a:ext cx="218100" cy="1380750"/>
            </a:xfrm>
            <a:custGeom>
              <a:avLst/>
              <a:gdLst/>
              <a:ahLst/>
              <a:cxnLst/>
              <a:rect l="l" t="t" r="r" b="b"/>
              <a:pathLst>
                <a:path w="8724" h="55230" extrusionOk="0">
                  <a:moveTo>
                    <a:pt x="7751" y="1"/>
                  </a:moveTo>
                  <a:lnTo>
                    <a:pt x="7751" y="1"/>
                  </a:lnTo>
                  <a:cubicBezTo>
                    <a:pt x="7629" y="608"/>
                    <a:pt x="7508" y="1216"/>
                    <a:pt x="7325" y="1794"/>
                  </a:cubicBezTo>
                  <a:cubicBezTo>
                    <a:pt x="7143" y="2371"/>
                    <a:pt x="6900" y="2949"/>
                    <a:pt x="6657" y="3496"/>
                  </a:cubicBezTo>
                  <a:cubicBezTo>
                    <a:pt x="6414" y="4074"/>
                    <a:pt x="6170" y="4621"/>
                    <a:pt x="5988" y="5198"/>
                  </a:cubicBezTo>
                  <a:cubicBezTo>
                    <a:pt x="5775" y="5776"/>
                    <a:pt x="5623" y="6384"/>
                    <a:pt x="5593" y="7022"/>
                  </a:cubicBezTo>
                  <a:cubicBezTo>
                    <a:pt x="5411" y="9514"/>
                    <a:pt x="6322" y="11946"/>
                    <a:pt x="7538" y="14043"/>
                  </a:cubicBezTo>
                  <a:cubicBezTo>
                    <a:pt x="7812" y="14590"/>
                    <a:pt x="8085" y="15138"/>
                    <a:pt x="8207" y="15715"/>
                  </a:cubicBezTo>
                  <a:cubicBezTo>
                    <a:pt x="8298" y="16019"/>
                    <a:pt x="8329" y="16293"/>
                    <a:pt x="8359" y="16597"/>
                  </a:cubicBezTo>
                  <a:cubicBezTo>
                    <a:pt x="8359" y="16870"/>
                    <a:pt x="8329" y="17174"/>
                    <a:pt x="8298" y="17478"/>
                  </a:cubicBezTo>
                  <a:cubicBezTo>
                    <a:pt x="8207" y="18086"/>
                    <a:pt x="8055" y="18664"/>
                    <a:pt x="7812" y="19180"/>
                  </a:cubicBezTo>
                  <a:cubicBezTo>
                    <a:pt x="7569" y="19727"/>
                    <a:pt x="7234" y="20244"/>
                    <a:pt x="6870" y="20700"/>
                  </a:cubicBezTo>
                  <a:cubicBezTo>
                    <a:pt x="6110" y="21642"/>
                    <a:pt x="5198" y="22463"/>
                    <a:pt x="4468" y="23496"/>
                  </a:cubicBezTo>
                  <a:cubicBezTo>
                    <a:pt x="4104" y="24013"/>
                    <a:pt x="3800" y="24591"/>
                    <a:pt x="3587" y="25199"/>
                  </a:cubicBezTo>
                  <a:cubicBezTo>
                    <a:pt x="3374" y="25776"/>
                    <a:pt x="3222" y="26414"/>
                    <a:pt x="3161" y="27053"/>
                  </a:cubicBezTo>
                  <a:cubicBezTo>
                    <a:pt x="3070" y="27661"/>
                    <a:pt x="3100" y="28329"/>
                    <a:pt x="3192" y="28937"/>
                  </a:cubicBezTo>
                  <a:cubicBezTo>
                    <a:pt x="3252" y="29576"/>
                    <a:pt x="3404" y="30183"/>
                    <a:pt x="3587" y="30791"/>
                  </a:cubicBezTo>
                  <a:cubicBezTo>
                    <a:pt x="3921" y="31977"/>
                    <a:pt x="4347" y="33132"/>
                    <a:pt x="4681" y="34287"/>
                  </a:cubicBezTo>
                  <a:cubicBezTo>
                    <a:pt x="4985" y="35442"/>
                    <a:pt x="5198" y="36627"/>
                    <a:pt x="4955" y="37782"/>
                  </a:cubicBezTo>
                  <a:cubicBezTo>
                    <a:pt x="4772" y="38907"/>
                    <a:pt x="4225" y="39971"/>
                    <a:pt x="3587" y="40974"/>
                  </a:cubicBezTo>
                  <a:cubicBezTo>
                    <a:pt x="2949" y="42007"/>
                    <a:pt x="2219" y="43010"/>
                    <a:pt x="1611" y="44135"/>
                  </a:cubicBezTo>
                  <a:cubicBezTo>
                    <a:pt x="1034" y="45260"/>
                    <a:pt x="578" y="46445"/>
                    <a:pt x="334" y="47722"/>
                  </a:cubicBezTo>
                  <a:cubicBezTo>
                    <a:pt x="61" y="48968"/>
                    <a:pt x="0" y="50245"/>
                    <a:pt x="61" y="51491"/>
                  </a:cubicBezTo>
                  <a:cubicBezTo>
                    <a:pt x="122" y="52767"/>
                    <a:pt x="274" y="54014"/>
                    <a:pt x="517" y="55229"/>
                  </a:cubicBezTo>
                  <a:lnTo>
                    <a:pt x="1672" y="54986"/>
                  </a:lnTo>
                  <a:cubicBezTo>
                    <a:pt x="1186" y="52646"/>
                    <a:pt x="942" y="50245"/>
                    <a:pt x="1338" y="47904"/>
                  </a:cubicBezTo>
                  <a:cubicBezTo>
                    <a:pt x="1550" y="46749"/>
                    <a:pt x="1915" y="45624"/>
                    <a:pt x="2462" y="44561"/>
                  </a:cubicBezTo>
                  <a:cubicBezTo>
                    <a:pt x="3009" y="43527"/>
                    <a:pt x="3678" y="42524"/>
                    <a:pt x="4316" y="41460"/>
                  </a:cubicBezTo>
                  <a:cubicBezTo>
                    <a:pt x="4651" y="40913"/>
                    <a:pt x="4955" y="40366"/>
                    <a:pt x="5198" y="39758"/>
                  </a:cubicBezTo>
                  <a:cubicBezTo>
                    <a:pt x="5471" y="39181"/>
                    <a:pt x="5654" y="38542"/>
                    <a:pt x="5745" y="37904"/>
                  </a:cubicBezTo>
                  <a:cubicBezTo>
                    <a:pt x="5806" y="37600"/>
                    <a:pt x="5806" y="37266"/>
                    <a:pt x="5836" y="36931"/>
                  </a:cubicBezTo>
                  <a:cubicBezTo>
                    <a:pt x="5806" y="36597"/>
                    <a:pt x="5806" y="36293"/>
                    <a:pt x="5775" y="35959"/>
                  </a:cubicBezTo>
                  <a:cubicBezTo>
                    <a:pt x="5684" y="35320"/>
                    <a:pt x="5532" y="34712"/>
                    <a:pt x="5350" y="34104"/>
                  </a:cubicBezTo>
                  <a:cubicBezTo>
                    <a:pt x="5015" y="32919"/>
                    <a:pt x="4559" y="31764"/>
                    <a:pt x="4195" y="30609"/>
                  </a:cubicBezTo>
                  <a:cubicBezTo>
                    <a:pt x="3860" y="29454"/>
                    <a:pt x="3587" y="28299"/>
                    <a:pt x="3739" y="27113"/>
                  </a:cubicBezTo>
                  <a:cubicBezTo>
                    <a:pt x="3800" y="26536"/>
                    <a:pt x="3891" y="25958"/>
                    <a:pt x="4104" y="25381"/>
                  </a:cubicBezTo>
                  <a:cubicBezTo>
                    <a:pt x="4286" y="24834"/>
                    <a:pt x="4559" y="24317"/>
                    <a:pt x="4894" y="23800"/>
                  </a:cubicBezTo>
                  <a:cubicBezTo>
                    <a:pt x="5532" y="22828"/>
                    <a:pt x="6444" y="21977"/>
                    <a:pt x="7234" y="21004"/>
                  </a:cubicBezTo>
                  <a:cubicBezTo>
                    <a:pt x="7599" y="20487"/>
                    <a:pt x="7933" y="19971"/>
                    <a:pt x="8207" y="19363"/>
                  </a:cubicBezTo>
                  <a:cubicBezTo>
                    <a:pt x="8450" y="18785"/>
                    <a:pt x="8602" y="18177"/>
                    <a:pt x="8663" y="17539"/>
                  </a:cubicBezTo>
                  <a:cubicBezTo>
                    <a:pt x="8693" y="17235"/>
                    <a:pt x="8724" y="16931"/>
                    <a:pt x="8724" y="16597"/>
                  </a:cubicBezTo>
                  <a:cubicBezTo>
                    <a:pt x="8693" y="16262"/>
                    <a:pt x="8633" y="15958"/>
                    <a:pt x="8541" y="15654"/>
                  </a:cubicBezTo>
                  <a:cubicBezTo>
                    <a:pt x="8389" y="15046"/>
                    <a:pt x="8116" y="14469"/>
                    <a:pt x="7812" y="13922"/>
                  </a:cubicBezTo>
                  <a:cubicBezTo>
                    <a:pt x="7538" y="13375"/>
                    <a:pt x="7234" y="12858"/>
                    <a:pt x="6961" y="12311"/>
                  </a:cubicBezTo>
                  <a:cubicBezTo>
                    <a:pt x="6809" y="12037"/>
                    <a:pt x="6687" y="11764"/>
                    <a:pt x="6566" y="11490"/>
                  </a:cubicBezTo>
                  <a:cubicBezTo>
                    <a:pt x="6444" y="11217"/>
                    <a:pt x="6353" y="10913"/>
                    <a:pt x="6262" y="10639"/>
                  </a:cubicBezTo>
                  <a:cubicBezTo>
                    <a:pt x="5927" y="9454"/>
                    <a:pt x="5654" y="8268"/>
                    <a:pt x="5745" y="7052"/>
                  </a:cubicBezTo>
                  <a:cubicBezTo>
                    <a:pt x="5775" y="6444"/>
                    <a:pt x="5897" y="5837"/>
                    <a:pt x="6079" y="5259"/>
                  </a:cubicBezTo>
                  <a:cubicBezTo>
                    <a:pt x="6262" y="4682"/>
                    <a:pt x="6505" y="4104"/>
                    <a:pt x="6748" y="3557"/>
                  </a:cubicBezTo>
                  <a:cubicBezTo>
                    <a:pt x="6961" y="2979"/>
                    <a:pt x="7174" y="2402"/>
                    <a:pt x="7356" y="1824"/>
                  </a:cubicBezTo>
                  <a:cubicBezTo>
                    <a:pt x="7508" y="1216"/>
                    <a:pt x="7660" y="608"/>
                    <a:pt x="7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" name="Google Shape;12;p2"/>
          <p:cNvGrpSpPr/>
          <p:nvPr/>
        </p:nvGrpSpPr>
        <p:grpSpPr>
          <a:xfrm rot="424342" flipH="1">
            <a:off x="1640358" y="-513206"/>
            <a:ext cx="2136517" cy="2035515"/>
            <a:chOff x="2140100" y="402350"/>
            <a:chExt cx="1290325" cy="1229325"/>
          </a:xfrm>
        </p:grpSpPr>
        <p:sp>
          <p:nvSpPr>
            <p:cNvPr id="13" name="Google Shape;13;p2"/>
            <p:cNvSpPr/>
            <p:nvPr/>
          </p:nvSpPr>
          <p:spPr>
            <a:xfrm>
              <a:off x="3039825" y="432750"/>
              <a:ext cx="390600" cy="833825"/>
            </a:xfrm>
            <a:custGeom>
              <a:avLst/>
              <a:gdLst/>
              <a:ahLst/>
              <a:cxnLst/>
              <a:rect l="l" t="t" r="r" b="b"/>
              <a:pathLst>
                <a:path w="15624" h="33353" extrusionOk="0">
                  <a:moveTo>
                    <a:pt x="1216" y="0"/>
                  </a:moveTo>
                  <a:lnTo>
                    <a:pt x="486" y="5471"/>
                  </a:lnTo>
                  <a:cubicBezTo>
                    <a:pt x="0" y="11702"/>
                    <a:pt x="547" y="18025"/>
                    <a:pt x="2037" y="24073"/>
                  </a:cubicBezTo>
                  <a:cubicBezTo>
                    <a:pt x="2766" y="26961"/>
                    <a:pt x="3800" y="29940"/>
                    <a:pt x="6049" y="31824"/>
                  </a:cubicBezTo>
                  <a:cubicBezTo>
                    <a:pt x="7213" y="32803"/>
                    <a:pt x="8782" y="33352"/>
                    <a:pt x="10286" y="33352"/>
                  </a:cubicBezTo>
                  <a:cubicBezTo>
                    <a:pt x="11726" y="33352"/>
                    <a:pt x="13105" y="32848"/>
                    <a:pt x="14012" y="31733"/>
                  </a:cubicBezTo>
                  <a:cubicBezTo>
                    <a:pt x="15623" y="29727"/>
                    <a:pt x="15167" y="26839"/>
                    <a:pt x="14499" y="24347"/>
                  </a:cubicBezTo>
                  <a:cubicBezTo>
                    <a:pt x="11946" y="15380"/>
                    <a:pt x="7386" y="6991"/>
                    <a:pt x="1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663675" y="522400"/>
              <a:ext cx="450625" cy="1109275"/>
            </a:xfrm>
            <a:custGeom>
              <a:avLst/>
              <a:gdLst/>
              <a:ahLst/>
              <a:cxnLst/>
              <a:rect l="l" t="t" r="r" b="b"/>
              <a:pathLst>
                <a:path w="18025" h="44371" extrusionOk="0">
                  <a:moveTo>
                    <a:pt x="16961" y="1"/>
                  </a:moveTo>
                  <a:lnTo>
                    <a:pt x="10456" y="1460"/>
                  </a:lnTo>
                  <a:cubicBezTo>
                    <a:pt x="4863" y="12433"/>
                    <a:pt x="1398" y="24439"/>
                    <a:pt x="274" y="36658"/>
                  </a:cubicBezTo>
                  <a:cubicBezTo>
                    <a:pt x="122" y="38391"/>
                    <a:pt x="0" y="40184"/>
                    <a:pt x="669" y="41764"/>
                  </a:cubicBezTo>
                  <a:cubicBezTo>
                    <a:pt x="1266" y="43177"/>
                    <a:pt x="2664" y="44370"/>
                    <a:pt x="4169" y="44370"/>
                  </a:cubicBezTo>
                  <a:cubicBezTo>
                    <a:pt x="4349" y="44370"/>
                    <a:pt x="4530" y="44353"/>
                    <a:pt x="4712" y="44318"/>
                  </a:cubicBezTo>
                  <a:cubicBezTo>
                    <a:pt x="6292" y="44014"/>
                    <a:pt x="7295" y="42494"/>
                    <a:pt x="8055" y="41065"/>
                  </a:cubicBezTo>
                  <a:cubicBezTo>
                    <a:pt x="14894" y="28603"/>
                    <a:pt x="18025" y="14165"/>
                    <a:pt x="169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19250" y="528475"/>
              <a:ext cx="756750" cy="954150"/>
            </a:xfrm>
            <a:custGeom>
              <a:avLst/>
              <a:gdLst/>
              <a:ahLst/>
              <a:cxnLst/>
              <a:rect l="l" t="t" r="r" b="b"/>
              <a:pathLst>
                <a:path w="30270" h="38166" extrusionOk="0">
                  <a:moveTo>
                    <a:pt x="29631" y="1"/>
                  </a:moveTo>
                  <a:cubicBezTo>
                    <a:pt x="29196" y="760"/>
                    <a:pt x="28779" y="1528"/>
                    <a:pt x="28379" y="2304"/>
                  </a:cubicBezTo>
                  <a:lnTo>
                    <a:pt x="28379" y="2304"/>
                  </a:lnTo>
                  <a:cubicBezTo>
                    <a:pt x="29005" y="1824"/>
                    <a:pt x="29635" y="1350"/>
                    <a:pt x="30270" y="882"/>
                  </a:cubicBezTo>
                  <a:lnTo>
                    <a:pt x="29631" y="1"/>
                  </a:lnTo>
                  <a:close/>
                  <a:moveTo>
                    <a:pt x="28379" y="2304"/>
                  </a:moveTo>
                  <a:cubicBezTo>
                    <a:pt x="19538" y="9086"/>
                    <a:pt x="11619" y="17043"/>
                    <a:pt x="4920" y="25928"/>
                  </a:cubicBezTo>
                  <a:cubicBezTo>
                    <a:pt x="3339" y="27995"/>
                    <a:pt x="1819" y="30153"/>
                    <a:pt x="968" y="32616"/>
                  </a:cubicBezTo>
                  <a:cubicBezTo>
                    <a:pt x="968" y="32646"/>
                    <a:pt x="968" y="32676"/>
                    <a:pt x="968" y="32707"/>
                  </a:cubicBezTo>
                  <a:cubicBezTo>
                    <a:pt x="0" y="35610"/>
                    <a:pt x="2314" y="38165"/>
                    <a:pt x="4948" y="38165"/>
                  </a:cubicBezTo>
                  <a:cubicBezTo>
                    <a:pt x="5706" y="38165"/>
                    <a:pt x="6490" y="37954"/>
                    <a:pt x="7230" y="37479"/>
                  </a:cubicBezTo>
                  <a:cubicBezTo>
                    <a:pt x="12397" y="34135"/>
                    <a:pt x="16349" y="28755"/>
                    <a:pt x="19175" y="23162"/>
                  </a:cubicBezTo>
                  <a:cubicBezTo>
                    <a:pt x="22637" y="16375"/>
                    <a:pt x="24901" y="9049"/>
                    <a:pt x="28379" y="23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40100" y="402350"/>
              <a:ext cx="866300" cy="649175"/>
            </a:xfrm>
            <a:custGeom>
              <a:avLst/>
              <a:gdLst/>
              <a:ahLst/>
              <a:cxnLst/>
              <a:rect l="l" t="t" r="r" b="b"/>
              <a:pathLst>
                <a:path w="34652" h="25967" extrusionOk="0">
                  <a:moveTo>
                    <a:pt x="34652" y="0"/>
                  </a:moveTo>
                  <a:lnTo>
                    <a:pt x="34652" y="0"/>
                  </a:lnTo>
                  <a:cubicBezTo>
                    <a:pt x="22980" y="1307"/>
                    <a:pt x="11824" y="6809"/>
                    <a:pt x="3709" y="15259"/>
                  </a:cubicBezTo>
                  <a:cubicBezTo>
                    <a:pt x="2311" y="16718"/>
                    <a:pt x="973" y="18329"/>
                    <a:pt x="487" y="20274"/>
                  </a:cubicBezTo>
                  <a:cubicBezTo>
                    <a:pt x="1" y="22220"/>
                    <a:pt x="639" y="24590"/>
                    <a:pt x="2402" y="25533"/>
                  </a:cubicBezTo>
                  <a:cubicBezTo>
                    <a:pt x="2979" y="25837"/>
                    <a:pt x="3585" y="25966"/>
                    <a:pt x="4204" y="25966"/>
                  </a:cubicBezTo>
                  <a:cubicBezTo>
                    <a:pt x="5933" y="25966"/>
                    <a:pt x="7757" y="24959"/>
                    <a:pt x="9302" y="23952"/>
                  </a:cubicBezTo>
                  <a:cubicBezTo>
                    <a:pt x="17630" y="18572"/>
                    <a:pt x="25989" y="13162"/>
                    <a:pt x="34317" y="7751"/>
                  </a:cubicBezTo>
                  <a:lnTo>
                    <a:pt x="346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02725" y="459325"/>
              <a:ext cx="969650" cy="1024375"/>
            </a:xfrm>
            <a:custGeom>
              <a:avLst/>
              <a:gdLst/>
              <a:ahLst/>
              <a:cxnLst/>
              <a:rect l="l" t="t" r="r" b="b"/>
              <a:pathLst>
                <a:path w="38786" h="40975" extrusionOk="0">
                  <a:moveTo>
                    <a:pt x="29666" y="1"/>
                  </a:moveTo>
                  <a:cubicBezTo>
                    <a:pt x="24347" y="1977"/>
                    <a:pt x="19210" y="4408"/>
                    <a:pt x="14256" y="7144"/>
                  </a:cubicBezTo>
                  <a:cubicBezTo>
                    <a:pt x="9301" y="9880"/>
                    <a:pt x="4560" y="12919"/>
                    <a:pt x="0" y="16202"/>
                  </a:cubicBezTo>
                  <a:cubicBezTo>
                    <a:pt x="4772" y="13253"/>
                    <a:pt x="9696" y="10518"/>
                    <a:pt x="14773" y="8147"/>
                  </a:cubicBezTo>
                  <a:cubicBezTo>
                    <a:pt x="18633" y="6354"/>
                    <a:pt x="22554" y="4773"/>
                    <a:pt x="26566" y="3405"/>
                  </a:cubicBezTo>
                  <a:lnTo>
                    <a:pt x="26566" y="3405"/>
                  </a:lnTo>
                  <a:cubicBezTo>
                    <a:pt x="22979" y="7630"/>
                    <a:pt x="19484" y="11916"/>
                    <a:pt x="16140" y="16323"/>
                  </a:cubicBezTo>
                  <a:cubicBezTo>
                    <a:pt x="11976" y="21825"/>
                    <a:pt x="8085" y="27509"/>
                    <a:pt x="4408" y="33315"/>
                  </a:cubicBezTo>
                  <a:cubicBezTo>
                    <a:pt x="8389" y="27722"/>
                    <a:pt x="12614" y="22281"/>
                    <a:pt x="17022" y="17053"/>
                  </a:cubicBezTo>
                  <a:cubicBezTo>
                    <a:pt x="20700" y="12706"/>
                    <a:pt x="24560" y="8481"/>
                    <a:pt x="28481" y="4378"/>
                  </a:cubicBezTo>
                  <a:lnTo>
                    <a:pt x="28481" y="4378"/>
                  </a:lnTo>
                  <a:cubicBezTo>
                    <a:pt x="28390" y="4925"/>
                    <a:pt x="28329" y="5472"/>
                    <a:pt x="28238" y="5989"/>
                  </a:cubicBezTo>
                  <a:cubicBezTo>
                    <a:pt x="27995" y="7691"/>
                    <a:pt x="27691" y="9393"/>
                    <a:pt x="27387" y="11065"/>
                  </a:cubicBezTo>
                  <a:cubicBezTo>
                    <a:pt x="26779" y="14439"/>
                    <a:pt x="26110" y="17813"/>
                    <a:pt x="25350" y="21156"/>
                  </a:cubicBezTo>
                  <a:cubicBezTo>
                    <a:pt x="24560" y="24500"/>
                    <a:pt x="23739" y="27843"/>
                    <a:pt x="22797" y="31126"/>
                  </a:cubicBezTo>
                  <a:cubicBezTo>
                    <a:pt x="21855" y="34439"/>
                    <a:pt x="20821" y="37722"/>
                    <a:pt x="19727" y="40974"/>
                  </a:cubicBezTo>
                  <a:cubicBezTo>
                    <a:pt x="20973" y="37783"/>
                    <a:pt x="22219" y="34561"/>
                    <a:pt x="23314" y="31308"/>
                  </a:cubicBezTo>
                  <a:cubicBezTo>
                    <a:pt x="24469" y="28056"/>
                    <a:pt x="25472" y="24743"/>
                    <a:pt x="26444" y="21430"/>
                  </a:cubicBezTo>
                  <a:cubicBezTo>
                    <a:pt x="27417" y="18117"/>
                    <a:pt x="28268" y="14773"/>
                    <a:pt x="29089" y="11430"/>
                  </a:cubicBezTo>
                  <a:cubicBezTo>
                    <a:pt x="29727" y="8694"/>
                    <a:pt x="30305" y="5989"/>
                    <a:pt x="30821" y="3223"/>
                  </a:cubicBezTo>
                  <a:cubicBezTo>
                    <a:pt x="31399" y="4591"/>
                    <a:pt x="31976" y="5989"/>
                    <a:pt x="32554" y="7357"/>
                  </a:cubicBezTo>
                  <a:cubicBezTo>
                    <a:pt x="33375" y="9454"/>
                    <a:pt x="34165" y="11582"/>
                    <a:pt x="34925" y="13709"/>
                  </a:cubicBezTo>
                  <a:cubicBezTo>
                    <a:pt x="35654" y="15837"/>
                    <a:pt x="36353" y="17995"/>
                    <a:pt x="37022" y="20153"/>
                  </a:cubicBezTo>
                  <a:cubicBezTo>
                    <a:pt x="37691" y="22311"/>
                    <a:pt x="38268" y="24500"/>
                    <a:pt x="38785" y="26688"/>
                  </a:cubicBezTo>
                  <a:cubicBezTo>
                    <a:pt x="38420" y="24469"/>
                    <a:pt x="37964" y="22251"/>
                    <a:pt x="37478" y="20032"/>
                  </a:cubicBezTo>
                  <a:cubicBezTo>
                    <a:pt x="36961" y="17813"/>
                    <a:pt x="36414" y="15624"/>
                    <a:pt x="35806" y="13436"/>
                  </a:cubicBezTo>
                  <a:cubicBezTo>
                    <a:pt x="35198" y="11247"/>
                    <a:pt x="34530" y="9059"/>
                    <a:pt x="33861" y="6901"/>
                  </a:cubicBezTo>
                  <a:cubicBezTo>
                    <a:pt x="33162" y="4743"/>
                    <a:pt x="32432" y="2585"/>
                    <a:pt x="31642" y="427"/>
                  </a:cubicBezTo>
                  <a:lnTo>
                    <a:pt x="30062" y="1095"/>
                  </a:lnTo>
                  <a:lnTo>
                    <a:pt x="30031" y="1095"/>
                  </a:lnTo>
                  <a:lnTo>
                    <a:pt x="296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-1552127">
            <a:off x="11377450" y="2009274"/>
            <a:ext cx="1253503" cy="3536028"/>
            <a:chOff x="6213875" y="302050"/>
            <a:chExt cx="585900" cy="1652775"/>
          </a:xfrm>
        </p:grpSpPr>
        <p:sp>
          <p:nvSpPr>
            <p:cNvPr id="19" name="Google Shape;19;p2"/>
            <p:cNvSpPr/>
            <p:nvPr/>
          </p:nvSpPr>
          <p:spPr>
            <a:xfrm>
              <a:off x="6213875" y="302050"/>
              <a:ext cx="585900" cy="1652775"/>
            </a:xfrm>
            <a:custGeom>
              <a:avLst/>
              <a:gdLst/>
              <a:ahLst/>
              <a:cxnLst/>
              <a:rect l="l" t="t" r="r" b="b"/>
              <a:pathLst>
                <a:path w="23436" h="66111" extrusionOk="0">
                  <a:moveTo>
                    <a:pt x="14956" y="0"/>
                  </a:moveTo>
                  <a:lnTo>
                    <a:pt x="14956" y="0"/>
                  </a:lnTo>
                  <a:cubicBezTo>
                    <a:pt x="14973" y="19"/>
                    <a:pt x="14990" y="38"/>
                    <a:pt x="15007" y="57"/>
                  </a:cubicBezTo>
                  <a:lnTo>
                    <a:pt x="15007" y="57"/>
                  </a:lnTo>
                  <a:cubicBezTo>
                    <a:pt x="14990" y="38"/>
                    <a:pt x="14973" y="19"/>
                    <a:pt x="14956" y="0"/>
                  </a:cubicBezTo>
                  <a:close/>
                  <a:moveTo>
                    <a:pt x="15007" y="57"/>
                  </a:moveTo>
                  <a:lnTo>
                    <a:pt x="15007" y="57"/>
                  </a:lnTo>
                  <a:cubicBezTo>
                    <a:pt x="16556" y="1793"/>
                    <a:pt x="16068" y="4552"/>
                    <a:pt x="14986" y="6626"/>
                  </a:cubicBezTo>
                  <a:cubicBezTo>
                    <a:pt x="13922" y="8693"/>
                    <a:pt x="12342" y="10578"/>
                    <a:pt x="11886" y="12888"/>
                  </a:cubicBezTo>
                  <a:cubicBezTo>
                    <a:pt x="11095" y="16930"/>
                    <a:pt x="13953" y="21399"/>
                    <a:pt x="12038" y="25046"/>
                  </a:cubicBezTo>
                  <a:cubicBezTo>
                    <a:pt x="10670" y="27630"/>
                    <a:pt x="7326" y="28724"/>
                    <a:pt x="5958" y="31308"/>
                  </a:cubicBezTo>
                  <a:cubicBezTo>
                    <a:pt x="3831" y="35350"/>
                    <a:pt x="7539" y="40396"/>
                    <a:pt x="6141" y="44742"/>
                  </a:cubicBezTo>
                  <a:cubicBezTo>
                    <a:pt x="5624" y="46414"/>
                    <a:pt x="4378" y="47752"/>
                    <a:pt x="3436" y="49241"/>
                  </a:cubicBezTo>
                  <a:cubicBezTo>
                    <a:pt x="153" y="54196"/>
                    <a:pt x="1" y="61035"/>
                    <a:pt x="3040" y="66111"/>
                  </a:cubicBezTo>
                  <a:lnTo>
                    <a:pt x="18755" y="65959"/>
                  </a:lnTo>
                  <a:cubicBezTo>
                    <a:pt x="19880" y="64196"/>
                    <a:pt x="19697" y="61916"/>
                    <a:pt x="19241" y="59879"/>
                  </a:cubicBezTo>
                  <a:cubicBezTo>
                    <a:pt x="18785" y="57813"/>
                    <a:pt x="18086" y="55776"/>
                    <a:pt x="18178" y="53709"/>
                  </a:cubicBezTo>
                  <a:cubicBezTo>
                    <a:pt x="18360" y="50335"/>
                    <a:pt x="20670" y="47326"/>
                    <a:pt x="20609" y="43952"/>
                  </a:cubicBezTo>
                  <a:cubicBezTo>
                    <a:pt x="20579" y="40761"/>
                    <a:pt x="18026" y="37995"/>
                    <a:pt x="18086" y="34803"/>
                  </a:cubicBezTo>
                  <a:cubicBezTo>
                    <a:pt x="18147" y="31125"/>
                    <a:pt x="23436" y="25928"/>
                    <a:pt x="19333" y="18055"/>
                  </a:cubicBezTo>
                  <a:cubicBezTo>
                    <a:pt x="14179" y="8143"/>
                    <a:pt x="21361" y="7058"/>
                    <a:pt x="15007" y="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419825" y="495050"/>
              <a:ext cx="218100" cy="1380750"/>
            </a:xfrm>
            <a:custGeom>
              <a:avLst/>
              <a:gdLst/>
              <a:ahLst/>
              <a:cxnLst/>
              <a:rect l="l" t="t" r="r" b="b"/>
              <a:pathLst>
                <a:path w="8724" h="55230" extrusionOk="0">
                  <a:moveTo>
                    <a:pt x="7751" y="1"/>
                  </a:moveTo>
                  <a:lnTo>
                    <a:pt x="7751" y="1"/>
                  </a:lnTo>
                  <a:cubicBezTo>
                    <a:pt x="7629" y="608"/>
                    <a:pt x="7508" y="1216"/>
                    <a:pt x="7325" y="1794"/>
                  </a:cubicBezTo>
                  <a:cubicBezTo>
                    <a:pt x="7143" y="2371"/>
                    <a:pt x="6900" y="2949"/>
                    <a:pt x="6657" y="3496"/>
                  </a:cubicBezTo>
                  <a:cubicBezTo>
                    <a:pt x="6414" y="4074"/>
                    <a:pt x="6170" y="4621"/>
                    <a:pt x="5988" y="5198"/>
                  </a:cubicBezTo>
                  <a:cubicBezTo>
                    <a:pt x="5775" y="5776"/>
                    <a:pt x="5623" y="6384"/>
                    <a:pt x="5593" y="7022"/>
                  </a:cubicBezTo>
                  <a:cubicBezTo>
                    <a:pt x="5411" y="9514"/>
                    <a:pt x="6322" y="11946"/>
                    <a:pt x="7538" y="14043"/>
                  </a:cubicBezTo>
                  <a:cubicBezTo>
                    <a:pt x="7812" y="14590"/>
                    <a:pt x="8085" y="15138"/>
                    <a:pt x="8207" y="15715"/>
                  </a:cubicBezTo>
                  <a:cubicBezTo>
                    <a:pt x="8298" y="16019"/>
                    <a:pt x="8329" y="16293"/>
                    <a:pt x="8359" y="16597"/>
                  </a:cubicBezTo>
                  <a:cubicBezTo>
                    <a:pt x="8359" y="16870"/>
                    <a:pt x="8329" y="17174"/>
                    <a:pt x="8298" y="17478"/>
                  </a:cubicBezTo>
                  <a:cubicBezTo>
                    <a:pt x="8207" y="18086"/>
                    <a:pt x="8055" y="18664"/>
                    <a:pt x="7812" y="19180"/>
                  </a:cubicBezTo>
                  <a:cubicBezTo>
                    <a:pt x="7569" y="19727"/>
                    <a:pt x="7234" y="20244"/>
                    <a:pt x="6870" y="20700"/>
                  </a:cubicBezTo>
                  <a:cubicBezTo>
                    <a:pt x="6110" y="21642"/>
                    <a:pt x="5198" y="22463"/>
                    <a:pt x="4468" y="23496"/>
                  </a:cubicBezTo>
                  <a:cubicBezTo>
                    <a:pt x="4104" y="24013"/>
                    <a:pt x="3800" y="24591"/>
                    <a:pt x="3587" y="25199"/>
                  </a:cubicBezTo>
                  <a:cubicBezTo>
                    <a:pt x="3374" y="25776"/>
                    <a:pt x="3222" y="26414"/>
                    <a:pt x="3161" y="27053"/>
                  </a:cubicBezTo>
                  <a:cubicBezTo>
                    <a:pt x="3070" y="27661"/>
                    <a:pt x="3100" y="28329"/>
                    <a:pt x="3192" y="28937"/>
                  </a:cubicBezTo>
                  <a:cubicBezTo>
                    <a:pt x="3252" y="29576"/>
                    <a:pt x="3404" y="30183"/>
                    <a:pt x="3587" y="30791"/>
                  </a:cubicBezTo>
                  <a:cubicBezTo>
                    <a:pt x="3921" y="31977"/>
                    <a:pt x="4347" y="33132"/>
                    <a:pt x="4681" y="34287"/>
                  </a:cubicBezTo>
                  <a:cubicBezTo>
                    <a:pt x="4985" y="35442"/>
                    <a:pt x="5198" y="36627"/>
                    <a:pt x="4955" y="37782"/>
                  </a:cubicBezTo>
                  <a:cubicBezTo>
                    <a:pt x="4772" y="38907"/>
                    <a:pt x="4225" y="39971"/>
                    <a:pt x="3587" y="40974"/>
                  </a:cubicBezTo>
                  <a:cubicBezTo>
                    <a:pt x="2949" y="42007"/>
                    <a:pt x="2219" y="43010"/>
                    <a:pt x="1611" y="44135"/>
                  </a:cubicBezTo>
                  <a:cubicBezTo>
                    <a:pt x="1034" y="45260"/>
                    <a:pt x="578" y="46445"/>
                    <a:pt x="334" y="47722"/>
                  </a:cubicBezTo>
                  <a:cubicBezTo>
                    <a:pt x="61" y="48968"/>
                    <a:pt x="0" y="50245"/>
                    <a:pt x="61" y="51491"/>
                  </a:cubicBezTo>
                  <a:cubicBezTo>
                    <a:pt x="122" y="52767"/>
                    <a:pt x="274" y="54014"/>
                    <a:pt x="517" y="55229"/>
                  </a:cubicBezTo>
                  <a:lnTo>
                    <a:pt x="1672" y="54986"/>
                  </a:lnTo>
                  <a:cubicBezTo>
                    <a:pt x="1186" y="52646"/>
                    <a:pt x="942" y="50245"/>
                    <a:pt x="1338" y="47904"/>
                  </a:cubicBezTo>
                  <a:cubicBezTo>
                    <a:pt x="1550" y="46749"/>
                    <a:pt x="1915" y="45624"/>
                    <a:pt x="2462" y="44561"/>
                  </a:cubicBezTo>
                  <a:cubicBezTo>
                    <a:pt x="3009" y="43527"/>
                    <a:pt x="3678" y="42524"/>
                    <a:pt x="4316" y="41460"/>
                  </a:cubicBezTo>
                  <a:cubicBezTo>
                    <a:pt x="4651" y="40913"/>
                    <a:pt x="4955" y="40366"/>
                    <a:pt x="5198" y="39758"/>
                  </a:cubicBezTo>
                  <a:cubicBezTo>
                    <a:pt x="5471" y="39181"/>
                    <a:pt x="5654" y="38542"/>
                    <a:pt x="5745" y="37904"/>
                  </a:cubicBezTo>
                  <a:cubicBezTo>
                    <a:pt x="5806" y="37600"/>
                    <a:pt x="5806" y="37266"/>
                    <a:pt x="5836" y="36931"/>
                  </a:cubicBezTo>
                  <a:cubicBezTo>
                    <a:pt x="5806" y="36597"/>
                    <a:pt x="5806" y="36293"/>
                    <a:pt x="5775" y="35959"/>
                  </a:cubicBezTo>
                  <a:cubicBezTo>
                    <a:pt x="5684" y="35320"/>
                    <a:pt x="5532" y="34712"/>
                    <a:pt x="5350" y="34104"/>
                  </a:cubicBezTo>
                  <a:cubicBezTo>
                    <a:pt x="5015" y="32919"/>
                    <a:pt x="4559" y="31764"/>
                    <a:pt x="4195" y="30609"/>
                  </a:cubicBezTo>
                  <a:cubicBezTo>
                    <a:pt x="3860" y="29454"/>
                    <a:pt x="3587" y="28299"/>
                    <a:pt x="3739" y="27113"/>
                  </a:cubicBezTo>
                  <a:cubicBezTo>
                    <a:pt x="3800" y="26536"/>
                    <a:pt x="3891" y="25958"/>
                    <a:pt x="4104" y="25381"/>
                  </a:cubicBezTo>
                  <a:cubicBezTo>
                    <a:pt x="4286" y="24834"/>
                    <a:pt x="4559" y="24317"/>
                    <a:pt x="4894" y="23800"/>
                  </a:cubicBezTo>
                  <a:cubicBezTo>
                    <a:pt x="5532" y="22828"/>
                    <a:pt x="6444" y="21977"/>
                    <a:pt x="7234" y="21004"/>
                  </a:cubicBezTo>
                  <a:cubicBezTo>
                    <a:pt x="7599" y="20487"/>
                    <a:pt x="7933" y="19971"/>
                    <a:pt x="8207" y="19363"/>
                  </a:cubicBezTo>
                  <a:cubicBezTo>
                    <a:pt x="8450" y="18785"/>
                    <a:pt x="8602" y="18177"/>
                    <a:pt x="8663" y="17539"/>
                  </a:cubicBezTo>
                  <a:cubicBezTo>
                    <a:pt x="8693" y="17235"/>
                    <a:pt x="8724" y="16931"/>
                    <a:pt x="8724" y="16597"/>
                  </a:cubicBezTo>
                  <a:cubicBezTo>
                    <a:pt x="8693" y="16262"/>
                    <a:pt x="8633" y="15958"/>
                    <a:pt x="8541" y="15654"/>
                  </a:cubicBezTo>
                  <a:cubicBezTo>
                    <a:pt x="8389" y="15046"/>
                    <a:pt x="8116" y="14469"/>
                    <a:pt x="7812" y="13922"/>
                  </a:cubicBezTo>
                  <a:cubicBezTo>
                    <a:pt x="7538" y="13375"/>
                    <a:pt x="7234" y="12858"/>
                    <a:pt x="6961" y="12311"/>
                  </a:cubicBezTo>
                  <a:cubicBezTo>
                    <a:pt x="6809" y="12037"/>
                    <a:pt x="6687" y="11764"/>
                    <a:pt x="6566" y="11490"/>
                  </a:cubicBezTo>
                  <a:cubicBezTo>
                    <a:pt x="6444" y="11217"/>
                    <a:pt x="6353" y="10913"/>
                    <a:pt x="6262" y="10639"/>
                  </a:cubicBezTo>
                  <a:cubicBezTo>
                    <a:pt x="5927" y="9454"/>
                    <a:pt x="5654" y="8268"/>
                    <a:pt x="5745" y="7052"/>
                  </a:cubicBezTo>
                  <a:cubicBezTo>
                    <a:pt x="5775" y="6444"/>
                    <a:pt x="5897" y="5837"/>
                    <a:pt x="6079" y="5259"/>
                  </a:cubicBezTo>
                  <a:cubicBezTo>
                    <a:pt x="6262" y="4682"/>
                    <a:pt x="6505" y="4104"/>
                    <a:pt x="6748" y="3557"/>
                  </a:cubicBezTo>
                  <a:cubicBezTo>
                    <a:pt x="6961" y="2979"/>
                    <a:pt x="7174" y="2402"/>
                    <a:pt x="7356" y="1824"/>
                  </a:cubicBezTo>
                  <a:cubicBezTo>
                    <a:pt x="7508" y="1216"/>
                    <a:pt x="7660" y="608"/>
                    <a:pt x="7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1262747">
            <a:off x="9161609" y="-504557"/>
            <a:ext cx="2136684" cy="2035673"/>
            <a:chOff x="2140100" y="402350"/>
            <a:chExt cx="1290325" cy="1229325"/>
          </a:xfrm>
        </p:grpSpPr>
        <p:sp>
          <p:nvSpPr>
            <p:cNvPr id="22" name="Google Shape;22;p2"/>
            <p:cNvSpPr/>
            <p:nvPr/>
          </p:nvSpPr>
          <p:spPr>
            <a:xfrm>
              <a:off x="3039825" y="432750"/>
              <a:ext cx="390600" cy="833825"/>
            </a:xfrm>
            <a:custGeom>
              <a:avLst/>
              <a:gdLst/>
              <a:ahLst/>
              <a:cxnLst/>
              <a:rect l="l" t="t" r="r" b="b"/>
              <a:pathLst>
                <a:path w="15624" h="33353" extrusionOk="0">
                  <a:moveTo>
                    <a:pt x="1216" y="0"/>
                  </a:moveTo>
                  <a:lnTo>
                    <a:pt x="486" y="5471"/>
                  </a:lnTo>
                  <a:cubicBezTo>
                    <a:pt x="0" y="11702"/>
                    <a:pt x="547" y="18025"/>
                    <a:pt x="2037" y="24073"/>
                  </a:cubicBezTo>
                  <a:cubicBezTo>
                    <a:pt x="2766" y="26961"/>
                    <a:pt x="3800" y="29940"/>
                    <a:pt x="6049" y="31824"/>
                  </a:cubicBezTo>
                  <a:cubicBezTo>
                    <a:pt x="7213" y="32803"/>
                    <a:pt x="8782" y="33352"/>
                    <a:pt x="10286" y="33352"/>
                  </a:cubicBezTo>
                  <a:cubicBezTo>
                    <a:pt x="11726" y="33352"/>
                    <a:pt x="13105" y="32848"/>
                    <a:pt x="14012" y="31733"/>
                  </a:cubicBezTo>
                  <a:cubicBezTo>
                    <a:pt x="15623" y="29727"/>
                    <a:pt x="15167" y="26839"/>
                    <a:pt x="14499" y="24347"/>
                  </a:cubicBezTo>
                  <a:cubicBezTo>
                    <a:pt x="11946" y="15380"/>
                    <a:pt x="7386" y="6991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63675" y="522400"/>
              <a:ext cx="450625" cy="1109275"/>
            </a:xfrm>
            <a:custGeom>
              <a:avLst/>
              <a:gdLst/>
              <a:ahLst/>
              <a:cxnLst/>
              <a:rect l="l" t="t" r="r" b="b"/>
              <a:pathLst>
                <a:path w="18025" h="44371" extrusionOk="0">
                  <a:moveTo>
                    <a:pt x="16961" y="1"/>
                  </a:moveTo>
                  <a:lnTo>
                    <a:pt x="10456" y="1460"/>
                  </a:lnTo>
                  <a:cubicBezTo>
                    <a:pt x="4863" y="12433"/>
                    <a:pt x="1398" y="24439"/>
                    <a:pt x="274" y="36658"/>
                  </a:cubicBezTo>
                  <a:cubicBezTo>
                    <a:pt x="122" y="38391"/>
                    <a:pt x="0" y="40184"/>
                    <a:pt x="669" y="41764"/>
                  </a:cubicBezTo>
                  <a:cubicBezTo>
                    <a:pt x="1266" y="43177"/>
                    <a:pt x="2664" y="44370"/>
                    <a:pt x="4169" y="44370"/>
                  </a:cubicBezTo>
                  <a:cubicBezTo>
                    <a:pt x="4349" y="44370"/>
                    <a:pt x="4530" y="44353"/>
                    <a:pt x="4712" y="44318"/>
                  </a:cubicBezTo>
                  <a:cubicBezTo>
                    <a:pt x="6292" y="44014"/>
                    <a:pt x="7295" y="42494"/>
                    <a:pt x="8055" y="41065"/>
                  </a:cubicBezTo>
                  <a:cubicBezTo>
                    <a:pt x="14894" y="28603"/>
                    <a:pt x="18025" y="14165"/>
                    <a:pt x="16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219250" y="528475"/>
              <a:ext cx="756750" cy="954150"/>
            </a:xfrm>
            <a:custGeom>
              <a:avLst/>
              <a:gdLst/>
              <a:ahLst/>
              <a:cxnLst/>
              <a:rect l="l" t="t" r="r" b="b"/>
              <a:pathLst>
                <a:path w="30270" h="38166" extrusionOk="0">
                  <a:moveTo>
                    <a:pt x="29631" y="1"/>
                  </a:moveTo>
                  <a:cubicBezTo>
                    <a:pt x="29196" y="760"/>
                    <a:pt x="28779" y="1528"/>
                    <a:pt x="28379" y="2304"/>
                  </a:cubicBezTo>
                  <a:lnTo>
                    <a:pt x="28379" y="2304"/>
                  </a:lnTo>
                  <a:cubicBezTo>
                    <a:pt x="29005" y="1824"/>
                    <a:pt x="29635" y="1350"/>
                    <a:pt x="30270" y="882"/>
                  </a:cubicBezTo>
                  <a:lnTo>
                    <a:pt x="29631" y="1"/>
                  </a:lnTo>
                  <a:close/>
                  <a:moveTo>
                    <a:pt x="28379" y="2304"/>
                  </a:moveTo>
                  <a:cubicBezTo>
                    <a:pt x="19538" y="9086"/>
                    <a:pt x="11619" y="17043"/>
                    <a:pt x="4920" y="25928"/>
                  </a:cubicBezTo>
                  <a:cubicBezTo>
                    <a:pt x="3339" y="27995"/>
                    <a:pt x="1819" y="30153"/>
                    <a:pt x="968" y="32616"/>
                  </a:cubicBezTo>
                  <a:cubicBezTo>
                    <a:pt x="968" y="32646"/>
                    <a:pt x="968" y="32676"/>
                    <a:pt x="968" y="32707"/>
                  </a:cubicBezTo>
                  <a:cubicBezTo>
                    <a:pt x="0" y="35610"/>
                    <a:pt x="2314" y="38165"/>
                    <a:pt x="4948" y="38165"/>
                  </a:cubicBezTo>
                  <a:cubicBezTo>
                    <a:pt x="5706" y="38165"/>
                    <a:pt x="6490" y="37954"/>
                    <a:pt x="7230" y="37479"/>
                  </a:cubicBezTo>
                  <a:cubicBezTo>
                    <a:pt x="12397" y="34135"/>
                    <a:pt x="16349" y="28755"/>
                    <a:pt x="19175" y="23162"/>
                  </a:cubicBezTo>
                  <a:cubicBezTo>
                    <a:pt x="22637" y="16375"/>
                    <a:pt x="24901" y="9049"/>
                    <a:pt x="28379" y="23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140100" y="402350"/>
              <a:ext cx="866300" cy="649175"/>
            </a:xfrm>
            <a:custGeom>
              <a:avLst/>
              <a:gdLst/>
              <a:ahLst/>
              <a:cxnLst/>
              <a:rect l="l" t="t" r="r" b="b"/>
              <a:pathLst>
                <a:path w="34652" h="25967" extrusionOk="0">
                  <a:moveTo>
                    <a:pt x="34652" y="0"/>
                  </a:moveTo>
                  <a:lnTo>
                    <a:pt x="34652" y="0"/>
                  </a:lnTo>
                  <a:cubicBezTo>
                    <a:pt x="22980" y="1307"/>
                    <a:pt x="11824" y="6809"/>
                    <a:pt x="3709" y="15259"/>
                  </a:cubicBezTo>
                  <a:cubicBezTo>
                    <a:pt x="2311" y="16718"/>
                    <a:pt x="973" y="18329"/>
                    <a:pt x="487" y="20274"/>
                  </a:cubicBezTo>
                  <a:cubicBezTo>
                    <a:pt x="1" y="22220"/>
                    <a:pt x="639" y="24590"/>
                    <a:pt x="2402" y="25533"/>
                  </a:cubicBezTo>
                  <a:cubicBezTo>
                    <a:pt x="2979" y="25837"/>
                    <a:pt x="3585" y="25966"/>
                    <a:pt x="4204" y="25966"/>
                  </a:cubicBezTo>
                  <a:cubicBezTo>
                    <a:pt x="5933" y="25966"/>
                    <a:pt x="7757" y="24959"/>
                    <a:pt x="9302" y="23952"/>
                  </a:cubicBezTo>
                  <a:cubicBezTo>
                    <a:pt x="17630" y="18572"/>
                    <a:pt x="25989" y="13162"/>
                    <a:pt x="34317" y="7751"/>
                  </a:cubicBezTo>
                  <a:lnTo>
                    <a:pt x="346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302725" y="459325"/>
              <a:ext cx="969650" cy="1024375"/>
            </a:xfrm>
            <a:custGeom>
              <a:avLst/>
              <a:gdLst/>
              <a:ahLst/>
              <a:cxnLst/>
              <a:rect l="l" t="t" r="r" b="b"/>
              <a:pathLst>
                <a:path w="38786" h="40975" extrusionOk="0">
                  <a:moveTo>
                    <a:pt x="29666" y="1"/>
                  </a:moveTo>
                  <a:cubicBezTo>
                    <a:pt x="24347" y="1977"/>
                    <a:pt x="19210" y="4408"/>
                    <a:pt x="14256" y="7144"/>
                  </a:cubicBezTo>
                  <a:cubicBezTo>
                    <a:pt x="9301" y="9880"/>
                    <a:pt x="4560" y="12919"/>
                    <a:pt x="0" y="16202"/>
                  </a:cubicBezTo>
                  <a:cubicBezTo>
                    <a:pt x="4772" y="13253"/>
                    <a:pt x="9696" y="10518"/>
                    <a:pt x="14773" y="8147"/>
                  </a:cubicBezTo>
                  <a:cubicBezTo>
                    <a:pt x="18633" y="6354"/>
                    <a:pt x="22554" y="4773"/>
                    <a:pt x="26566" y="3405"/>
                  </a:cubicBezTo>
                  <a:lnTo>
                    <a:pt x="26566" y="3405"/>
                  </a:lnTo>
                  <a:cubicBezTo>
                    <a:pt x="22979" y="7630"/>
                    <a:pt x="19484" y="11916"/>
                    <a:pt x="16140" y="16323"/>
                  </a:cubicBezTo>
                  <a:cubicBezTo>
                    <a:pt x="11976" y="21825"/>
                    <a:pt x="8085" y="27509"/>
                    <a:pt x="4408" y="33315"/>
                  </a:cubicBezTo>
                  <a:cubicBezTo>
                    <a:pt x="8389" y="27722"/>
                    <a:pt x="12614" y="22281"/>
                    <a:pt x="17022" y="17053"/>
                  </a:cubicBezTo>
                  <a:cubicBezTo>
                    <a:pt x="20700" y="12706"/>
                    <a:pt x="24560" y="8481"/>
                    <a:pt x="28481" y="4378"/>
                  </a:cubicBezTo>
                  <a:lnTo>
                    <a:pt x="28481" y="4378"/>
                  </a:lnTo>
                  <a:cubicBezTo>
                    <a:pt x="28390" y="4925"/>
                    <a:pt x="28329" y="5472"/>
                    <a:pt x="28238" y="5989"/>
                  </a:cubicBezTo>
                  <a:cubicBezTo>
                    <a:pt x="27995" y="7691"/>
                    <a:pt x="27691" y="9393"/>
                    <a:pt x="27387" y="11065"/>
                  </a:cubicBezTo>
                  <a:cubicBezTo>
                    <a:pt x="26779" y="14439"/>
                    <a:pt x="26110" y="17813"/>
                    <a:pt x="25350" y="21156"/>
                  </a:cubicBezTo>
                  <a:cubicBezTo>
                    <a:pt x="24560" y="24500"/>
                    <a:pt x="23739" y="27843"/>
                    <a:pt x="22797" y="31126"/>
                  </a:cubicBezTo>
                  <a:cubicBezTo>
                    <a:pt x="21855" y="34439"/>
                    <a:pt x="20821" y="37722"/>
                    <a:pt x="19727" y="40974"/>
                  </a:cubicBezTo>
                  <a:cubicBezTo>
                    <a:pt x="20973" y="37783"/>
                    <a:pt x="22219" y="34561"/>
                    <a:pt x="23314" y="31308"/>
                  </a:cubicBezTo>
                  <a:cubicBezTo>
                    <a:pt x="24469" y="28056"/>
                    <a:pt x="25472" y="24743"/>
                    <a:pt x="26444" y="21430"/>
                  </a:cubicBezTo>
                  <a:cubicBezTo>
                    <a:pt x="27417" y="18117"/>
                    <a:pt x="28268" y="14773"/>
                    <a:pt x="29089" y="11430"/>
                  </a:cubicBezTo>
                  <a:cubicBezTo>
                    <a:pt x="29727" y="8694"/>
                    <a:pt x="30305" y="5989"/>
                    <a:pt x="30821" y="3223"/>
                  </a:cubicBezTo>
                  <a:cubicBezTo>
                    <a:pt x="31399" y="4591"/>
                    <a:pt x="31976" y="5989"/>
                    <a:pt x="32554" y="7357"/>
                  </a:cubicBezTo>
                  <a:cubicBezTo>
                    <a:pt x="33375" y="9454"/>
                    <a:pt x="34165" y="11582"/>
                    <a:pt x="34925" y="13709"/>
                  </a:cubicBezTo>
                  <a:cubicBezTo>
                    <a:pt x="35654" y="15837"/>
                    <a:pt x="36353" y="17995"/>
                    <a:pt x="37022" y="20153"/>
                  </a:cubicBezTo>
                  <a:cubicBezTo>
                    <a:pt x="37691" y="22311"/>
                    <a:pt x="38268" y="24500"/>
                    <a:pt x="38785" y="26688"/>
                  </a:cubicBezTo>
                  <a:cubicBezTo>
                    <a:pt x="38420" y="24469"/>
                    <a:pt x="37964" y="22251"/>
                    <a:pt x="37478" y="20032"/>
                  </a:cubicBezTo>
                  <a:cubicBezTo>
                    <a:pt x="36961" y="17813"/>
                    <a:pt x="36414" y="15624"/>
                    <a:pt x="35806" y="13436"/>
                  </a:cubicBezTo>
                  <a:cubicBezTo>
                    <a:pt x="35198" y="11247"/>
                    <a:pt x="34530" y="9059"/>
                    <a:pt x="33861" y="6901"/>
                  </a:cubicBezTo>
                  <a:cubicBezTo>
                    <a:pt x="33162" y="4743"/>
                    <a:pt x="32432" y="2585"/>
                    <a:pt x="31642" y="427"/>
                  </a:cubicBezTo>
                  <a:lnTo>
                    <a:pt x="30062" y="1095"/>
                  </a:lnTo>
                  <a:lnTo>
                    <a:pt x="30031" y="1095"/>
                  </a:lnTo>
                  <a:lnTo>
                    <a:pt x="296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 rot="2071135">
            <a:off x="10715133" y="-290161"/>
            <a:ext cx="1796527" cy="2434173"/>
            <a:chOff x="6514050" y="2387175"/>
            <a:chExt cx="1031950" cy="1318450"/>
          </a:xfrm>
        </p:grpSpPr>
        <p:sp>
          <p:nvSpPr>
            <p:cNvPr id="28" name="Google Shape;28;p2"/>
            <p:cNvSpPr/>
            <p:nvPr/>
          </p:nvSpPr>
          <p:spPr>
            <a:xfrm>
              <a:off x="6514050" y="2537975"/>
              <a:ext cx="576025" cy="310475"/>
            </a:xfrm>
            <a:custGeom>
              <a:avLst/>
              <a:gdLst/>
              <a:ahLst/>
              <a:cxnLst/>
              <a:rect l="l" t="t" r="r" b="b"/>
              <a:pathLst>
                <a:path w="23041" h="12419" extrusionOk="0">
                  <a:moveTo>
                    <a:pt x="19239" y="0"/>
                  </a:moveTo>
                  <a:cubicBezTo>
                    <a:pt x="17403" y="0"/>
                    <a:pt x="15531" y="508"/>
                    <a:pt x="13861" y="1324"/>
                  </a:cubicBezTo>
                  <a:cubicBezTo>
                    <a:pt x="11186" y="2631"/>
                    <a:pt x="8967" y="4668"/>
                    <a:pt x="6839" y="6704"/>
                  </a:cubicBezTo>
                  <a:cubicBezTo>
                    <a:pt x="4681" y="8771"/>
                    <a:pt x="2553" y="10899"/>
                    <a:pt x="0" y="12419"/>
                  </a:cubicBezTo>
                  <a:cubicBezTo>
                    <a:pt x="8268" y="9774"/>
                    <a:pt x="16110" y="5762"/>
                    <a:pt x="23040" y="534"/>
                  </a:cubicBezTo>
                  <a:lnTo>
                    <a:pt x="23040" y="534"/>
                  </a:lnTo>
                  <a:lnTo>
                    <a:pt x="22463" y="595"/>
                  </a:lnTo>
                  <a:cubicBezTo>
                    <a:pt x="21435" y="184"/>
                    <a:pt x="20344" y="0"/>
                    <a:pt x="19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43675" y="2737500"/>
              <a:ext cx="524350" cy="320700"/>
            </a:xfrm>
            <a:custGeom>
              <a:avLst/>
              <a:gdLst/>
              <a:ahLst/>
              <a:cxnLst/>
              <a:rect l="l" t="t" r="r" b="b"/>
              <a:pathLst>
                <a:path w="20974" h="12828" extrusionOk="0">
                  <a:moveTo>
                    <a:pt x="20974" y="0"/>
                  </a:moveTo>
                  <a:lnTo>
                    <a:pt x="20974" y="0"/>
                  </a:lnTo>
                  <a:cubicBezTo>
                    <a:pt x="16505" y="1854"/>
                    <a:pt x="12007" y="3739"/>
                    <a:pt x="7508" y="5593"/>
                  </a:cubicBezTo>
                  <a:cubicBezTo>
                    <a:pt x="5897" y="6262"/>
                    <a:pt x="4256" y="6961"/>
                    <a:pt x="2827" y="8116"/>
                  </a:cubicBezTo>
                  <a:cubicBezTo>
                    <a:pt x="1429" y="9240"/>
                    <a:pt x="213" y="10973"/>
                    <a:pt x="1" y="12827"/>
                  </a:cubicBezTo>
                  <a:cubicBezTo>
                    <a:pt x="2675" y="9484"/>
                    <a:pt x="6748" y="8298"/>
                    <a:pt x="10487" y="7082"/>
                  </a:cubicBezTo>
                  <a:cubicBezTo>
                    <a:pt x="14226" y="5866"/>
                    <a:pt x="18998" y="3860"/>
                    <a:pt x="20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552800" y="2916825"/>
              <a:ext cx="497000" cy="274700"/>
            </a:xfrm>
            <a:custGeom>
              <a:avLst/>
              <a:gdLst/>
              <a:ahLst/>
              <a:cxnLst/>
              <a:rect l="l" t="t" r="r" b="b"/>
              <a:pathLst>
                <a:path w="19880" h="10988" extrusionOk="0">
                  <a:moveTo>
                    <a:pt x="19879" y="0"/>
                  </a:moveTo>
                  <a:cubicBezTo>
                    <a:pt x="14833" y="1277"/>
                    <a:pt x="12675" y="7691"/>
                    <a:pt x="7630" y="8937"/>
                  </a:cubicBezTo>
                  <a:cubicBezTo>
                    <a:pt x="5076" y="9575"/>
                    <a:pt x="2189" y="9028"/>
                    <a:pt x="0" y="10457"/>
                  </a:cubicBezTo>
                  <a:cubicBezTo>
                    <a:pt x="1368" y="10812"/>
                    <a:pt x="2779" y="10987"/>
                    <a:pt x="4190" y="10987"/>
                  </a:cubicBezTo>
                  <a:cubicBezTo>
                    <a:pt x="6886" y="10987"/>
                    <a:pt x="9582" y="10346"/>
                    <a:pt x="11976" y="9089"/>
                  </a:cubicBezTo>
                  <a:cubicBezTo>
                    <a:pt x="15593" y="7174"/>
                    <a:pt x="18481" y="3891"/>
                    <a:pt x="19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23775" y="3088550"/>
              <a:ext cx="301700" cy="396700"/>
            </a:xfrm>
            <a:custGeom>
              <a:avLst/>
              <a:gdLst/>
              <a:ahLst/>
              <a:cxnLst/>
              <a:rect l="l" t="t" r="r" b="b"/>
              <a:pathLst>
                <a:path w="12068" h="15868" extrusionOk="0">
                  <a:moveTo>
                    <a:pt x="12068" y="1"/>
                  </a:moveTo>
                  <a:lnTo>
                    <a:pt x="12068" y="1"/>
                  </a:lnTo>
                  <a:cubicBezTo>
                    <a:pt x="9089" y="1521"/>
                    <a:pt x="6140" y="3223"/>
                    <a:pt x="3921" y="5715"/>
                  </a:cubicBezTo>
                  <a:cubicBezTo>
                    <a:pt x="1703" y="8208"/>
                    <a:pt x="0" y="12585"/>
                    <a:pt x="487" y="15867"/>
                  </a:cubicBezTo>
                  <a:cubicBezTo>
                    <a:pt x="487" y="15867"/>
                    <a:pt x="1855" y="11886"/>
                    <a:pt x="3405" y="10244"/>
                  </a:cubicBezTo>
                  <a:cubicBezTo>
                    <a:pt x="4955" y="8603"/>
                    <a:pt x="6870" y="7357"/>
                    <a:pt x="8633" y="5898"/>
                  </a:cubicBezTo>
                  <a:cubicBezTo>
                    <a:pt x="10365" y="4439"/>
                    <a:pt x="11520" y="2220"/>
                    <a:pt x="12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824850" y="3233700"/>
              <a:ext cx="203675" cy="471925"/>
            </a:xfrm>
            <a:custGeom>
              <a:avLst/>
              <a:gdLst/>
              <a:ahLst/>
              <a:cxnLst/>
              <a:rect l="l" t="t" r="r" b="b"/>
              <a:pathLst>
                <a:path w="8147" h="18877" extrusionOk="0">
                  <a:moveTo>
                    <a:pt x="6778" y="0"/>
                  </a:moveTo>
                  <a:lnTo>
                    <a:pt x="6566" y="396"/>
                  </a:lnTo>
                  <a:cubicBezTo>
                    <a:pt x="3526" y="6140"/>
                    <a:pt x="2584" y="9332"/>
                    <a:pt x="0" y="18876"/>
                  </a:cubicBezTo>
                  <a:lnTo>
                    <a:pt x="0" y="18876"/>
                  </a:lnTo>
                  <a:cubicBezTo>
                    <a:pt x="3131" y="17113"/>
                    <a:pt x="5927" y="14256"/>
                    <a:pt x="7021" y="10669"/>
                  </a:cubicBezTo>
                  <a:cubicBezTo>
                    <a:pt x="8116" y="7083"/>
                    <a:pt x="8146" y="3526"/>
                    <a:pt x="67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0900" y="3080950"/>
              <a:ext cx="220375" cy="465100"/>
            </a:xfrm>
            <a:custGeom>
              <a:avLst/>
              <a:gdLst/>
              <a:ahLst/>
              <a:cxnLst/>
              <a:rect l="l" t="t" r="r" b="b"/>
              <a:pathLst>
                <a:path w="8815" h="18604" extrusionOk="0">
                  <a:moveTo>
                    <a:pt x="0" y="1"/>
                  </a:moveTo>
                  <a:lnTo>
                    <a:pt x="0" y="1"/>
                  </a:lnTo>
                  <a:cubicBezTo>
                    <a:pt x="213" y="4287"/>
                    <a:pt x="2614" y="7539"/>
                    <a:pt x="4468" y="10031"/>
                  </a:cubicBezTo>
                  <a:cubicBezTo>
                    <a:pt x="6353" y="12554"/>
                    <a:pt x="8085" y="15503"/>
                    <a:pt x="7781" y="18603"/>
                  </a:cubicBezTo>
                  <a:cubicBezTo>
                    <a:pt x="8815" y="15138"/>
                    <a:pt x="8633" y="11278"/>
                    <a:pt x="7204" y="7904"/>
                  </a:cubicBezTo>
                  <a:cubicBezTo>
                    <a:pt x="5806" y="4560"/>
                    <a:pt x="3192" y="170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39900" y="2979125"/>
              <a:ext cx="387550" cy="190000"/>
            </a:xfrm>
            <a:custGeom>
              <a:avLst/>
              <a:gdLst/>
              <a:ahLst/>
              <a:cxnLst/>
              <a:rect l="l" t="t" r="r" b="b"/>
              <a:pathLst>
                <a:path w="15502" h="7600" extrusionOk="0">
                  <a:moveTo>
                    <a:pt x="0" y="1"/>
                  </a:moveTo>
                  <a:cubicBezTo>
                    <a:pt x="638" y="2220"/>
                    <a:pt x="3070" y="3405"/>
                    <a:pt x="5350" y="3800"/>
                  </a:cubicBezTo>
                  <a:cubicBezTo>
                    <a:pt x="7599" y="4226"/>
                    <a:pt x="10000" y="4104"/>
                    <a:pt x="12128" y="4986"/>
                  </a:cubicBezTo>
                  <a:cubicBezTo>
                    <a:pt x="13465" y="5533"/>
                    <a:pt x="14651" y="6445"/>
                    <a:pt x="15502" y="7600"/>
                  </a:cubicBezTo>
                  <a:cubicBezTo>
                    <a:pt x="15502" y="5655"/>
                    <a:pt x="14134" y="3952"/>
                    <a:pt x="12432" y="3010"/>
                  </a:cubicBezTo>
                  <a:cubicBezTo>
                    <a:pt x="10730" y="2068"/>
                    <a:pt x="8784" y="1764"/>
                    <a:pt x="6869" y="1460"/>
                  </a:cubicBezTo>
                  <a:cubicBezTo>
                    <a:pt x="4833" y="1156"/>
                    <a:pt x="2037" y="30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69525" y="2737500"/>
              <a:ext cx="430125" cy="408075"/>
            </a:xfrm>
            <a:custGeom>
              <a:avLst/>
              <a:gdLst/>
              <a:ahLst/>
              <a:cxnLst/>
              <a:rect l="l" t="t" r="r" b="b"/>
              <a:pathLst>
                <a:path w="17205" h="16323" extrusionOk="0">
                  <a:moveTo>
                    <a:pt x="0" y="0"/>
                  </a:moveTo>
                  <a:cubicBezTo>
                    <a:pt x="365" y="2006"/>
                    <a:pt x="2067" y="3496"/>
                    <a:pt x="3861" y="4407"/>
                  </a:cubicBezTo>
                  <a:cubicBezTo>
                    <a:pt x="5684" y="5289"/>
                    <a:pt x="7691" y="5775"/>
                    <a:pt x="9514" y="6657"/>
                  </a:cubicBezTo>
                  <a:cubicBezTo>
                    <a:pt x="13314" y="8480"/>
                    <a:pt x="16141" y="12189"/>
                    <a:pt x="16931" y="16323"/>
                  </a:cubicBezTo>
                  <a:cubicBezTo>
                    <a:pt x="17204" y="11642"/>
                    <a:pt x="14803" y="6900"/>
                    <a:pt x="10882" y="4377"/>
                  </a:cubicBezTo>
                  <a:cubicBezTo>
                    <a:pt x="8815" y="3040"/>
                    <a:pt x="1125" y="3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79400" y="2541375"/>
              <a:ext cx="466600" cy="357225"/>
            </a:xfrm>
            <a:custGeom>
              <a:avLst/>
              <a:gdLst/>
              <a:ahLst/>
              <a:cxnLst/>
              <a:rect l="l" t="t" r="r" b="b"/>
              <a:pathLst>
                <a:path w="18664" h="14289" extrusionOk="0">
                  <a:moveTo>
                    <a:pt x="3736" y="1"/>
                  </a:moveTo>
                  <a:cubicBezTo>
                    <a:pt x="2466" y="1"/>
                    <a:pt x="1203" y="205"/>
                    <a:pt x="1" y="641"/>
                  </a:cubicBezTo>
                  <a:cubicBezTo>
                    <a:pt x="3830" y="2526"/>
                    <a:pt x="9545" y="4471"/>
                    <a:pt x="12402" y="6872"/>
                  </a:cubicBezTo>
                  <a:cubicBezTo>
                    <a:pt x="14895" y="8970"/>
                    <a:pt x="16809" y="11645"/>
                    <a:pt x="18664" y="14289"/>
                  </a:cubicBezTo>
                  <a:cubicBezTo>
                    <a:pt x="17691" y="10034"/>
                    <a:pt x="15624" y="5930"/>
                    <a:pt x="12280" y="3164"/>
                  </a:cubicBezTo>
                  <a:cubicBezTo>
                    <a:pt x="9896" y="1188"/>
                    <a:pt x="6797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895500" y="2387175"/>
              <a:ext cx="199125" cy="1211300"/>
            </a:xfrm>
            <a:custGeom>
              <a:avLst/>
              <a:gdLst/>
              <a:ahLst/>
              <a:cxnLst/>
              <a:rect l="l" t="t" r="r" b="b"/>
              <a:pathLst>
                <a:path w="7965" h="48452" extrusionOk="0">
                  <a:moveTo>
                    <a:pt x="7813" y="1"/>
                  </a:moveTo>
                  <a:cubicBezTo>
                    <a:pt x="7691" y="1034"/>
                    <a:pt x="7630" y="2037"/>
                    <a:pt x="7539" y="3071"/>
                  </a:cubicBezTo>
                  <a:cubicBezTo>
                    <a:pt x="7448" y="4104"/>
                    <a:pt x="7326" y="5107"/>
                    <a:pt x="7235" y="6141"/>
                  </a:cubicBezTo>
                  <a:cubicBezTo>
                    <a:pt x="7053" y="8177"/>
                    <a:pt x="6840" y="10214"/>
                    <a:pt x="6627" y="12250"/>
                  </a:cubicBezTo>
                  <a:cubicBezTo>
                    <a:pt x="6566" y="12736"/>
                    <a:pt x="6536" y="13253"/>
                    <a:pt x="6475" y="13770"/>
                  </a:cubicBezTo>
                  <a:lnTo>
                    <a:pt x="6293" y="15290"/>
                  </a:lnTo>
                  <a:cubicBezTo>
                    <a:pt x="6202" y="16323"/>
                    <a:pt x="6080" y="17326"/>
                    <a:pt x="5958" y="18360"/>
                  </a:cubicBezTo>
                  <a:lnTo>
                    <a:pt x="5806" y="19879"/>
                  </a:lnTo>
                  <a:lnTo>
                    <a:pt x="5624" y="21399"/>
                  </a:lnTo>
                  <a:lnTo>
                    <a:pt x="5411" y="22919"/>
                  </a:lnTo>
                  <a:lnTo>
                    <a:pt x="5199" y="24439"/>
                  </a:lnTo>
                  <a:cubicBezTo>
                    <a:pt x="4621" y="28481"/>
                    <a:pt x="3952" y="32524"/>
                    <a:pt x="3101" y="36536"/>
                  </a:cubicBezTo>
                  <a:cubicBezTo>
                    <a:pt x="2250" y="40548"/>
                    <a:pt x="1277" y="44530"/>
                    <a:pt x="1" y="48421"/>
                  </a:cubicBezTo>
                  <a:lnTo>
                    <a:pt x="92" y="48451"/>
                  </a:lnTo>
                  <a:cubicBezTo>
                    <a:pt x="791" y="46536"/>
                    <a:pt x="1429" y="44591"/>
                    <a:pt x="2007" y="42615"/>
                  </a:cubicBezTo>
                  <a:cubicBezTo>
                    <a:pt x="2129" y="42099"/>
                    <a:pt x="2281" y="41612"/>
                    <a:pt x="2432" y="41126"/>
                  </a:cubicBezTo>
                  <a:lnTo>
                    <a:pt x="2828" y="39637"/>
                  </a:lnTo>
                  <a:cubicBezTo>
                    <a:pt x="3071" y="38634"/>
                    <a:pt x="3314" y="37631"/>
                    <a:pt x="3557" y="36627"/>
                  </a:cubicBezTo>
                  <a:cubicBezTo>
                    <a:pt x="4499" y="32646"/>
                    <a:pt x="5290" y="28603"/>
                    <a:pt x="5958" y="24560"/>
                  </a:cubicBezTo>
                  <a:lnTo>
                    <a:pt x="6232" y="23041"/>
                  </a:lnTo>
                  <a:lnTo>
                    <a:pt x="6445" y="21521"/>
                  </a:lnTo>
                  <a:lnTo>
                    <a:pt x="6688" y="20001"/>
                  </a:lnTo>
                  <a:lnTo>
                    <a:pt x="6901" y="18451"/>
                  </a:lnTo>
                  <a:cubicBezTo>
                    <a:pt x="7174" y="16414"/>
                    <a:pt x="7417" y="14378"/>
                    <a:pt x="7569" y="12341"/>
                  </a:cubicBezTo>
                  <a:lnTo>
                    <a:pt x="7691" y="10791"/>
                  </a:lnTo>
                  <a:cubicBezTo>
                    <a:pt x="7721" y="10274"/>
                    <a:pt x="7782" y="9758"/>
                    <a:pt x="7782" y="9241"/>
                  </a:cubicBezTo>
                  <a:lnTo>
                    <a:pt x="7873" y="7721"/>
                  </a:lnTo>
                  <a:cubicBezTo>
                    <a:pt x="7873" y="7204"/>
                    <a:pt x="7904" y="6688"/>
                    <a:pt x="7934" y="6171"/>
                  </a:cubicBezTo>
                  <a:cubicBezTo>
                    <a:pt x="7934" y="5138"/>
                    <a:pt x="7965" y="4104"/>
                    <a:pt x="7965" y="3071"/>
                  </a:cubicBezTo>
                  <a:cubicBezTo>
                    <a:pt x="7965" y="2037"/>
                    <a:pt x="7934" y="1034"/>
                    <a:pt x="7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7076136">
            <a:off x="-316254" y="4738787"/>
            <a:ext cx="2258980" cy="2828444"/>
            <a:chOff x="2813050" y="1807375"/>
            <a:chExt cx="1172225" cy="1467825"/>
          </a:xfrm>
        </p:grpSpPr>
        <p:sp>
          <p:nvSpPr>
            <p:cNvPr id="39" name="Google Shape;39;p2"/>
            <p:cNvSpPr/>
            <p:nvPr/>
          </p:nvSpPr>
          <p:spPr>
            <a:xfrm>
              <a:off x="3513600" y="2918375"/>
              <a:ext cx="420575" cy="356825"/>
            </a:xfrm>
            <a:custGeom>
              <a:avLst/>
              <a:gdLst/>
              <a:ahLst/>
              <a:cxnLst/>
              <a:rect l="l" t="t" r="r" b="b"/>
              <a:pathLst>
                <a:path w="16823" h="14273" extrusionOk="0">
                  <a:moveTo>
                    <a:pt x="5192" y="1"/>
                  </a:moveTo>
                  <a:cubicBezTo>
                    <a:pt x="4646" y="1"/>
                    <a:pt x="4138" y="152"/>
                    <a:pt x="3694" y="486"/>
                  </a:cubicBezTo>
                  <a:cubicBezTo>
                    <a:pt x="1" y="3255"/>
                    <a:pt x="5041" y="14272"/>
                    <a:pt x="9820" y="14272"/>
                  </a:cubicBezTo>
                  <a:cubicBezTo>
                    <a:pt x="10391" y="14272"/>
                    <a:pt x="10958" y="14115"/>
                    <a:pt x="11506" y="13768"/>
                  </a:cubicBezTo>
                  <a:cubicBezTo>
                    <a:pt x="16823" y="10432"/>
                    <a:pt x="9719" y="1"/>
                    <a:pt x="5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59000" y="2668375"/>
              <a:ext cx="426275" cy="257450"/>
            </a:xfrm>
            <a:custGeom>
              <a:avLst/>
              <a:gdLst/>
              <a:ahLst/>
              <a:cxnLst/>
              <a:rect l="l" t="t" r="r" b="b"/>
              <a:pathLst>
                <a:path w="17051" h="10298" extrusionOk="0">
                  <a:moveTo>
                    <a:pt x="5267" y="1"/>
                  </a:moveTo>
                  <a:cubicBezTo>
                    <a:pt x="3207" y="1"/>
                    <a:pt x="1533" y="645"/>
                    <a:pt x="1088" y="2127"/>
                  </a:cubicBezTo>
                  <a:cubicBezTo>
                    <a:pt x="1" y="5743"/>
                    <a:pt x="6878" y="10297"/>
                    <a:pt x="11537" y="10297"/>
                  </a:cubicBezTo>
                  <a:cubicBezTo>
                    <a:pt x="13262" y="10297"/>
                    <a:pt x="14683" y="9673"/>
                    <a:pt x="15282" y="8145"/>
                  </a:cubicBezTo>
                  <a:cubicBezTo>
                    <a:pt x="17051" y="3543"/>
                    <a:pt x="10097" y="1"/>
                    <a:pt x="5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519825" y="2391625"/>
              <a:ext cx="391200" cy="220575"/>
            </a:xfrm>
            <a:custGeom>
              <a:avLst/>
              <a:gdLst/>
              <a:ahLst/>
              <a:cxnLst/>
              <a:rect l="l" t="t" r="r" b="b"/>
              <a:pathLst>
                <a:path w="15648" h="8823" extrusionOk="0">
                  <a:moveTo>
                    <a:pt x="8264" y="0"/>
                  </a:moveTo>
                  <a:cubicBezTo>
                    <a:pt x="4196" y="0"/>
                    <a:pt x="1" y="1687"/>
                    <a:pt x="223" y="4382"/>
                  </a:cubicBezTo>
                  <a:cubicBezTo>
                    <a:pt x="469" y="7149"/>
                    <a:pt x="4930" y="8823"/>
                    <a:pt x="8990" y="8823"/>
                  </a:cubicBezTo>
                  <a:cubicBezTo>
                    <a:pt x="12466" y="8823"/>
                    <a:pt x="15648" y="7596"/>
                    <a:pt x="15634" y="4777"/>
                  </a:cubicBezTo>
                  <a:cubicBezTo>
                    <a:pt x="15619" y="1418"/>
                    <a:pt x="11995" y="0"/>
                    <a:pt x="8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83425" y="2066000"/>
              <a:ext cx="390825" cy="220600"/>
            </a:xfrm>
            <a:custGeom>
              <a:avLst/>
              <a:gdLst/>
              <a:ahLst/>
              <a:cxnLst/>
              <a:rect l="l" t="t" r="r" b="b"/>
              <a:pathLst>
                <a:path w="15633" h="8824" extrusionOk="0">
                  <a:moveTo>
                    <a:pt x="8252" y="1"/>
                  </a:moveTo>
                  <a:cubicBezTo>
                    <a:pt x="4187" y="1"/>
                    <a:pt x="0" y="1688"/>
                    <a:pt x="238" y="4367"/>
                  </a:cubicBezTo>
                  <a:cubicBezTo>
                    <a:pt x="467" y="7151"/>
                    <a:pt x="4922" y="8823"/>
                    <a:pt x="8978" y="8823"/>
                  </a:cubicBezTo>
                  <a:cubicBezTo>
                    <a:pt x="12451" y="8823"/>
                    <a:pt x="15632" y="7597"/>
                    <a:pt x="15618" y="4793"/>
                  </a:cubicBezTo>
                  <a:cubicBezTo>
                    <a:pt x="15604" y="1420"/>
                    <a:pt x="11979" y="1"/>
                    <a:pt x="8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153225" y="2786275"/>
              <a:ext cx="398100" cy="370375"/>
            </a:xfrm>
            <a:custGeom>
              <a:avLst/>
              <a:gdLst/>
              <a:ahLst/>
              <a:cxnLst/>
              <a:rect l="l" t="t" r="r" b="b"/>
              <a:pathLst>
                <a:path w="15924" h="14815" extrusionOk="0">
                  <a:moveTo>
                    <a:pt x="10589" y="0"/>
                  </a:moveTo>
                  <a:cubicBezTo>
                    <a:pt x="6054" y="0"/>
                    <a:pt x="1" y="11900"/>
                    <a:pt x="5890" y="14524"/>
                  </a:cubicBezTo>
                  <a:cubicBezTo>
                    <a:pt x="6334" y="14723"/>
                    <a:pt x="6773" y="14815"/>
                    <a:pt x="7204" y="14815"/>
                  </a:cubicBezTo>
                  <a:cubicBezTo>
                    <a:pt x="12164" y="14815"/>
                    <a:pt x="15923" y="2564"/>
                    <a:pt x="11756" y="298"/>
                  </a:cubicBezTo>
                  <a:cubicBezTo>
                    <a:pt x="11386" y="94"/>
                    <a:pt x="10994" y="0"/>
                    <a:pt x="10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947025" y="2570350"/>
              <a:ext cx="440200" cy="325025"/>
            </a:xfrm>
            <a:custGeom>
              <a:avLst/>
              <a:gdLst/>
              <a:ahLst/>
              <a:cxnLst/>
              <a:rect l="l" t="t" r="r" b="b"/>
              <a:pathLst>
                <a:path w="17608" h="13001" extrusionOk="0">
                  <a:moveTo>
                    <a:pt x="12653" y="0"/>
                  </a:moveTo>
                  <a:cubicBezTo>
                    <a:pt x="8026" y="0"/>
                    <a:pt x="1" y="7792"/>
                    <a:pt x="4168" y="12036"/>
                  </a:cubicBezTo>
                  <a:cubicBezTo>
                    <a:pt x="4826" y="12708"/>
                    <a:pt x="5614" y="13001"/>
                    <a:pt x="6464" y="13001"/>
                  </a:cubicBezTo>
                  <a:cubicBezTo>
                    <a:pt x="11111" y="13001"/>
                    <a:pt x="17607" y="4251"/>
                    <a:pt x="14806" y="911"/>
                  </a:cubicBezTo>
                  <a:cubicBezTo>
                    <a:pt x="14280" y="278"/>
                    <a:pt x="13527" y="0"/>
                    <a:pt x="12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13050" y="2238575"/>
              <a:ext cx="439650" cy="324775"/>
            </a:xfrm>
            <a:custGeom>
              <a:avLst/>
              <a:gdLst/>
              <a:ahLst/>
              <a:cxnLst/>
              <a:rect l="l" t="t" r="r" b="b"/>
              <a:pathLst>
                <a:path w="17586" h="12991" extrusionOk="0">
                  <a:moveTo>
                    <a:pt x="12649" y="0"/>
                  </a:moveTo>
                  <a:cubicBezTo>
                    <a:pt x="8031" y="0"/>
                    <a:pt x="1" y="7801"/>
                    <a:pt x="4147" y="12024"/>
                  </a:cubicBezTo>
                  <a:cubicBezTo>
                    <a:pt x="4806" y="12697"/>
                    <a:pt x="5596" y="12991"/>
                    <a:pt x="6448" y="12991"/>
                  </a:cubicBezTo>
                  <a:cubicBezTo>
                    <a:pt x="11094" y="12991"/>
                    <a:pt x="17585" y="4264"/>
                    <a:pt x="14785" y="899"/>
                  </a:cubicBezTo>
                  <a:cubicBezTo>
                    <a:pt x="14262" y="275"/>
                    <a:pt x="13516" y="0"/>
                    <a:pt x="12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17025" y="1807375"/>
              <a:ext cx="786500" cy="1322250"/>
            </a:xfrm>
            <a:custGeom>
              <a:avLst/>
              <a:gdLst/>
              <a:ahLst/>
              <a:cxnLst/>
              <a:rect l="l" t="t" r="r" b="b"/>
              <a:pathLst>
                <a:path w="31460" h="52890" extrusionOk="0">
                  <a:moveTo>
                    <a:pt x="4712" y="1"/>
                  </a:moveTo>
                  <a:lnTo>
                    <a:pt x="4620" y="31"/>
                  </a:lnTo>
                  <a:cubicBezTo>
                    <a:pt x="5228" y="2372"/>
                    <a:pt x="5897" y="4712"/>
                    <a:pt x="6626" y="7022"/>
                  </a:cubicBezTo>
                  <a:lnTo>
                    <a:pt x="6900" y="7873"/>
                  </a:lnTo>
                  <a:lnTo>
                    <a:pt x="7204" y="8755"/>
                  </a:lnTo>
                  <a:lnTo>
                    <a:pt x="7781" y="10457"/>
                  </a:lnTo>
                  <a:cubicBezTo>
                    <a:pt x="8177" y="11612"/>
                    <a:pt x="8602" y="12767"/>
                    <a:pt x="9028" y="13892"/>
                  </a:cubicBezTo>
                  <a:lnTo>
                    <a:pt x="9180" y="14348"/>
                  </a:lnTo>
                  <a:cubicBezTo>
                    <a:pt x="8876" y="14591"/>
                    <a:pt x="8572" y="14834"/>
                    <a:pt x="8268" y="15077"/>
                  </a:cubicBezTo>
                  <a:cubicBezTo>
                    <a:pt x="7812" y="15472"/>
                    <a:pt x="7386" y="15898"/>
                    <a:pt x="6961" y="16323"/>
                  </a:cubicBezTo>
                  <a:cubicBezTo>
                    <a:pt x="6535" y="16749"/>
                    <a:pt x="6140" y="17205"/>
                    <a:pt x="5775" y="17691"/>
                  </a:cubicBezTo>
                  <a:cubicBezTo>
                    <a:pt x="5380" y="18177"/>
                    <a:pt x="5015" y="18664"/>
                    <a:pt x="4620" y="19120"/>
                  </a:cubicBezTo>
                  <a:lnTo>
                    <a:pt x="2310" y="21916"/>
                  </a:lnTo>
                  <a:lnTo>
                    <a:pt x="0" y="24712"/>
                  </a:lnTo>
                  <a:lnTo>
                    <a:pt x="91" y="24773"/>
                  </a:lnTo>
                  <a:cubicBezTo>
                    <a:pt x="1003" y="23983"/>
                    <a:pt x="1854" y="23132"/>
                    <a:pt x="2736" y="22311"/>
                  </a:cubicBezTo>
                  <a:lnTo>
                    <a:pt x="4043" y="21035"/>
                  </a:lnTo>
                  <a:lnTo>
                    <a:pt x="5319" y="19728"/>
                  </a:lnTo>
                  <a:cubicBezTo>
                    <a:pt x="5745" y="19302"/>
                    <a:pt x="6201" y="18877"/>
                    <a:pt x="6626" y="18451"/>
                  </a:cubicBezTo>
                  <a:cubicBezTo>
                    <a:pt x="7052" y="18025"/>
                    <a:pt x="7447" y="17570"/>
                    <a:pt x="7842" y="17114"/>
                  </a:cubicBezTo>
                  <a:cubicBezTo>
                    <a:pt x="8207" y="16627"/>
                    <a:pt x="8572" y="16141"/>
                    <a:pt x="8906" y="15624"/>
                  </a:cubicBezTo>
                  <a:cubicBezTo>
                    <a:pt x="9058" y="15381"/>
                    <a:pt x="9240" y="15107"/>
                    <a:pt x="9392" y="14864"/>
                  </a:cubicBezTo>
                  <a:lnTo>
                    <a:pt x="9666" y="15594"/>
                  </a:lnTo>
                  <a:lnTo>
                    <a:pt x="10335" y="17296"/>
                  </a:lnTo>
                  <a:cubicBezTo>
                    <a:pt x="10547" y="17843"/>
                    <a:pt x="10791" y="18390"/>
                    <a:pt x="11034" y="18968"/>
                  </a:cubicBezTo>
                  <a:lnTo>
                    <a:pt x="11733" y="20639"/>
                  </a:lnTo>
                  <a:cubicBezTo>
                    <a:pt x="12250" y="21734"/>
                    <a:pt x="12706" y="22858"/>
                    <a:pt x="13222" y="23953"/>
                  </a:cubicBezTo>
                  <a:lnTo>
                    <a:pt x="13982" y="25624"/>
                  </a:lnTo>
                  <a:lnTo>
                    <a:pt x="14742" y="27266"/>
                  </a:lnTo>
                  <a:cubicBezTo>
                    <a:pt x="14772" y="27327"/>
                    <a:pt x="14803" y="27357"/>
                    <a:pt x="14833" y="27418"/>
                  </a:cubicBezTo>
                  <a:cubicBezTo>
                    <a:pt x="14408" y="27722"/>
                    <a:pt x="14043" y="28026"/>
                    <a:pt x="13648" y="28360"/>
                  </a:cubicBezTo>
                  <a:cubicBezTo>
                    <a:pt x="13192" y="28755"/>
                    <a:pt x="12766" y="29181"/>
                    <a:pt x="12341" y="29606"/>
                  </a:cubicBezTo>
                  <a:cubicBezTo>
                    <a:pt x="11915" y="30032"/>
                    <a:pt x="11520" y="30488"/>
                    <a:pt x="11155" y="30974"/>
                  </a:cubicBezTo>
                  <a:cubicBezTo>
                    <a:pt x="10760" y="31430"/>
                    <a:pt x="10396" y="31916"/>
                    <a:pt x="10000" y="32372"/>
                  </a:cubicBezTo>
                  <a:lnTo>
                    <a:pt x="7690" y="35169"/>
                  </a:lnTo>
                  <a:lnTo>
                    <a:pt x="5380" y="37965"/>
                  </a:lnTo>
                  <a:lnTo>
                    <a:pt x="5471" y="38056"/>
                  </a:lnTo>
                  <a:cubicBezTo>
                    <a:pt x="6383" y="37235"/>
                    <a:pt x="7234" y="36415"/>
                    <a:pt x="8116" y="35564"/>
                  </a:cubicBezTo>
                  <a:lnTo>
                    <a:pt x="9423" y="34287"/>
                  </a:lnTo>
                  <a:lnTo>
                    <a:pt x="10699" y="33011"/>
                  </a:lnTo>
                  <a:cubicBezTo>
                    <a:pt x="11125" y="32585"/>
                    <a:pt x="11581" y="32159"/>
                    <a:pt x="12006" y="31734"/>
                  </a:cubicBezTo>
                  <a:cubicBezTo>
                    <a:pt x="12432" y="31308"/>
                    <a:pt x="12827" y="30852"/>
                    <a:pt x="13222" y="30366"/>
                  </a:cubicBezTo>
                  <a:cubicBezTo>
                    <a:pt x="13587" y="29880"/>
                    <a:pt x="13952" y="29393"/>
                    <a:pt x="14286" y="28877"/>
                  </a:cubicBezTo>
                  <a:cubicBezTo>
                    <a:pt x="14529" y="28512"/>
                    <a:pt x="14742" y="28117"/>
                    <a:pt x="14955" y="27722"/>
                  </a:cubicBezTo>
                  <a:cubicBezTo>
                    <a:pt x="16049" y="30062"/>
                    <a:pt x="17174" y="32372"/>
                    <a:pt x="18329" y="34682"/>
                  </a:cubicBezTo>
                  <a:cubicBezTo>
                    <a:pt x="18086" y="35108"/>
                    <a:pt x="17842" y="35533"/>
                    <a:pt x="17599" y="35959"/>
                  </a:cubicBezTo>
                  <a:cubicBezTo>
                    <a:pt x="17326" y="36506"/>
                    <a:pt x="17083" y="37053"/>
                    <a:pt x="16839" y="37631"/>
                  </a:cubicBezTo>
                  <a:cubicBezTo>
                    <a:pt x="16596" y="38178"/>
                    <a:pt x="16383" y="38755"/>
                    <a:pt x="16231" y="39333"/>
                  </a:cubicBezTo>
                  <a:cubicBezTo>
                    <a:pt x="16049" y="39910"/>
                    <a:pt x="15867" y="40488"/>
                    <a:pt x="15684" y="41065"/>
                  </a:cubicBezTo>
                  <a:lnTo>
                    <a:pt x="14560" y="44500"/>
                  </a:lnTo>
                  <a:lnTo>
                    <a:pt x="13405" y="47965"/>
                  </a:lnTo>
                  <a:lnTo>
                    <a:pt x="13526" y="47996"/>
                  </a:lnTo>
                  <a:cubicBezTo>
                    <a:pt x="14073" y="46932"/>
                    <a:pt x="14560" y="45807"/>
                    <a:pt x="15076" y="44713"/>
                  </a:cubicBezTo>
                  <a:lnTo>
                    <a:pt x="15836" y="43071"/>
                  </a:lnTo>
                  <a:lnTo>
                    <a:pt x="16566" y="41400"/>
                  </a:lnTo>
                  <a:cubicBezTo>
                    <a:pt x="16779" y="40822"/>
                    <a:pt x="17052" y="40275"/>
                    <a:pt x="17295" y="39728"/>
                  </a:cubicBezTo>
                  <a:cubicBezTo>
                    <a:pt x="17538" y="39181"/>
                    <a:pt x="17751" y="38603"/>
                    <a:pt x="17934" y="38026"/>
                  </a:cubicBezTo>
                  <a:cubicBezTo>
                    <a:pt x="18116" y="37448"/>
                    <a:pt x="18268" y="36840"/>
                    <a:pt x="18390" y="36263"/>
                  </a:cubicBezTo>
                  <a:cubicBezTo>
                    <a:pt x="18450" y="35898"/>
                    <a:pt x="18511" y="35533"/>
                    <a:pt x="18572" y="35138"/>
                  </a:cubicBezTo>
                  <a:cubicBezTo>
                    <a:pt x="19423" y="36871"/>
                    <a:pt x="20304" y="38573"/>
                    <a:pt x="21216" y="40275"/>
                  </a:cubicBezTo>
                  <a:cubicBezTo>
                    <a:pt x="23496" y="44561"/>
                    <a:pt x="25897" y="48755"/>
                    <a:pt x="28420" y="52889"/>
                  </a:cubicBezTo>
                  <a:lnTo>
                    <a:pt x="28511" y="52828"/>
                  </a:lnTo>
                  <a:cubicBezTo>
                    <a:pt x="26171" y="48603"/>
                    <a:pt x="23891" y="44348"/>
                    <a:pt x="21733" y="40002"/>
                  </a:cubicBezTo>
                  <a:cubicBezTo>
                    <a:pt x="20882" y="38269"/>
                    <a:pt x="20031" y="36536"/>
                    <a:pt x="19210" y="34804"/>
                  </a:cubicBezTo>
                  <a:lnTo>
                    <a:pt x="19210" y="34804"/>
                  </a:lnTo>
                  <a:cubicBezTo>
                    <a:pt x="19362" y="34925"/>
                    <a:pt x="19514" y="35017"/>
                    <a:pt x="19697" y="35138"/>
                  </a:cubicBezTo>
                  <a:cubicBezTo>
                    <a:pt x="20183" y="35473"/>
                    <a:pt x="20730" y="35777"/>
                    <a:pt x="21247" y="36080"/>
                  </a:cubicBezTo>
                  <a:cubicBezTo>
                    <a:pt x="21794" y="36354"/>
                    <a:pt x="22341" y="36628"/>
                    <a:pt x="22888" y="36840"/>
                  </a:cubicBezTo>
                  <a:cubicBezTo>
                    <a:pt x="23466" y="37053"/>
                    <a:pt x="24043" y="37266"/>
                    <a:pt x="24590" y="37509"/>
                  </a:cubicBezTo>
                  <a:lnTo>
                    <a:pt x="26292" y="38178"/>
                  </a:lnTo>
                  <a:lnTo>
                    <a:pt x="27995" y="38846"/>
                  </a:lnTo>
                  <a:cubicBezTo>
                    <a:pt x="29119" y="39242"/>
                    <a:pt x="30274" y="39667"/>
                    <a:pt x="31399" y="40062"/>
                  </a:cubicBezTo>
                  <a:lnTo>
                    <a:pt x="31460" y="39971"/>
                  </a:lnTo>
                  <a:lnTo>
                    <a:pt x="28207" y="38299"/>
                  </a:lnTo>
                  <a:lnTo>
                    <a:pt x="24985" y="36658"/>
                  </a:lnTo>
                  <a:cubicBezTo>
                    <a:pt x="24438" y="36384"/>
                    <a:pt x="23922" y="36080"/>
                    <a:pt x="23405" y="35777"/>
                  </a:cubicBezTo>
                  <a:cubicBezTo>
                    <a:pt x="22858" y="35503"/>
                    <a:pt x="22311" y="35229"/>
                    <a:pt x="21763" y="35017"/>
                  </a:cubicBezTo>
                  <a:cubicBezTo>
                    <a:pt x="21186" y="34773"/>
                    <a:pt x="20639" y="34591"/>
                    <a:pt x="20061" y="34378"/>
                  </a:cubicBezTo>
                  <a:cubicBezTo>
                    <a:pt x="19666" y="34257"/>
                    <a:pt x="19241" y="34135"/>
                    <a:pt x="18846" y="34044"/>
                  </a:cubicBezTo>
                  <a:cubicBezTo>
                    <a:pt x="17782" y="31795"/>
                    <a:pt x="16748" y="29515"/>
                    <a:pt x="15745" y="27235"/>
                  </a:cubicBezTo>
                  <a:lnTo>
                    <a:pt x="15745" y="27235"/>
                  </a:lnTo>
                  <a:cubicBezTo>
                    <a:pt x="16140" y="27357"/>
                    <a:pt x="16566" y="27448"/>
                    <a:pt x="16961" y="27539"/>
                  </a:cubicBezTo>
                  <a:cubicBezTo>
                    <a:pt x="17538" y="27661"/>
                    <a:pt x="18146" y="27752"/>
                    <a:pt x="18754" y="27843"/>
                  </a:cubicBezTo>
                  <a:cubicBezTo>
                    <a:pt x="19362" y="27904"/>
                    <a:pt x="19970" y="27965"/>
                    <a:pt x="20578" y="27965"/>
                  </a:cubicBezTo>
                  <a:cubicBezTo>
                    <a:pt x="20983" y="27965"/>
                    <a:pt x="21389" y="27951"/>
                    <a:pt x="21794" y="27951"/>
                  </a:cubicBezTo>
                  <a:cubicBezTo>
                    <a:pt x="21997" y="27951"/>
                    <a:pt x="22199" y="27955"/>
                    <a:pt x="22402" y="27965"/>
                  </a:cubicBezTo>
                  <a:lnTo>
                    <a:pt x="26019" y="27965"/>
                  </a:lnTo>
                  <a:cubicBezTo>
                    <a:pt x="27235" y="27934"/>
                    <a:pt x="28451" y="27904"/>
                    <a:pt x="29666" y="27843"/>
                  </a:cubicBezTo>
                  <a:lnTo>
                    <a:pt x="29666" y="27722"/>
                  </a:lnTo>
                  <a:lnTo>
                    <a:pt x="26049" y="27357"/>
                  </a:lnTo>
                  <a:lnTo>
                    <a:pt x="22432" y="27023"/>
                  </a:lnTo>
                  <a:cubicBezTo>
                    <a:pt x="21855" y="26962"/>
                    <a:pt x="21247" y="26871"/>
                    <a:pt x="20639" y="26810"/>
                  </a:cubicBezTo>
                  <a:cubicBezTo>
                    <a:pt x="20031" y="26719"/>
                    <a:pt x="19453" y="26688"/>
                    <a:pt x="18846" y="26688"/>
                  </a:cubicBezTo>
                  <a:cubicBezTo>
                    <a:pt x="18667" y="26679"/>
                    <a:pt x="18489" y="26676"/>
                    <a:pt x="18311" y="26676"/>
                  </a:cubicBezTo>
                  <a:cubicBezTo>
                    <a:pt x="17881" y="26676"/>
                    <a:pt x="17452" y="26697"/>
                    <a:pt x="17022" y="26719"/>
                  </a:cubicBezTo>
                  <a:cubicBezTo>
                    <a:pt x="16535" y="26749"/>
                    <a:pt x="16079" y="26779"/>
                    <a:pt x="15593" y="26871"/>
                  </a:cubicBezTo>
                  <a:cubicBezTo>
                    <a:pt x="13769" y="22706"/>
                    <a:pt x="12128" y="18451"/>
                    <a:pt x="10426" y="14256"/>
                  </a:cubicBezTo>
                  <a:lnTo>
                    <a:pt x="10426" y="14256"/>
                  </a:lnTo>
                  <a:cubicBezTo>
                    <a:pt x="10760" y="14348"/>
                    <a:pt x="11125" y="14439"/>
                    <a:pt x="11490" y="14500"/>
                  </a:cubicBezTo>
                  <a:cubicBezTo>
                    <a:pt x="12098" y="14652"/>
                    <a:pt x="12706" y="14743"/>
                    <a:pt x="13283" y="14804"/>
                  </a:cubicBezTo>
                  <a:cubicBezTo>
                    <a:pt x="13891" y="14895"/>
                    <a:pt x="14499" y="14925"/>
                    <a:pt x="15107" y="14925"/>
                  </a:cubicBezTo>
                  <a:lnTo>
                    <a:pt x="16931" y="14925"/>
                  </a:lnTo>
                  <a:lnTo>
                    <a:pt x="18754" y="14955"/>
                  </a:lnTo>
                  <a:lnTo>
                    <a:pt x="20578" y="14925"/>
                  </a:lnTo>
                  <a:cubicBezTo>
                    <a:pt x="21794" y="14895"/>
                    <a:pt x="23010" y="14895"/>
                    <a:pt x="24195" y="14834"/>
                  </a:cubicBezTo>
                  <a:lnTo>
                    <a:pt x="24226" y="14712"/>
                  </a:lnTo>
                  <a:lnTo>
                    <a:pt x="20608" y="14348"/>
                  </a:lnTo>
                  <a:lnTo>
                    <a:pt x="16991" y="13983"/>
                  </a:lnTo>
                  <a:cubicBezTo>
                    <a:pt x="16383" y="13922"/>
                    <a:pt x="15776" y="13861"/>
                    <a:pt x="15198" y="13770"/>
                  </a:cubicBezTo>
                  <a:cubicBezTo>
                    <a:pt x="14590" y="13709"/>
                    <a:pt x="13982" y="13648"/>
                    <a:pt x="13374" y="13648"/>
                  </a:cubicBezTo>
                  <a:cubicBezTo>
                    <a:pt x="12766" y="13648"/>
                    <a:pt x="12158" y="13648"/>
                    <a:pt x="11551" y="13679"/>
                  </a:cubicBezTo>
                  <a:cubicBezTo>
                    <a:pt x="11125" y="13709"/>
                    <a:pt x="10699" y="13740"/>
                    <a:pt x="10244" y="13800"/>
                  </a:cubicBezTo>
                  <a:cubicBezTo>
                    <a:pt x="10213" y="13709"/>
                    <a:pt x="10152" y="13588"/>
                    <a:pt x="10092" y="13466"/>
                  </a:cubicBezTo>
                  <a:cubicBezTo>
                    <a:pt x="9180" y="11247"/>
                    <a:pt x="8298" y="8998"/>
                    <a:pt x="7417" y="6749"/>
                  </a:cubicBezTo>
                  <a:cubicBezTo>
                    <a:pt x="6505" y="4499"/>
                    <a:pt x="5654" y="2250"/>
                    <a:pt x="47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3908058">
            <a:off x="2622038" y="4833358"/>
            <a:ext cx="1629308" cy="3945491"/>
            <a:chOff x="6213875" y="302050"/>
            <a:chExt cx="585900" cy="1652775"/>
          </a:xfrm>
        </p:grpSpPr>
        <p:sp>
          <p:nvSpPr>
            <p:cNvPr id="48" name="Google Shape;48;p2"/>
            <p:cNvSpPr/>
            <p:nvPr/>
          </p:nvSpPr>
          <p:spPr>
            <a:xfrm>
              <a:off x="6213875" y="302050"/>
              <a:ext cx="585900" cy="1652775"/>
            </a:xfrm>
            <a:custGeom>
              <a:avLst/>
              <a:gdLst/>
              <a:ahLst/>
              <a:cxnLst/>
              <a:rect l="l" t="t" r="r" b="b"/>
              <a:pathLst>
                <a:path w="23436" h="66111" extrusionOk="0">
                  <a:moveTo>
                    <a:pt x="14956" y="0"/>
                  </a:moveTo>
                  <a:lnTo>
                    <a:pt x="14956" y="0"/>
                  </a:lnTo>
                  <a:cubicBezTo>
                    <a:pt x="14973" y="19"/>
                    <a:pt x="14990" y="38"/>
                    <a:pt x="15007" y="57"/>
                  </a:cubicBezTo>
                  <a:lnTo>
                    <a:pt x="15007" y="57"/>
                  </a:lnTo>
                  <a:cubicBezTo>
                    <a:pt x="14990" y="38"/>
                    <a:pt x="14973" y="19"/>
                    <a:pt x="14956" y="0"/>
                  </a:cubicBezTo>
                  <a:close/>
                  <a:moveTo>
                    <a:pt x="15007" y="57"/>
                  </a:moveTo>
                  <a:lnTo>
                    <a:pt x="15007" y="57"/>
                  </a:lnTo>
                  <a:cubicBezTo>
                    <a:pt x="16556" y="1793"/>
                    <a:pt x="16068" y="4552"/>
                    <a:pt x="14986" y="6626"/>
                  </a:cubicBezTo>
                  <a:cubicBezTo>
                    <a:pt x="13922" y="8693"/>
                    <a:pt x="12342" y="10578"/>
                    <a:pt x="11886" y="12888"/>
                  </a:cubicBezTo>
                  <a:cubicBezTo>
                    <a:pt x="11095" y="16930"/>
                    <a:pt x="13953" y="21399"/>
                    <a:pt x="12038" y="25046"/>
                  </a:cubicBezTo>
                  <a:cubicBezTo>
                    <a:pt x="10670" y="27630"/>
                    <a:pt x="7326" y="28724"/>
                    <a:pt x="5958" y="31308"/>
                  </a:cubicBezTo>
                  <a:cubicBezTo>
                    <a:pt x="3831" y="35350"/>
                    <a:pt x="7539" y="40396"/>
                    <a:pt x="6141" y="44742"/>
                  </a:cubicBezTo>
                  <a:cubicBezTo>
                    <a:pt x="5624" y="46414"/>
                    <a:pt x="4378" y="47752"/>
                    <a:pt x="3436" y="49241"/>
                  </a:cubicBezTo>
                  <a:cubicBezTo>
                    <a:pt x="153" y="54196"/>
                    <a:pt x="1" y="61035"/>
                    <a:pt x="3040" y="66111"/>
                  </a:cubicBezTo>
                  <a:lnTo>
                    <a:pt x="18755" y="65959"/>
                  </a:lnTo>
                  <a:cubicBezTo>
                    <a:pt x="19880" y="64196"/>
                    <a:pt x="19697" y="61916"/>
                    <a:pt x="19241" y="59879"/>
                  </a:cubicBezTo>
                  <a:cubicBezTo>
                    <a:pt x="18785" y="57813"/>
                    <a:pt x="18086" y="55776"/>
                    <a:pt x="18178" y="53709"/>
                  </a:cubicBezTo>
                  <a:cubicBezTo>
                    <a:pt x="18360" y="50335"/>
                    <a:pt x="20670" y="47326"/>
                    <a:pt x="20609" y="43952"/>
                  </a:cubicBezTo>
                  <a:cubicBezTo>
                    <a:pt x="20579" y="40761"/>
                    <a:pt x="18026" y="37995"/>
                    <a:pt x="18086" y="34803"/>
                  </a:cubicBezTo>
                  <a:cubicBezTo>
                    <a:pt x="18147" y="31125"/>
                    <a:pt x="23436" y="25928"/>
                    <a:pt x="19333" y="18055"/>
                  </a:cubicBezTo>
                  <a:cubicBezTo>
                    <a:pt x="14179" y="8143"/>
                    <a:pt x="21361" y="7058"/>
                    <a:pt x="15007" y="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419825" y="495050"/>
              <a:ext cx="218100" cy="1380750"/>
            </a:xfrm>
            <a:custGeom>
              <a:avLst/>
              <a:gdLst/>
              <a:ahLst/>
              <a:cxnLst/>
              <a:rect l="l" t="t" r="r" b="b"/>
              <a:pathLst>
                <a:path w="8724" h="55230" extrusionOk="0">
                  <a:moveTo>
                    <a:pt x="7751" y="1"/>
                  </a:moveTo>
                  <a:lnTo>
                    <a:pt x="7751" y="1"/>
                  </a:lnTo>
                  <a:cubicBezTo>
                    <a:pt x="7629" y="608"/>
                    <a:pt x="7508" y="1216"/>
                    <a:pt x="7325" y="1794"/>
                  </a:cubicBezTo>
                  <a:cubicBezTo>
                    <a:pt x="7143" y="2371"/>
                    <a:pt x="6900" y="2949"/>
                    <a:pt x="6657" y="3496"/>
                  </a:cubicBezTo>
                  <a:cubicBezTo>
                    <a:pt x="6414" y="4074"/>
                    <a:pt x="6170" y="4621"/>
                    <a:pt x="5988" y="5198"/>
                  </a:cubicBezTo>
                  <a:cubicBezTo>
                    <a:pt x="5775" y="5776"/>
                    <a:pt x="5623" y="6384"/>
                    <a:pt x="5593" y="7022"/>
                  </a:cubicBezTo>
                  <a:cubicBezTo>
                    <a:pt x="5411" y="9514"/>
                    <a:pt x="6322" y="11946"/>
                    <a:pt x="7538" y="14043"/>
                  </a:cubicBezTo>
                  <a:cubicBezTo>
                    <a:pt x="7812" y="14590"/>
                    <a:pt x="8085" y="15138"/>
                    <a:pt x="8207" y="15715"/>
                  </a:cubicBezTo>
                  <a:cubicBezTo>
                    <a:pt x="8298" y="16019"/>
                    <a:pt x="8329" y="16293"/>
                    <a:pt x="8359" y="16597"/>
                  </a:cubicBezTo>
                  <a:cubicBezTo>
                    <a:pt x="8359" y="16870"/>
                    <a:pt x="8329" y="17174"/>
                    <a:pt x="8298" y="17478"/>
                  </a:cubicBezTo>
                  <a:cubicBezTo>
                    <a:pt x="8207" y="18086"/>
                    <a:pt x="8055" y="18664"/>
                    <a:pt x="7812" y="19180"/>
                  </a:cubicBezTo>
                  <a:cubicBezTo>
                    <a:pt x="7569" y="19727"/>
                    <a:pt x="7234" y="20244"/>
                    <a:pt x="6870" y="20700"/>
                  </a:cubicBezTo>
                  <a:cubicBezTo>
                    <a:pt x="6110" y="21642"/>
                    <a:pt x="5198" y="22463"/>
                    <a:pt x="4468" y="23496"/>
                  </a:cubicBezTo>
                  <a:cubicBezTo>
                    <a:pt x="4104" y="24013"/>
                    <a:pt x="3800" y="24591"/>
                    <a:pt x="3587" y="25199"/>
                  </a:cubicBezTo>
                  <a:cubicBezTo>
                    <a:pt x="3374" y="25776"/>
                    <a:pt x="3222" y="26414"/>
                    <a:pt x="3161" y="27053"/>
                  </a:cubicBezTo>
                  <a:cubicBezTo>
                    <a:pt x="3070" y="27661"/>
                    <a:pt x="3100" y="28329"/>
                    <a:pt x="3192" y="28937"/>
                  </a:cubicBezTo>
                  <a:cubicBezTo>
                    <a:pt x="3252" y="29576"/>
                    <a:pt x="3404" y="30183"/>
                    <a:pt x="3587" y="30791"/>
                  </a:cubicBezTo>
                  <a:cubicBezTo>
                    <a:pt x="3921" y="31977"/>
                    <a:pt x="4347" y="33132"/>
                    <a:pt x="4681" y="34287"/>
                  </a:cubicBezTo>
                  <a:cubicBezTo>
                    <a:pt x="4985" y="35442"/>
                    <a:pt x="5198" y="36627"/>
                    <a:pt x="4955" y="37782"/>
                  </a:cubicBezTo>
                  <a:cubicBezTo>
                    <a:pt x="4772" y="38907"/>
                    <a:pt x="4225" y="39971"/>
                    <a:pt x="3587" y="40974"/>
                  </a:cubicBezTo>
                  <a:cubicBezTo>
                    <a:pt x="2949" y="42007"/>
                    <a:pt x="2219" y="43010"/>
                    <a:pt x="1611" y="44135"/>
                  </a:cubicBezTo>
                  <a:cubicBezTo>
                    <a:pt x="1034" y="45260"/>
                    <a:pt x="578" y="46445"/>
                    <a:pt x="334" y="47722"/>
                  </a:cubicBezTo>
                  <a:cubicBezTo>
                    <a:pt x="61" y="48968"/>
                    <a:pt x="0" y="50245"/>
                    <a:pt x="61" y="51491"/>
                  </a:cubicBezTo>
                  <a:cubicBezTo>
                    <a:pt x="122" y="52767"/>
                    <a:pt x="274" y="54014"/>
                    <a:pt x="517" y="55229"/>
                  </a:cubicBezTo>
                  <a:lnTo>
                    <a:pt x="1672" y="54986"/>
                  </a:lnTo>
                  <a:cubicBezTo>
                    <a:pt x="1186" y="52646"/>
                    <a:pt x="942" y="50245"/>
                    <a:pt x="1338" y="47904"/>
                  </a:cubicBezTo>
                  <a:cubicBezTo>
                    <a:pt x="1550" y="46749"/>
                    <a:pt x="1915" y="45624"/>
                    <a:pt x="2462" y="44561"/>
                  </a:cubicBezTo>
                  <a:cubicBezTo>
                    <a:pt x="3009" y="43527"/>
                    <a:pt x="3678" y="42524"/>
                    <a:pt x="4316" y="41460"/>
                  </a:cubicBezTo>
                  <a:cubicBezTo>
                    <a:pt x="4651" y="40913"/>
                    <a:pt x="4955" y="40366"/>
                    <a:pt x="5198" y="39758"/>
                  </a:cubicBezTo>
                  <a:cubicBezTo>
                    <a:pt x="5471" y="39181"/>
                    <a:pt x="5654" y="38542"/>
                    <a:pt x="5745" y="37904"/>
                  </a:cubicBezTo>
                  <a:cubicBezTo>
                    <a:pt x="5806" y="37600"/>
                    <a:pt x="5806" y="37266"/>
                    <a:pt x="5836" y="36931"/>
                  </a:cubicBezTo>
                  <a:cubicBezTo>
                    <a:pt x="5806" y="36597"/>
                    <a:pt x="5806" y="36293"/>
                    <a:pt x="5775" y="35959"/>
                  </a:cubicBezTo>
                  <a:cubicBezTo>
                    <a:pt x="5684" y="35320"/>
                    <a:pt x="5532" y="34712"/>
                    <a:pt x="5350" y="34104"/>
                  </a:cubicBezTo>
                  <a:cubicBezTo>
                    <a:pt x="5015" y="32919"/>
                    <a:pt x="4559" y="31764"/>
                    <a:pt x="4195" y="30609"/>
                  </a:cubicBezTo>
                  <a:cubicBezTo>
                    <a:pt x="3860" y="29454"/>
                    <a:pt x="3587" y="28299"/>
                    <a:pt x="3739" y="27113"/>
                  </a:cubicBezTo>
                  <a:cubicBezTo>
                    <a:pt x="3800" y="26536"/>
                    <a:pt x="3891" y="25958"/>
                    <a:pt x="4104" y="25381"/>
                  </a:cubicBezTo>
                  <a:cubicBezTo>
                    <a:pt x="4286" y="24834"/>
                    <a:pt x="4559" y="24317"/>
                    <a:pt x="4894" y="23800"/>
                  </a:cubicBezTo>
                  <a:cubicBezTo>
                    <a:pt x="5532" y="22828"/>
                    <a:pt x="6444" y="21977"/>
                    <a:pt x="7234" y="21004"/>
                  </a:cubicBezTo>
                  <a:cubicBezTo>
                    <a:pt x="7599" y="20487"/>
                    <a:pt x="7933" y="19971"/>
                    <a:pt x="8207" y="19363"/>
                  </a:cubicBezTo>
                  <a:cubicBezTo>
                    <a:pt x="8450" y="18785"/>
                    <a:pt x="8602" y="18177"/>
                    <a:pt x="8663" y="17539"/>
                  </a:cubicBezTo>
                  <a:cubicBezTo>
                    <a:pt x="8693" y="17235"/>
                    <a:pt x="8724" y="16931"/>
                    <a:pt x="8724" y="16597"/>
                  </a:cubicBezTo>
                  <a:cubicBezTo>
                    <a:pt x="8693" y="16262"/>
                    <a:pt x="8633" y="15958"/>
                    <a:pt x="8541" y="15654"/>
                  </a:cubicBezTo>
                  <a:cubicBezTo>
                    <a:pt x="8389" y="15046"/>
                    <a:pt x="8116" y="14469"/>
                    <a:pt x="7812" y="13922"/>
                  </a:cubicBezTo>
                  <a:cubicBezTo>
                    <a:pt x="7538" y="13375"/>
                    <a:pt x="7234" y="12858"/>
                    <a:pt x="6961" y="12311"/>
                  </a:cubicBezTo>
                  <a:cubicBezTo>
                    <a:pt x="6809" y="12037"/>
                    <a:pt x="6687" y="11764"/>
                    <a:pt x="6566" y="11490"/>
                  </a:cubicBezTo>
                  <a:cubicBezTo>
                    <a:pt x="6444" y="11217"/>
                    <a:pt x="6353" y="10913"/>
                    <a:pt x="6262" y="10639"/>
                  </a:cubicBezTo>
                  <a:cubicBezTo>
                    <a:pt x="5927" y="9454"/>
                    <a:pt x="5654" y="8268"/>
                    <a:pt x="5745" y="7052"/>
                  </a:cubicBezTo>
                  <a:cubicBezTo>
                    <a:pt x="5775" y="6444"/>
                    <a:pt x="5897" y="5837"/>
                    <a:pt x="6079" y="5259"/>
                  </a:cubicBezTo>
                  <a:cubicBezTo>
                    <a:pt x="6262" y="4682"/>
                    <a:pt x="6505" y="4104"/>
                    <a:pt x="6748" y="3557"/>
                  </a:cubicBezTo>
                  <a:cubicBezTo>
                    <a:pt x="6961" y="2979"/>
                    <a:pt x="7174" y="2402"/>
                    <a:pt x="7356" y="1824"/>
                  </a:cubicBezTo>
                  <a:cubicBezTo>
                    <a:pt x="7508" y="1216"/>
                    <a:pt x="7660" y="608"/>
                    <a:pt x="7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 rot="-1752530">
            <a:off x="7642676" y="5689107"/>
            <a:ext cx="2285824" cy="2721721"/>
            <a:chOff x="5190300" y="2919100"/>
            <a:chExt cx="1422550" cy="1693825"/>
          </a:xfrm>
        </p:grpSpPr>
        <p:sp>
          <p:nvSpPr>
            <p:cNvPr id="51" name="Google Shape;51;p2"/>
            <p:cNvSpPr/>
            <p:nvPr/>
          </p:nvSpPr>
          <p:spPr>
            <a:xfrm>
              <a:off x="5919050" y="3944200"/>
              <a:ext cx="660375" cy="478750"/>
            </a:xfrm>
            <a:custGeom>
              <a:avLst/>
              <a:gdLst/>
              <a:ahLst/>
              <a:cxnLst/>
              <a:rect l="l" t="t" r="r" b="b"/>
              <a:pathLst>
                <a:path w="26415" h="19150" extrusionOk="0">
                  <a:moveTo>
                    <a:pt x="26414" y="0"/>
                  </a:moveTo>
                  <a:lnTo>
                    <a:pt x="26414" y="0"/>
                  </a:lnTo>
                  <a:cubicBezTo>
                    <a:pt x="23253" y="2006"/>
                    <a:pt x="19666" y="3192"/>
                    <a:pt x="16140" y="4438"/>
                  </a:cubicBezTo>
                  <a:cubicBezTo>
                    <a:pt x="12615" y="5684"/>
                    <a:pt x="9058" y="7022"/>
                    <a:pt x="6080" y="9271"/>
                  </a:cubicBezTo>
                  <a:cubicBezTo>
                    <a:pt x="3101" y="11520"/>
                    <a:pt x="699" y="14833"/>
                    <a:pt x="396" y="18542"/>
                  </a:cubicBezTo>
                  <a:lnTo>
                    <a:pt x="0" y="19150"/>
                  </a:lnTo>
                  <a:cubicBezTo>
                    <a:pt x="9788" y="14317"/>
                    <a:pt x="18755" y="7812"/>
                    <a:pt x="264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00050" y="3637950"/>
              <a:ext cx="712800" cy="535750"/>
            </a:xfrm>
            <a:custGeom>
              <a:avLst/>
              <a:gdLst/>
              <a:ahLst/>
              <a:cxnLst/>
              <a:rect l="l" t="t" r="r" b="b"/>
              <a:pathLst>
                <a:path w="28512" h="21430" extrusionOk="0">
                  <a:moveTo>
                    <a:pt x="28208" y="1"/>
                  </a:moveTo>
                  <a:lnTo>
                    <a:pt x="28208" y="1"/>
                  </a:lnTo>
                  <a:cubicBezTo>
                    <a:pt x="25168" y="5047"/>
                    <a:pt x="19271" y="7448"/>
                    <a:pt x="13861" y="9819"/>
                  </a:cubicBezTo>
                  <a:cubicBezTo>
                    <a:pt x="8481" y="12190"/>
                    <a:pt x="1763" y="15807"/>
                    <a:pt x="0" y="21430"/>
                  </a:cubicBezTo>
                  <a:cubicBezTo>
                    <a:pt x="6323" y="18026"/>
                    <a:pt x="12675" y="14652"/>
                    <a:pt x="18998" y="11247"/>
                  </a:cubicBezTo>
                  <a:cubicBezTo>
                    <a:pt x="21277" y="10031"/>
                    <a:pt x="23588" y="8785"/>
                    <a:pt x="25411" y="6931"/>
                  </a:cubicBezTo>
                  <a:cubicBezTo>
                    <a:pt x="27205" y="5107"/>
                    <a:pt x="28512" y="2554"/>
                    <a:pt x="28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882575" y="3508825"/>
              <a:ext cx="554750" cy="437675"/>
            </a:xfrm>
            <a:custGeom>
              <a:avLst/>
              <a:gdLst/>
              <a:ahLst/>
              <a:cxnLst/>
              <a:rect l="l" t="t" r="r" b="b"/>
              <a:pathLst>
                <a:path w="22190" h="17507" extrusionOk="0">
                  <a:moveTo>
                    <a:pt x="20645" y="1"/>
                  </a:moveTo>
                  <a:cubicBezTo>
                    <a:pt x="15987" y="1"/>
                    <a:pt x="11358" y="1593"/>
                    <a:pt x="7690" y="4467"/>
                  </a:cubicBezTo>
                  <a:cubicBezTo>
                    <a:pt x="3617" y="7658"/>
                    <a:pt x="821" y="12430"/>
                    <a:pt x="0" y="17507"/>
                  </a:cubicBezTo>
                  <a:cubicBezTo>
                    <a:pt x="5928" y="14801"/>
                    <a:pt x="7143" y="6382"/>
                    <a:pt x="13101" y="3646"/>
                  </a:cubicBezTo>
                  <a:cubicBezTo>
                    <a:pt x="16080" y="2278"/>
                    <a:pt x="19818" y="2339"/>
                    <a:pt x="22189" y="59"/>
                  </a:cubicBezTo>
                  <a:cubicBezTo>
                    <a:pt x="21675" y="20"/>
                    <a:pt x="21160" y="1"/>
                    <a:pt x="20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872700" y="3163025"/>
              <a:ext cx="234075" cy="579825"/>
            </a:xfrm>
            <a:custGeom>
              <a:avLst/>
              <a:gdLst/>
              <a:ahLst/>
              <a:cxnLst/>
              <a:rect l="l" t="t" r="r" b="b"/>
              <a:pathLst>
                <a:path w="9363" h="23193" extrusionOk="0">
                  <a:moveTo>
                    <a:pt x="8633" y="1"/>
                  </a:moveTo>
                  <a:cubicBezTo>
                    <a:pt x="6718" y="2128"/>
                    <a:pt x="5167" y="4894"/>
                    <a:pt x="4833" y="7721"/>
                  </a:cubicBezTo>
                  <a:cubicBezTo>
                    <a:pt x="4529" y="10548"/>
                    <a:pt x="4560" y="13436"/>
                    <a:pt x="3921" y="16232"/>
                  </a:cubicBezTo>
                  <a:cubicBezTo>
                    <a:pt x="3253" y="18998"/>
                    <a:pt x="0" y="23193"/>
                    <a:pt x="0" y="23193"/>
                  </a:cubicBezTo>
                  <a:cubicBezTo>
                    <a:pt x="3830" y="21430"/>
                    <a:pt x="7234" y="16597"/>
                    <a:pt x="8298" y="12524"/>
                  </a:cubicBezTo>
                  <a:cubicBezTo>
                    <a:pt x="9362" y="8451"/>
                    <a:pt x="9119" y="4195"/>
                    <a:pt x="86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795950" y="2919100"/>
              <a:ext cx="183150" cy="623150"/>
            </a:xfrm>
            <a:custGeom>
              <a:avLst/>
              <a:gdLst/>
              <a:ahLst/>
              <a:cxnLst/>
              <a:rect l="l" t="t" r="r" b="b"/>
              <a:pathLst>
                <a:path w="7326" h="24926" extrusionOk="0">
                  <a:moveTo>
                    <a:pt x="7326" y="1"/>
                  </a:moveTo>
                  <a:lnTo>
                    <a:pt x="7326" y="1"/>
                  </a:lnTo>
                  <a:cubicBezTo>
                    <a:pt x="3861" y="2949"/>
                    <a:pt x="1064" y="7083"/>
                    <a:pt x="517" y="11794"/>
                  </a:cubicBezTo>
                  <a:cubicBezTo>
                    <a:pt x="0" y="16475"/>
                    <a:pt x="791" y="20913"/>
                    <a:pt x="3283" y="24925"/>
                  </a:cubicBezTo>
                  <a:lnTo>
                    <a:pt x="3465" y="24408"/>
                  </a:lnTo>
                  <a:cubicBezTo>
                    <a:pt x="5897" y="16566"/>
                    <a:pt x="6353" y="12402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520875" y="3206350"/>
              <a:ext cx="359450" cy="530425"/>
            </a:xfrm>
            <a:custGeom>
              <a:avLst/>
              <a:gdLst/>
              <a:ahLst/>
              <a:cxnLst/>
              <a:rect l="l" t="t" r="r" b="b"/>
              <a:pathLst>
                <a:path w="14378" h="21217" extrusionOk="0">
                  <a:moveTo>
                    <a:pt x="486" y="0"/>
                  </a:moveTo>
                  <a:cubicBezTo>
                    <a:pt x="0" y="4560"/>
                    <a:pt x="1125" y="9271"/>
                    <a:pt x="3617" y="13101"/>
                  </a:cubicBezTo>
                  <a:cubicBezTo>
                    <a:pt x="6140" y="16931"/>
                    <a:pt x="10000" y="19849"/>
                    <a:pt x="14377" y="21216"/>
                  </a:cubicBezTo>
                  <a:cubicBezTo>
                    <a:pt x="13131" y="16019"/>
                    <a:pt x="9423" y="12523"/>
                    <a:pt x="6535" y="9848"/>
                  </a:cubicBezTo>
                  <a:cubicBezTo>
                    <a:pt x="3647" y="7174"/>
                    <a:pt x="821" y="3921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356725" y="3720800"/>
              <a:ext cx="523600" cy="147750"/>
            </a:xfrm>
            <a:custGeom>
              <a:avLst/>
              <a:gdLst/>
              <a:ahLst/>
              <a:cxnLst/>
              <a:rect l="l" t="t" r="r" b="b"/>
              <a:pathLst>
                <a:path w="20944" h="5910" extrusionOk="0">
                  <a:moveTo>
                    <a:pt x="1" y="0"/>
                  </a:moveTo>
                  <a:cubicBezTo>
                    <a:pt x="426" y="2401"/>
                    <a:pt x="2523" y="4225"/>
                    <a:pt x="4833" y="5015"/>
                  </a:cubicBezTo>
                  <a:cubicBezTo>
                    <a:pt x="6443" y="5545"/>
                    <a:pt x="8155" y="5676"/>
                    <a:pt x="9868" y="5676"/>
                  </a:cubicBezTo>
                  <a:cubicBezTo>
                    <a:pt x="10614" y="5676"/>
                    <a:pt x="11360" y="5651"/>
                    <a:pt x="12098" y="5623"/>
                  </a:cubicBezTo>
                  <a:cubicBezTo>
                    <a:pt x="12272" y="5619"/>
                    <a:pt x="12450" y="5617"/>
                    <a:pt x="12633" y="5617"/>
                  </a:cubicBezTo>
                  <a:cubicBezTo>
                    <a:pt x="14906" y="5617"/>
                    <a:pt x="17840" y="5910"/>
                    <a:pt x="20159" y="5910"/>
                  </a:cubicBezTo>
                  <a:cubicBezTo>
                    <a:pt x="20429" y="5910"/>
                    <a:pt x="20691" y="5906"/>
                    <a:pt x="20943" y="5897"/>
                  </a:cubicBezTo>
                  <a:cubicBezTo>
                    <a:pt x="19657" y="3325"/>
                    <a:pt x="16458" y="2401"/>
                    <a:pt x="13576" y="2401"/>
                  </a:cubicBezTo>
                  <a:cubicBezTo>
                    <a:pt x="13529" y="2401"/>
                    <a:pt x="13482" y="2401"/>
                    <a:pt x="13435" y="2401"/>
                  </a:cubicBezTo>
                  <a:cubicBezTo>
                    <a:pt x="11419" y="2401"/>
                    <a:pt x="9372" y="2727"/>
                    <a:pt x="7348" y="2727"/>
                  </a:cubicBezTo>
                  <a:cubicBezTo>
                    <a:pt x="6474" y="2727"/>
                    <a:pt x="5604" y="2667"/>
                    <a:pt x="4742" y="2492"/>
                  </a:cubicBezTo>
                  <a:cubicBezTo>
                    <a:pt x="2979" y="2128"/>
                    <a:pt x="1308" y="124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280725" y="3765625"/>
              <a:ext cx="617825" cy="408075"/>
            </a:xfrm>
            <a:custGeom>
              <a:avLst/>
              <a:gdLst/>
              <a:ahLst/>
              <a:cxnLst/>
              <a:rect l="l" t="t" r="r" b="b"/>
              <a:pathLst>
                <a:path w="24713" h="16323" extrusionOk="0">
                  <a:moveTo>
                    <a:pt x="1" y="0"/>
                  </a:moveTo>
                  <a:lnTo>
                    <a:pt x="1" y="0"/>
                  </a:lnTo>
                  <a:cubicBezTo>
                    <a:pt x="730" y="5836"/>
                    <a:pt x="4773" y="11156"/>
                    <a:pt x="10214" y="13405"/>
                  </a:cubicBezTo>
                  <a:cubicBezTo>
                    <a:pt x="13102" y="14590"/>
                    <a:pt x="23223" y="16171"/>
                    <a:pt x="24713" y="16323"/>
                  </a:cubicBezTo>
                  <a:cubicBezTo>
                    <a:pt x="23801" y="13952"/>
                    <a:pt x="21369" y="12463"/>
                    <a:pt x="18907" y="11764"/>
                  </a:cubicBezTo>
                  <a:cubicBezTo>
                    <a:pt x="16445" y="11064"/>
                    <a:pt x="13861" y="10943"/>
                    <a:pt x="11399" y="10274"/>
                  </a:cubicBezTo>
                  <a:cubicBezTo>
                    <a:pt x="6293" y="8876"/>
                    <a:pt x="1946" y="495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190300" y="4220450"/>
              <a:ext cx="724975" cy="201750"/>
            </a:xfrm>
            <a:custGeom>
              <a:avLst/>
              <a:gdLst/>
              <a:ahLst/>
              <a:cxnLst/>
              <a:rect l="l" t="t" r="r" b="b"/>
              <a:pathLst>
                <a:path w="28999" h="8070" extrusionOk="0">
                  <a:moveTo>
                    <a:pt x="16759" y="1"/>
                  </a:moveTo>
                  <a:cubicBezTo>
                    <a:pt x="15879" y="1"/>
                    <a:pt x="15001" y="66"/>
                    <a:pt x="14135" y="197"/>
                  </a:cubicBezTo>
                  <a:cubicBezTo>
                    <a:pt x="8694" y="987"/>
                    <a:pt x="3800" y="4118"/>
                    <a:pt x="1" y="8069"/>
                  </a:cubicBezTo>
                  <a:cubicBezTo>
                    <a:pt x="3740" y="6428"/>
                    <a:pt x="7539" y="4756"/>
                    <a:pt x="11582" y="4118"/>
                  </a:cubicBezTo>
                  <a:cubicBezTo>
                    <a:pt x="12415" y="3986"/>
                    <a:pt x="13340" y="3931"/>
                    <a:pt x="14328" y="3931"/>
                  </a:cubicBezTo>
                  <a:cubicBezTo>
                    <a:pt x="18820" y="3931"/>
                    <a:pt x="24614" y="5076"/>
                    <a:pt x="28998" y="5425"/>
                  </a:cubicBezTo>
                  <a:cubicBezTo>
                    <a:pt x="26085" y="1821"/>
                    <a:pt x="21409" y="1"/>
                    <a:pt x="16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866625" y="3068800"/>
              <a:ext cx="85125" cy="1544125"/>
            </a:xfrm>
            <a:custGeom>
              <a:avLst/>
              <a:gdLst/>
              <a:ahLst/>
              <a:cxnLst/>
              <a:rect l="l" t="t" r="r" b="b"/>
              <a:pathLst>
                <a:path w="3405" h="61765" extrusionOk="0">
                  <a:moveTo>
                    <a:pt x="1915" y="1"/>
                  </a:moveTo>
                  <a:cubicBezTo>
                    <a:pt x="1489" y="2554"/>
                    <a:pt x="1125" y="5107"/>
                    <a:pt x="882" y="7691"/>
                  </a:cubicBezTo>
                  <a:cubicBezTo>
                    <a:pt x="821" y="8329"/>
                    <a:pt x="760" y="8967"/>
                    <a:pt x="699" y="9606"/>
                  </a:cubicBezTo>
                  <a:lnTo>
                    <a:pt x="547" y="11551"/>
                  </a:lnTo>
                  <a:cubicBezTo>
                    <a:pt x="426" y="12828"/>
                    <a:pt x="365" y="14135"/>
                    <a:pt x="304" y="15411"/>
                  </a:cubicBezTo>
                  <a:cubicBezTo>
                    <a:pt x="61" y="20578"/>
                    <a:pt x="0" y="25776"/>
                    <a:pt x="91" y="30943"/>
                  </a:cubicBezTo>
                  <a:lnTo>
                    <a:pt x="122" y="32889"/>
                  </a:lnTo>
                  <a:lnTo>
                    <a:pt x="182" y="34834"/>
                  </a:lnTo>
                  <a:lnTo>
                    <a:pt x="243" y="36749"/>
                  </a:lnTo>
                  <a:lnTo>
                    <a:pt x="334" y="38694"/>
                  </a:lnTo>
                  <a:cubicBezTo>
                    <a:pt x="456" y="41278"/>
                    <a:pt x="638" y="43862"/>
                    <a:pt x="882" y="46445"/>
                  </a:cubicBezTo>
                  <a:lnTo>
                    <a:pt x="1094" y="48360"/>
                  </a:lnTo>
                  <a:cubicBezTo>
                    <a:pt x="1185" y="49029"/>
                    <a:pt x="1246" y="49667"/>
                    <a:pt x="1337" y="50305"/>
                  </a:cubicBezTo>
                  <a:lnTo>
                    <a:pt x="1611" y="52220"/>
                  </a:lnTo>
                  <a:cubicBezTo>
                    <a:pt x="1672" y="52859"/>
                    <a:pt x="1763" y="53497"/>
                    <a:pt x="1885" y="54135"/>
                  </a:cubicBezTo>
                  <a:cubicBezTo>
                    <a:pt x="2067" y="55412"/>
                    <a:pt x="2280" y="56688"/>
                    <a:pt x="2523" y="57965"/>
                  </a:cubicBezTo>
                  <a:cubicBezTo>
                    <a:pt x="2766" y="59242"/>
                    <a:pt x="3040" y="60518"/>
                    <a:pt x="3313" y="61765"/>
                  </a:cubicBezTo>
                  <a:lnTo>
                    <a:pt x="3404" y="61765"/>
                  </a:lnTo>
                  <a:cubicBezTo>
                    <a:pt x="3313" y="60458"/>
                    <a:pt x="3192" y="59181"/>
                    <a:pt x="3070" y="57904"/>
                  </a:cubicBezTo>
                  <a:cubicBezTo>
                    <a:pt x="2948" y="56597"/>
                    <a:pt x="2827" y="55321"/>
                    <a:pt x="2705" y="54044"/>
                  </a:cubicBezTo>
                  <a:cubicBezTo>
                    <a:pt x="2493" y="51460"/>
                    <a:pt x="2280" y="48907"/>
                    <a:pt x="2097" y="46324"/>
                  </a:cubicBezTo>
                  <a:cubicBezTo>
                    <a:pt x="2037" y="45685"/>
                    <a:pt x="1976" y="45047"/>
                    <a:pt x="1945" y="44409"/>
                  </a:cubicBezTo>
                  <a:lnTo>
                    <a:pt x="1793" y="42463"/>
                  </a:lnTo>
                  <a:cubicBezTo>
                    <a:pt x="1672" y="41187"/>
                    <a:pt x="1581" y="39910"/>
                    <a:pt x="1520" y="38633"/>
                  </a:cubicBezTo>
                  <a:lnTo>
                    <a:pt x="1368" y="36688"/>
                  </a:lnTo>
                  <a:lnTo>
                    <a:pt x="1246" y="34773"/>
                  </a:lnTo>
                  <a:lnTo>
                    <a:pt x="1125" y="32828"/>
                  </a:lnTo>
                  <a:lnTo>
                    <a:pt x="1034" y="30913"/>
                  </a:lnTo>
                  <a:cubicBezTo>
                    <a:pt x="821" y="25746"/>
                    <a:pt x="760" y="20609"/>
                    <a:pt x="912" y="15442"/>
                  </a:cubicBezTo>
                  <a:cubicBezTo>
                    <a:pt x="1003" y="10305"/>
                    <a:pt x="1337" y="5137"/>
                    <a:pt x="2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1858600" y="1641384"/>
            <a:ext cx="8474800" cy="27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3472400" y="4715620"/>
            <a:ext cx="5247200" cy="3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99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0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0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3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96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B88D0-AF22-4B49-9EA0-95C93F7F4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178-E6D4-4BC2-BF86-618FB0148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93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B88D0-AF22-4B49-9EA0-95C93F7F4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178-E6D4-4BC2-BF86-618FB0148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75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B88D0-AF22-4B49-9EA0-95C93F7F4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178-E6D4-4BC2-BF86-618FB0148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30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B88D0-AF22-4B49-9EA0-95C93F7F4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178-E6D4-4BC2-BF86-618FB0148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75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B88D0-AF22-4B49-9EA0-95C93F7F4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178-E6D4-4BC2-BF86-618FB0148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1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B88D0-AF22-4B49-9EA0-95C93F7F4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178-E6D4-4BC2-BF86-618FB0148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1EA1B-C2A7-4CC5-9606-73C2B82A5A3A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1/19/2026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A32E53B8-3AE3-429A-A1BC-FD4FA3DC5743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0229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B88D0-AF22-4B49-9EA0-95C93F7F4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178-E6D4-4BC2-BF86-618FB0148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43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B88D0-AF22-4B49-9EA0-95C93F7F4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178-E6D4-4BC2-BF86-618FB0148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89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B88D0-AF22-4B49-9EA0-95C93F7F4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178-E6D4-4BC2-BF86-618FB0148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0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B88D0-AF22-4B49-9EA0-95C93F7F4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178-E6D4-4BC2-BF86-618FB0148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97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B88D0-AF22-4B49-9EA0-95C93F7F4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178-E6D4-4BC2-BF86-618FB0148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2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5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2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2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4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8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</a:schemeClr>
            </a:gs>
            <a:gs pos="9000">
              <a:schemeClr val="bg1">
                <a:lumMod val="90000"/>
              </a:schemeClr>
            </a:gs>
            <a:gs pos="83000">
              <a:srgbClr val="F3C3DA"/>
            </a:gs>
            <a:gs pos="3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87400"/>
            <a:ext cx="10290000" cy="45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Char char="●"/>
              <a:defRPr sz="1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51535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8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40DC-EA3E-49EE-BD82-1BC15693487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87072-8099-4B32-A48B-CD7F00D856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12192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2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"/>
            <a:ext cx="12192000" cy="684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7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openxmlformats.org/officeDocument/2006/relationships/image" Target="../media/image43.png"/><Relationship Id="rId3" Type="http://schemas.microsoft.com/office/2007/relationships/media" Target="../media/media3.mp3"/><Relationship Id="rId7" Type="http://schemas.openxmlformats.org/officeDocument/2006/relationships/audio" Target="NULL" TargetMode="External"/><Relationship Id="rId12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42.jpeg"/><Relationship Id="rId5" Type="http://schemas.microsoft.com/office/2007/relationships/media" Target="../media/media4.mp3"/><Relationship Id="rId15" Type="http://schemas.openxmlformats.org/officeDocument/2006/relationships/image" Target="../media/image8.png"/><Relationship Id="rId10" Type="http://schemas.openxmlformats.org/officeDocument/2006/relationships/audio" Target="../media/audio4.wav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audio" Target="../media/audio3.wav"/><Relationship Id="rId12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1.png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gif"/><Relationship Id="rId18" Type="http://schemas.openxmlformats.org/officeDocument/2006/relationships/slide" Target="slide7.xml"/><Relationship Id="rId3" Type="http://schemas.openxmlformats.org/officeDocument/2006/relationships/audio" Target="../media/audio6.wav"/><Relationship Id="rId21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17" Type="http://schemas.openxmlformats.org/officeDocument/2006/relationships/slide" Target="slide6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slide" Target="slide8.xml"/><Relationship Id="rId4" Type="http://schemas.openxmlformats.org/officeDocument/2006/relationships/audio" Target="../media/audio5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38.png"/><Relationship Id="rId3" Type="http://schemas.openxmlformats.org/officeDocument/2006/relationships/audio" Target="../media/audio7.wav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slide" Target="slide5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image" Target="../media/image34.png"/><Relationship Id="rId19" Type="http://schemas.microsoft.com/office/2007/relationships/hdphoto" Target="../media/hdphoto2.wdp"/><Relationship Id="rId4" Type="http://schemas.openxmlformats.org/officeDocument/2006/relationships/audio" Target="../media/audio6.wav"/><Relationship Id="rId9" Type="http://schemas.openxmlformats.org/officeDocument/2006/relationships/image" Target="../media/image33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microsoft.com/office/2007/relationships/hdphoto" Target="../media/hdphoto3.wdp"/><Relationship Id="rId3" Type="http://schemas.openxmlformats.org/officeDocument/2006/relationships/audio" Target="../media/audio7.wav"/><Relationship Id="rId21" Type="http://schemas.microsoft.com/office/2007/relationships/hdphoto" Target="../media/hdphoto2.wdp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image" Target="../media/image34.png"/><Relationship Id="rId19" Type="http://schemas.openxmlformats.org/officeDocument/2006/relationships/slide" Target="slide5.xml"/><Relationship Id="rId4" Type="http://schemas.openxmlformats.org/officeDocument/2006/relationships/audio" Target="../media/audio6.wav"/><Relationship Id="rId9" Type="http://schemas.openxmlformats.org/officeDocument/2006/relationships/image" Target="../media/image33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microsoft.com/office/2007/relationships/hdphoto" Target="../media/hdphoto3.wdp"/><Relationship Id="rId3" Type="http://schemas.openxmlformats.org/officeDocument/2006/relationships/audio" Target="../media/audio7.wav"/><Relationship Id="rId21" Type="http://schemas.openxmlformats.org/officeDocument/2006/relationships/slide" Target="slide5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23" Type="http://schemas.microsoft.com/office/2007/relationships/hdphoto" Target="../media/hdphoto2.wdp"/><Relationship Id="rId10" Type="http://schemas.openxmlformats.org/officeDocument/2006/relationships/image" Target="../media/image34.png"/><Relationship Id="rId19" Type="http://schemas.openxmlformats.org/officeDocument/2006/relationships/image" Target="../media/image40.png"/><Relationship Id="rId4" Type="http://schemas.openxmlformats.org/officeDocument/2006/relationships/audio" Target="../media/audio6.wav"/><Relationship Id="rId9" Type="http://schemas.openxmlformats.org/officeDocument/2006/relationships/image" Target="../media/image33.png"/><Relationship Id="rId14" Type="http://schemas.openxmlformats.org/officeDocument/2006/relationships/image" Target="../media/image11.png"/><Relationship Id="rId22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microsoft.com/office/2007/relationships/hdphoto" Target="../media/hdphoto5.wdp"/><Relationship Id="rId3" Type="http://schemas.openxmlformats.org/officeDocument/2006/relationships/audio" Target="../media/audio7.wav"/><Relationship Id="rId21" Type="http://schemas.openxmlformats.org/officeDocument/2006/relationships/image" Target="../media/image40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microsoft.com/office/2007/relationships/hdphoto" Target="../media/hdphoto2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38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23" Type="http://schemas.openxmlformats.org/officeDocument/2006/relationships/slide" Target="slide5.xml"/><Relationship Id="rId10" Type="http://schemas.openxmlformats.org/officeDocument/2006/relationships/image" Target="../media/image34.png"/><Relationship Id="rId19" Type="http://schemas.openxmlformats.org/officeDocument/2006/relationships/image" Target="../media/image39.png"/><Relationship Id="rId4" Type="http://schemas.openxmlformats.org/officeDocument/2006/relationships/audio" Target="../media/audio6.wav"/><Relationship Id="rId9" Type="http://schemas.openxmlformats.org/officeDocument/2006/relationships/image" Target="../media/image33.png"/><Relationship Id="rId14" Type="http://schemas.openxmlformats.org/officeDocument/2006/relationships/image" Target="../media/image11.png"/><Relationship Id="rId22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44"/>
          <p:cNvGrpSpPr/>
          <p:nvPr/>
        </p:nvGrpSpPr>
        <p:grpSpPr>
          <a:xfrm rot="609164">
            <a:off x="-175194" y="561029"/>
            <a:ext cx="2611381" cy="2267740"/>
            <a:chOff x="1723100" y="1229425"/>
            <a:chExt cx="3954600" cy="3434200"/>
          </a:xfrm>
        </p:grpSpPr>
        <p:sp>
          <p:nvSpPr>
            <p:cNvPr id="1877" name="Google Shape;1877;p44"/>
            <p:cNvSpPr/>
            <p:nvPr/>
          </p:nvSpPr>
          <p:spPr>
            <a:xfrm>
              <a:off x="1723100" y="1838250"/>
              <a:ext cx="1436450" cy="1417100"/>
            </a:xfrm>
            <a:custGeom>
              <a:avLst/>
              <a:gdLst/>
              <a:ahLst/>
              <a:cxnLst/>
              <a:rect l="l" t="t" r="r" b="b"/>
              <a:pathLst>
                <a:path w="57458" h="56684" extrusionOk="0">
                  <a:moveTo>
                    <a:pt x="49114" y="1"/>
                  </a:moveTo>
                  <a:cubicBezTo>
                    <a:pt x="47459" y="2747"/>
                    <a:pt x="45312" y="5775"/>
                    <a:pt x="42108" y="5951"/>
                  </a:cubicBezTo>
                  <a:cubicBezTo>
                    <a:pt x="41980" y="5960"/>
                    <a:pt x="41853" y="5965"/>
                    <a:pt x="41726" y="5965"/>
                  </a:cubicBezTo>
                  <a:cubicBezTo>
                    <a:pt x="40487" y="5965"/>
                    <a:pt x="39276" y="5521"/>
                    <a:pt x="38094" y="5106"/>
                  </a:cubicBezTo>
                  <a:cubicBezTo>
                    <a:pt x="36168" y="4434"/>
                    <a:pt x="33984" y="3887"/>
                    <a:pt x="31943" y="3887"/>
                  </a:cubicBezTo>
                  <a:cubicBezTo>
                    <a:pt x="29920" y="3887"/>
                    <a:pt x="28037" y="4425"/>
                    <a:pt x="26687" y="5915"/>
                  </a:cubicBezTo>
                  <a:cubicBezTo>
                    <a:pt x="25420" y="7324"/>
                    <a:pt x="24821" y="9401"/>
                    <a:pt x="23131" y="10246"/>
                  </a:cubicBezTo>
                  <a:cubicBezTo>
                    <a:pt x="22588" y="10514"/>
                    <a:pt x="22020" y="10612"/>
                    <a:pt x="21435" y="10612"/>
                  </a:cubicBezTo>
                  <a:cubicBezTo>
                    <a:pt x="19803" y="10612"/>
                    <a:pt x="18046" y="9843"/>
                    <a:pt x="16353" y="9843"/>
                  </a:cubicBezTo>
                  <a:cubicBezTo>
                    <a:pt x="15944" y="9843"/>
                    <a:pt x="15539" y="9888"/>
                    <a:pt x="15139" y="9999"/>
                  </a:cubicBezTo>
                  <a:cubicBezTo>
                    <a:pt x="12957" y="10598"/>
                    <a:pt x="11724" y="13027"/>
                    <a:pt x="9577" y="13837"/>
                  </a:cubicBezTo>
                  <a:cubicBezTo>
                    <a:pt x="8867" y="14127"/>
                    <a:pt x="8121" y="14208"/>
                    <a:pt x="7359" y="14208"/>
                  </a:cubicBezTo>
                  <a:cubicBezTo>
                    <a:pt x="6391" y="14208"/>
                    <a:pt x="5396" y="14077"/>
                    <a:pt x="4416" y="14077"/>
                  </a:cubicBezTo>
                  <a:cubicBezTo>
                    <a:pt x="4294" y="14077"/>
                    <a:pt x="4171" y="14079"/>
                    <a:pt x="4049" y="14083"/>
                  </a:cubicBezTo>
                  <a:cubicBezTo>
                    <a:pt x="2183" y="14189"/>
                    <a:pt x="1" y="15351"/>
                    <a:pt x="282" y="17217"/>
                  </a:cubicBezTo>
                  <a:cubicBezTo>
                    <a:pt x="2254" y="19294"/>
                    <a:pt x="4225" y="21301"/>
                    <a:pt x="6303" y="23308"/>
                  </a:cubicBezTo>
                  <a:cubicBezTo>
                    <a:pt x="8133" y="25103"/>
                    <a:pt x="10070" y="26828"/>
                    <a:pt x="12006" y="28553"/>
                  </a:cubicBezTo>
                  <a:cubicBezTo>
                    <a:pt x="15069" y="31229"/>
                    <a:pt x="18238" y="33834"/>
                    <a:pt x="21512" y="36299"/>
                  </a:cubicBezTo>
                  <a:cubicBezTo>
                    <a:pt x="23307" y="37707"/>
                    <a:pt x="25173" y="39045"/>
                    <a:pt x="27039" y="40348"/>
                  </a:cubicBezTo>
                  <a:cubicBezTo>
                    <a:pt x="29715" y="42213"/>
                    <a:pt x="32461" y="44009"/>
                    <a:pt x="35242" y="45699"/>
                  </a:cubicBezTo>
                  <a:cubicBezTo>
                    <a:pt x="36651" y="46579"/>
                    <a:pt x="38094" y="47424"/>
                    <a:pt x="39538" y="48234"/>
                  </a:cubicBezTo>
                  <a:cubicBezTo>
                    <a:pt x="44995" y="51367"/>
                    <a:pt x="50628" y="54184"/>
                    <a:pt x="56437" y="56683"/>
                  </a:cubicBezTo>
                  <a:cubicBezTo>
                    <a:pt x="57458" y="54888"/>
                    <a:pt x="57458" y="48727"/>
                    <a:pt x="56859" y="41122"/>
                  </a:cubicBezTo>
                  <a:cubicBezTo>
                    <a:pt x="56718" y="39221"/>
                    <a:pt x="56542" y="37214"/>
                    <a:pt x="56331" y="35172"/>
                  </a:cubicBezTo>
                  <a:cubicBezTo>
                    <a:pt x="56050" y="32672"/>
                    <a:pt x="55768" y="30102"/>
                    <a:pt x="55416" y="27532"/>
                  </a:cubicBezTo>
                  <a:cubicBezTo>
                    <a:pt x="55240" y="26159"/>
                    <a:pt x="55029" y="24751"/>
                    <a:pt x="54817" y="23413"/>
                  </a:cubicBezTo>
                  <a:cubicBezTo>
                    <a:pt x="54465" y="21054"/>
                    <a:pt x="54078" y="18731"/>
                    <a:pt x="53691" y="16513"/>
                  </a:cubicBezTo>
                  <a:cubicBezTo>
                    <a:pt x="53444" y="15175"/>
                    <a:pt x="53198" y="13837"/>
                    <a:pt x="52951" y="12569"/>
                  </a:cubicBezTo>
                  <a:cubicBezTo>
                    <a:pt x="51684" y="6232"/>
                    <a:pt x="50311" y="1374"/>
                    <a:pt x="49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4"/>
            <p:cNvSpPr/>
            <p:nvPr/>
          </p:nvSpPr>
          <p:spPr>
            <a:xfrm>
              <a:off x="1880650" y="2142425"/>
              <a:ext cx="1184725" cy="408800"/>
            </a:xfrm>
            <a:custGeom>
              <a:avLst/>
              <a:gdLst/>
              <a:ahLst/>
              <a:cxnLst/>
              <a:rect l="l" t="t" r="r" b="b"/>
              <a:pathLst>
                <a:path w="47389" h="16352" extrusionOk="0">
                  <a:moveTo>
                    <a:pt x="39389" y="1"/>
                  </a:moveTo>
                  <a:cubicBezTo>
                    <a:pt x="38079" y="1"/>
                    <a:pt x="36821" y="211"/>
                    <a:pt x="35700" y="895"/>
                  </a:cubicBezTo>
                  <a:cubicBezTo>
                    <a:pt x="33412" y="2268"/>
                    <a:pt x="32320" y="5331"/>
                    <a:pt x="29785" y="6141"/>
                  </a:cubicBezTo>
                  <a:cubicBezTo>
                    <a:pt x="29327" y="6285"/>
                    <a:pt x="28862" y="6344"/>
                    <a:pt x="28394" y="6344"/>
                  </a:cubicBezTo>
                  <a:cubicBezTo>
                    <a:pt x="26918" y="6344"/>
                    <a:pt x="25402" y="5766"/>
                    <a:pt x="23906" y="5472"/>
                  </a:cubicBezTo>
                  <a:cubicBezTo>
                    <a:pt x="23237" y="5352"/>
                    <a:pt x="22558" y="5293"/>
                    <a:pt x="21880" y="5293"/>
                  </a:cubicBezTo>
                  <a:cubicBezTo>
                    <a:pt x="19381" y="5293"/>
                    <a:pt x="16887" y="6097"/>
                    <a:pt x="14893" y="7620"/>
                  </a:cubicBezTo>
                  <a:cubicBezTo>
                    <a:pt x="13450" y="8746"/>
                    <a:pt x="12217" y="10225"/>
                    <a:pt x="10457" y="10753"/>
                  </a:cubicBezTo>
                  <a:cubicBezTo>
                    <a:pt x="9899" y="10923"/>
                    <a:pt x="9328" y="10984"/>
                    <a:pt x="8751" y="10984"/>
                  </a:cubicBezTo>
                  <a:cubicBezTo>
                    <a:pt x="7653" y="10984"/>
                    <a:pt x="6530" y="10763"/>
                    <a:pt x="5422" y="10648"/>
                  </a:cubicBezTo>
                  <a:cubicBezTo>
                    <a:pt x="4968" y="10603"/>
                    <a:pt x="4509" y="10581"/>
                    <a:pt x="4048" y="10581"/>
                  </a:cubicBezTo>
                  <a:cubicBezTo>
                    <a:pt x="2689" y="10581"/>
                    <a:pt x="1315" y="10772"/>
                    <a:pt x="1" y="11141"/>
                  </a:cubicBezTo>
                  <a:cubicBezTo>
                    <a:pt x="1867" y="12901"/>
                    <a:pt x="3768" y="14661"/>
                    <a:pt x="5704" y="16351"/>
                  </a:cubicBezTo>
                  <a:cubicBezTo>
                    <a:pt x="8274" y="16140"/>
                    <a:pt x="10985" y="16316"/>
                    <a:pt x="13133" y="14908"/>
                  </a:cubicBezTo>
                  <a:cubicBezTo>
                    <a:pt x="14330" y="14133"/>
                    <a:pt x="15210" y="12936"/>
                    <a:pt x="16372" y="12126"/>
                  </a:cubicBezTo>
                  <a:cubicBezTo>
                    <a:pt x="17774" y="11152"/>
                    <a:pt x="19341" y="10835"/>
                    <a:pt x="20997" y="10835"/>
                  </a:cubicBezTo>
                  <a:cubicBezTo>
                    <a:pt x="24092" y="10835"/>
                    <a:pt x="27496" y="11943"/>
                    <a:pt x="30718" y="11943"/>
                  </a:cubicBezTo>
                  <a:cubicBezTo>
                    <a:pt x="31008" y="11943"/>
                    <a:pt x="31295" y="11934"/>
                    <a:pt x="31581" y="11915"/>
                  </a:cubicBezTo>
                  <a:cubicBezTo>
                    <a:pt x="32320" y="11845"/>
                    <a:pt x="33095" y="11704"/>
                    <a:pt x="33693" y="11281"/>
                  </a:cubicBezTo>
                  <a:cubicBezTo>
                    <a:pt x="35207" y="10260"/>
                    <a:pt x="35137" y="7972"/>
                    <a:pt x="36193" y="6493"/>
                  </a:cubicBezTo>
                  <a:cubicBezTo>
                    <a:pt x="37390" y="4733"/>
                    <a:pt x="39784" y="4346"/>
                    <a:pt x="41861" y="4275"/>
                  </a:cubicBezTo>
                  <a:cubicBezTo>
                    <a:pt x="42634" y="4246"/>
                    <a:pt x="43401" y="4229"/>
                    <a:pt x="44164" y="4229"/>
                  </a:cubicBezTo>
                  <a:cubicBezTo>
                    <a:pt x="45244" y="4229"/>
                    <a:pt x="46316" y="4263"/>
                    <a:pt x="47389" y="4346"/>
                  </a:cubicBezTo>
                  <a:cubicBezTo>
                    <a:pt x="47142" y="2973"/>
                    <a:pt x="46896" y="1670"/>
                    <a:pt x="46649" y="402"/>
                  </a:cubicBezTo>
                  <a:cubicBezTo>
                    <a:pt x="46181" y="469"/>
                    <a:pt x="45698" y="494"/>
                    <a:pt x="45228" y="494"/>
                  </a:cubicBezTo>
                  <a:cubicBezTo>
                    <a:pt x="44956" y="494"/>
                    <a:pt x="44689" y="486"/>
                    <a:pt x="44431" y="473"/>
                  </a:cubicBezTo>
                  <a:cubicBezTo>
                    <a:pt x="42781" y="335"/>
                    <a:pt x="41043" y="1"/>
                    <a:pt x="39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4"/>
            <p:cNvSpPr/>
            <p:nvPr/>
          </p:nvSpPr>
          <p:spPr>
            <a:xfrm>
              <a:off x="2260000" y="2422250"/>
              <a:ext cx="847625" cy="424700"/>
            </a:xfrm>
            <a:custGeom>
              <a:avLst/>
              <a:gdLst/>
              <a:ahLst/>
              <a:cxnLst/>
              <a:rect l="l" t="t" r="r" b="b"/>
              <a:pathLst>
                <a:path w="33905" h="16988" extrusionOk="0">
                  <a:moveTo>
                    <a:pt x="32456" y="1"/>
                  </a:moveTo>
                  <a:cubicBezTo>
                    <a:pt x="30760" y="1"/>
                    <a:pt x="29124" y="219"/>
                    <a:pt x="27743" y="1180"/>
                  </a:cubicBezTo>
                  <a:cubicBezTo>
                    <a:pt x="25561" y="2694"/>
                    <a:pt x="24645" y="5792"/>
                    <a:pt x="22181" y="6778"/>
                  </a:cubicBezTo>
                  <a:cubicBezTo>
                    <a:pt x="21608" y="6994"/>
                    <a:pt x="21014" y="7074"/>
                    <a:pt x="20411" y="7074"/>
                  </a:cubicBezTo>
                  <a:cubicBezTo>
                    <a:pt x="19049" y="7074"/>
                    <a:pt x="17632" y="6667"/>
                    <a:pt x="16266" y="6496"/>
                  </a:cubicBezTo>
                  <a:cubicBezTo>
                    <a:pt x="15828" y="6442"/>
                    <a:pt x="15385" y="6415"/>
                    <a:pt x="14941" y="6415"/>
                  </a:cubicBezTo>
                  <a:cubicBezTo>
                    <a:pt x="12215" y="6415"/>
                    <a:pt x="9453" y="7420"/>
                    <a:pt x="7394" y="9207"/>
                  </a:cubicBezTo>
                  <a:cubicBezTo>
                    <a:pt x="6056" y="10404"/>
                    <a:pt x="4894" y="11953"/>
                    <a:pt x="3204" y="12622"/>
                  </a:cubicBezTo>
                  <a:cubicBezTo>
                    <a:pt x="2489" y="12893"/>
                    <a:pt x="1738" y="12975"/>
                    <a:pt x="978" y="12975"/>
                  </a:cubicBezTo>
                  <a:cubicBezTo>
                    <a:pt x="653" y="12975"/>
                    <a:pt x="327" y="12960"/>
                    <a:pt x="1" y="12939"/>
                  </a:cubicBezTo>
                  <a:lnTo>
                    <a:pt x="1" y="12939"/>
                  </a:lnTo>
                  <a:cubicBezTo>
                    <a:pt x="1831" y="14312"/>
                    <a:pt x="3697" y="15685"/>
                    <a:pt x="5563" y="16988"/>
                  </a:cubicBezTo>
                  <a:cubicBezTo>
                    <a:pt x="5739" y="16882"/>
                    <a:pt x="5951" y="16741"/>
                    <a:pt x="6127" y="16600"/>
                  </a:cubicBezTo>
                  <a:cubicBezTo>
                    <a:pt x="7288" y="15755"/>
                    <a:pt x="8063" y="14523"/>
                    <a:pt x="9190" y="13608"/>
                  </a:cubicBezTo>
                  <a:cubicBezTo>
                    <a:pt x="10791" y="12352"/>
                    <a:pt x="12679" y="12005"/>
                    <a:pt x="14692" y="12005"/>
                  </a:cubicBezTo>
                  <a:cubicBezTo>
                    <a:pt x="17177" y="12005"/>
                    <a:pt x="19853" y="12533"/>
                    <a:pt x="22417" y="12533"/>
                  </a:cubicBezTo>
                  <a:cubicBezTo>
                    <a:pt x="23075" y="12533"/>
                    <a:pt x="23725" y="12498"/>
                    <a:pt x="24364" y="12411"/>
                  </a:cubicBezTo>
                  <a:cubicBezTo>
                    <a:pt x="25103" y="12340"/>
                    <a:pt x="25842" y="12129"/>
                    <a:pt x="26441" y="11671"/>
                  </a:cubicBezTo>
                  <a:cubicBezTo>
                    <a:pt x="27849" y="10545"/>
                    <a:pt x="27638" y="8291"/>
                    <a:pt x="28588" y="6707"/>
                  </a:cubicBezTo>
                  <a:cubicBezTo>
                    <a:pt x="29645" y="4982"/>
                    <a:pt x="31863" y="4419"/>
                    <a:pt x="33905" y="4172"/>
                  </a:cubicBezTo>
                  <a:cubicBezTo>
                    <a:pt x="33729" y="2764"/>
                    <a:pt x="33553" y="1391"/>
                    <a:pt x="33341" y="18"/>
                  </a:cubicBezTo>
                  <a:cubicBezTo>
                    <a:pt x="33045" y="8"/>
                    <a:pt x="32749" y="1"/>
                    <a:pt x="32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4"/>
            <p:cNvSpPr/>
            <p:nvPr/>
          </p:nvSpPr>
          <p:spPr>
            <a:xfrm>
              <a:off x="2604150" y="2717550"/>
              <a:ext cx="540450" cy="326550"/>
            </a:xfrm>
            <a:custGeom>
              <a:avLst/>
              <a:gdLst/>
              <a:ahLst/>
              <a:cxnLst/>
              <a:rect l="l" t="t" r="r" b="b"/>
              <a:pathLst>
                <a:path w="21618" h="13062" extrusionOk="0">
                  <a:moveTo>
                    <a:pt x="21089" y="0"/>
                  </a:moveTo>
                  <a:cubicBezTo>
                    <a:pt x="20843" y="141"/>
                    <a:pt x="20632" y="282"/>
                    <a:pt x="20420" y="458"/>
                  </a:cubicBezTo>
                  <a:cubicBezTo>
                    <a:pt x="18343" y="2148"/>
                    <a:pt x="17639" y="5281"/>
                    <a:pt x="15245" y="6408"/>
                  </a:cubicBezTo>
                  <a:cubicBezTo>
                    <a:pt x="14513" y="6746"/>
                    <a:pt x="13735" y="6853"/>
                    <a:pt x="12940" y="6853"/>
                  </a:cubicBezTo>
                  <a:cubicBezTo>
                    <a:pt x="11747" y="6853"/>
                    <a:pt x="10513" y="6612"/>
                    <a:pt x="9330" y="6549"/>
                  </a:cubicBezTo>
                  <a:cubicBezTo>
                    <a:pt x="9130" y="6537"/>
                    <a:pt x="8930" y="6532"/>
                    <a:pt x="8730" y="6532"/>
                  </a:cubicBezTo>
                  <a:cubicBezTo>
                    <a:pt x="5757" y="6532"/>
                    <a:pt x="2781" y="7747"/>
                    <a:pt x="669" y="9858"/>
                  </a:cubicBezTo>
                  <a:cubicBezTo>
                    <a:pt x="423" y="10069"/>
                    <a:pt x="212" y="10280"/>
                    <a:pt x="0" y="10527"/>
                  </a:cubicBezTo>
                  <a:cubicBezTo>
                    <a:pt x="1409" y="11407"/>
                    <a:pt x="2852" y="12252"/>
                    <a:pt x="4260" y="13062"/>
                  </a:cubicBezTo>
                  <a:cubicBezTo>
                    <a:pt x="5862" y="12268"/>
                    <a:pt x="7709" y="12094"/>
                    <a:pt x="9641" y="12094"/>
                  </a:cubicBezTo>
                  <a:cubicBezTo>
                    <a:pt x="11149" y="12094"/>
                    <a:pt x="12710" y="12200"/>
                    <a:pt x="14244" y="12200"/>
                  </a:cubicBezTo>
                  <a:cubicBezTo>
                    <a:pt x="15451" y="12200"/>
                    <a:pt x="16642" y="12135"/>
                    <a:pt x="17780" y="11900"/>
                  </a:cubicBezTo>
                  <a:cubicBezTo>
                    <a:pt x="18519" y="11759"/>
                    <a:pt x="19258" y="11513"/>
                    <a:pt x="19787" y="11020"/>
                  </a:cubicBezTo>
                  <a:cubicBezTo>
                    <a:pt x="21160" y="9788"/>
                    <a:pt x="20808" y="7570"/>
                    <a:pt x="21617" y="5950"/>
                  </a:cubicBezTo>
                  <a:cubicBezTo>
                    <a:pt x="21476" y="4049"/>
                    <a:pt x="21300" y="2042"/>
                    <a:pt x="21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4"/>
            <p:cNvSpPr/>
            <p:nvPr/>
          </p:nvSpPr>
          <p:spPr>
            <a:xfrm>
              <a:off x="4748225" y="3810700"/>
              <a:ext cx="878425" cy="797475"/>
            </a:xfrm>
            <a:custGeom>
              <a:avLst/>
              <a:gdLst/>
              <a:ahLst/>
              <a:cxnLst/>
              <a:rect l="l" t="t" r="r" b="b"/>
              <a:pathLst>
                <a:path w="35137" h="31899" extrusionOk="0">
                  <a:moveTo>
                    <a:pt x="5493" y="1"/>
                  </a:moveTo>
                  <a:lnTo>
                    <a:pt x="1374" y="635"/>
                  </a:lnTo>
                  <a:lnTo>
                    <a:pt x="9401" y="17322"/>
                  </a:lnTo>
                  <a:cubicBezTo>
                    <a:pt x="8374" y="17090"/>
                    <a:pt x="7456" y="16988"/>
                    <a:pt x="6638" y="16988"/>
                  </a:cubicBezTo>
                  <a:cubicBezTo>
                    <a:pt x="891" y="16988"/>
                    <a:pt x="1" y="22005"/>
                    <a:pt x="1" y="22005"/>
                  </a:cubicBezTo>
                  <a:cubicBezTo>
                    <a:pt x="1211" y="19747"/>
                    <a:pt x="6465" y="19480"/>
                    <a:pt x="8881" y="19480"/>
                  </a:cubicBezTo>
                  <a:cubicBezTo>
                    <a:pt x="9629" y="19480"/>
                    <a:pt x="10105" y="19505"/>
                    <a:pt x="10105" y="19505"/>
                  </a:cubicBezTo>
                  <a:cubicBezTo>
                    <a:pt x="13767" y="21090"/>
                    <a:pt x="19048" y="31898"/>
                    <a:pt x="19048" y="31898"/>
                  </a:cubicBezTo>
                  <a:cubicBezTo>
                    <a:pt x="22040" y="26159"/>
                    <a:pt x="15280" y="18696"/>
                    <a:pt x="15280" y="18696"/>
                  </a:cubicBezTo>
                  <a:cubicBezTo>
                    <a:pt x="15442" y="18691"/>
                    <a:pt x="15605" y="18689"/>
                    <a:pt x="15769" y="18689"/>
                  </a:cubicBezTo>
                  <a:cubicBezTo>
                    <a:pt x="24195" y="18689"/>
                    <a:pt x="35137" y="24786"/>
                    <a:pt x="35137" y="24786"/>
                  </a:cubicBezTo>
                  <a:cubicBezTo>
                    <a:pt x="35137" y="24786"/>
                    <a:pt x="33236" y="20914"/>
                    <a:pt x="26335" y="17921"/>
                  </a:cubicBezTo>
                  <a:cubicBezTo>
                    <a:pt x="23199" y="16561"/>
                    <a:pt x="19989" y="16190"/>
                    <a:pt x="17422" y="16190"/>
                  </a:cubicBezTo>
                  <a:cubicBezTo>
                    <a:pt x="14340" y="16190"/>
                    <a:pt x="12182" y="16724"/>
                    <a:pt x="12182" y="16724"/>
                  </a:cubicBezTo>
                  <a:cubicBezTo>
                    <a:pt x="12182" y="16724"/>
                    <a:pt x="5493" y="1409"/>
                    <a:pt x="5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4"/>
            <p:cNvSpPr/>
            <p:nvPr/>
          </p:nvSpPr>
          <p:spPr>
            <a:xfrm>
              <a:off x="4334550" y="3867050"/>
              <a:ext cx="878425" cy="796575"/>
            </a:xfrm>
            <a:custGeom>
              <a:avLst/>
              <a:gdLst/>
              <a:ahLst/>
              <a:cxnLst/>
              <a:rect l="l" t="t" r="r" b="b"/>
              <a:pathLst>
                <a:path w="35137" h="31863" extrusionOk="0">
                  <a:moveTo>
                    <a:pt x="5458" y="0"/>
                  </a:moveTo>
                  <a:lnTo>
                    <a:pt x="1374" y="634"/>
                  </a:lnTo>
                  <a:lnTo>
                    <a:pt x="9401" y="17287"/>
                  </a:lnTo>
                  <a:cubicBezTo>
                    <a:pt x="8378" y="17055"/>
                    <a:pt x="7465" y="16953"/>
                    <a:pt x="6649" y="16953"/>
                  </a:cubicBezTo>
                  <a:cubicBezTo>
                    <a:pt x="892" y="16953"/>
                    <a:pt x="1" y="22004"/>
                    <a:pt x="1" y="22004"/>
                  </a:cubicBezTo>
                  <a:cubicBezTo>
                    <a:pt x="1214" y="19713"/>
                    <a:pt x="6494" y="19444"/>
                    <a:pt x="8901" y="19444"/>
                  </a:cubicBezTo>
                  <a:cubicBezTo>
                    <a:pt x="9638" y="19444"/>
                    <a:pt x="10105" y="19469"/>
                    <a:pt x="10105" y="19469"/>
                  </a:cubicBezTo>
                  <a:cubicBezTo>
                    <a:pt x="13766" y="21089"/>
                    <a:pt x="19047" y="31862"/>
                    <a:pt x="19047" y="31862"/>
                  </a:cubicBezTo>
                  <a:cubicBezTo>
                    <a:pt x="22040" y="26123"/>
                    <a:pt x="15245" y="18660"/>
                    <a:pt x="15245" y="18660"/>
                  </a:cubicBezTo>
                  <a:cubicBezTo>
                    <a:pt x="15386" y="18656"/>
                    <a:pt x="15527" y="18654"/>
                    <a:pt x="15669" y="18654"/>
                  </a:cubicBezTo>
                  <a:cubicBezTo>
                    <a:pt x="24137" y="18654"/>
                    <a:pt x="35137" y="24750"/>
                    <a:pt x="35137" y="24750"/>
                  </a:cubicBezTo>
                  <a:cubicBezTo>
                    <a:pt x="35137" y="24750"/>
                    <a:pt x="33201" y="20913"/>
                    <a:pt x="26335" y="17920"/>
                  </a:cubicBezTo>
                  <a:cubicBezTo>
                    <a:pt x="23199" y="16560"/>
                    <a:pt x="19982" y="16189"/>
                    <a:pt x="17406" y="16189"/>
                  </a:cubicBezTo>
                  <a:cubicBezTo>
                    <a:pt x="14315" y="16189"/>
                    <a:pt x="12147" y="16723"/>
                    <a:pt x="12147" y="16723"/>
                  </a:cubicBezTo>
                  <a:cubicBezTo>
                    <a:pt x="12147" y="16723"/>
                    <a:pt x="5458" y="1373"/>
                    <a:pt x="5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4"/>
            <p:cNvSpPr/>
            <p:nvPr/>
          </p:nvSpPr>
          <p:spPr>
            <a:xfrm>
              <a:off x="4575725" y="3752625"/>
              <a:ext cx="425150" cy="148350"/>
            </a:xfrm>
            <a:custGeom>
              <a:avLst/>
              <a:gdLst/>
              <a:ahLst/>
              <a:cxnLst/>
              <a:rect l="l" t="t" r="r" b="b"/>
              <a:pathLst>
                <a:path w="17006" h="5934" extrusionOk="0">
                  <a:moveTo>
                    <a:pt x="458" y="0"/>
                  </a:moveTo>
                  <a:cubicBezTo>
                    <a:pt x="458" y="1831"/>
                    <a:pt x="0" y="3204"/>
                    <a:pt x="3662" y="4823"/>
                  </a:cubicBezTo>
                  <a:cubicBezTo>
                    <a:pt x="5444" y="5587"/>
                    <a:pt x="7644" y="5934"/>
                    <a:pt x="9678" y="5934"/>
                  </a:cubicBezTo>
                  <a:cubicBezTo>
                    <a:pt x="11861" y="5934"/>
                    <a:pt x="13852" y="5534"/>
                    <a:pt x="14928" y="4823"/>
                  </a:cubicBezTo>
                  <a:cubicBezTo>
                    <a:pt x="17005" y="3450"/>
                    <a:pt x="17005" y="0"/>
                    <a:pt x="17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4"/>
            <p:cNvSpPr/>
            <p:nvPr/>
          </p:nvSpPr>
          <p:spPr>
            <a:xfrm>
              <a:off x="3173625" y="1229425"/>
              <a:ext cx="2486475" cy="2727350"/>
            </a:xfrm>
            <a:custGeom>
              <a:avLst/>
              <a:gdLst/>
              <a:ahLst/>
              <a:cxnLst/>
              <a:rect l="l" t="t" r="r" b="b"/>
              <a:pathLst>
                <a:path w="99459" h="109094" extrusionOk="0">
                  <a:moveTo>
                    <a:pt x="62188" y="1"/>
                  </a:moveTo>
                  <a:cubicBezTo>
                    <a:pt x="59777" y="1"/>
                    <a:pt x="57344" y="488"/>
                    <a:pt x="54922" y="1540"/>
                  </a:cubicBezTo>
                  <a:cubicBezTo>
                    <a:pt x="39713" y="8159"/>
                    <a:pt x="42389" y="17559"/>
                    <a:pt x="41509" y="29212"/>
                  </a:cubicBezTo>
                  <a:cubicBezTo>
                    <a:pt x="41368" y="31008"/>
                    <a:pt x="41157" y="32874"/>
                    <a:pt x="40769" y="34775"/>
                  </a:cubicBezTo>
                  <a:cubicBezTo>
                    <a:pt x="40453" y="36324"/>
                    <a:pt x="40030" y="37908"/>
                    <a:pt x="39467" y="39528"/>
                  </a:cubicBezTo>
                  <a:cubicBezTo>
                    <a:pt x="38903" y="41147"/>
                    <a:pt x="38164" y="42802"/>
                    <a:pt x="37249" y="44492"/>
                  </a:cubicBezTo>
                  <a:cubicBezTo>
                    <a:pt x="28658" y="60300"/>
                    <a:pt x="9823" y="77340"/>
                    <a:pt x="4084" y="82339"/>
                  </a:cubicBezTo>
                  <a:cubicBezTo>
                    <a:pt x="3028" y="83290"/>
                    <a:pt x="2394" y="83818"/>
                    <a:pt x="2394" y="83818"/>
                  </a:cubicBezTo>
                  <a:cubicBezTo>
                    <a:pt x="0" y="92267"/>
                    <a:pt x="17181" y="102266"/>
                    <a:pt x="39995" y="104695"/>
                  </a:cubicBezTo>
                  <a:cubicBezTo>
                    <a:pt x="40100" y="105857"/>
                    <a:pt x="40629" y="106843"/>
                    <a:pt x="43199" y="107970"/>
                  </a:cubicBezTo>
                  <a:cubicBezTo>
                    <a:pt x="44954" y="108746"/>
                    <a:pt x="47139" y="109094"/>
                    <a:pt x="49167" y="109094"/>
                  </a:cubicBezTo>
                  <a:cubicBezTo>
                    <a:pt x="51368" y="109094"/>
                    <a:pt x="53384" y="108684"/>
                    <a:pt x="54465" y="107970"/>
                  </a:cubicBezTo>
                  <a:cubicBezTo>
                    <a:pt x="55486" y="107301"/>
                    <a:pt x="56014" y="106068"/>
                    <a:pt x="56260" y="105047"/>
                  </a:cubicBezTo>
                  <a:cubicBezTo>
                    <a:pt x="81222" y="103005"/>
                    <a:pt x="93615" y="87550"/>
                    <a:pt x="97734" y="69489"/>
                  </a:cubicBezTo>
                  <a:cubicBezTo>
                    <a:pt x="98966" y="64032"/>
                    <a:pt x="99459" y="58293"/>
                    <a:pt x="99318" y="52660"/>
                  </a:cubicBezTo>
                  <a:cubicBezTo>
                    <a:pt x="99283" y="51181"/>
                    <a:pt x="99177" y="49667"/>
                    <a:pt x="98966" y="48118"/>
                  </a:cubicBezTo>
                  <a:cubicBezTo>
                    <a:pt x="97417" y="45337"/>
                    <a:pt x="95586" y="42732"/>
                    <a:pt x="93509" y="40338"/>
                  </a:cubicBezTo>
                  <a:lnTo>
                    <a:pt x="93509" y="40338"/>
                  </a:lnTo>
                  <a:cubicBezTo>
                    <a:pt x="95128" y="40936"/>
                    <a:pt x="96678" y="41781"/>
                    <a:pt x="98086" y="42767"/>
                  </a:cubicBezTo>
                  <a:cubicBezTo>
                    <a:pt x="98015" y="42344"/>
                    <a:pt x="97910" y="41922"/>
                    <a:pt x="97804" y="41499"/>
                  </a:cubicBezTo>
                  <a:cubicBezTo>
                    <a:pt x="96537" y="40021"/>
                    <a:pt x="95269" y="38577"/>
                    <a:pt x="93967" y="37134"/>
                  </a:cubicBezTo>
                  <a:cubicBezTo>
                    <a:pt x="95023" y="37134"/>
                    <a:pt x="96009" y="37556"/>
                    <a:pt x="96924" y="38120"/>
                  </a:cubicBezTo>
                  <a:cubicBezTo>
                    <a:pt x="95480" y="33085"/>
                    <a:pt x="93439" y="28086"/>
                    <a:pt x="90939" y="23403"/>
                  </a:cubicBezTo>
                  <a:cubicBezTo>
                    <a:pt x="89038" y="21784"/>
                    <a:pt x="86784" y="19988"/>
                    <a:pt x="85693" y="19495"/>
                  </a:cubicBezTo>
                  <a:lnTo>
                    <a:pt x="85693" y="19495"/>
                  </a:lnTo>
                  <a:cubicBezTo>
                    <a:pt x="85834" y="19530"/>
                    <a:pt x="87242" y="19742"/>
                    <a:pt x="89038" y="20094"/>
                  </a:cubicBezTo>
                  <a:cubicBezTo>
                    <a:pt x="88404" y="19037"/>
                    <a:pt x="87735" y="18017"/>
                    <a:pt x="87066" y="17031"/>
                  </a:cubicBezTo>
                  <a:lnTo>
                    <a:pt x="83440" y="16010"/>
                  </a:lnTo>
                  <a:lnTo>
                    <a:pt x="86186" y="15763"/>
                  </a:lnTo>
                  <a:cubicBezTo>
                    <a:pt x="79525" y="6504"/>
                    <a:pt x="70998" y="1"/>
                    <a:pt x="62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4"/>
            <p:cNvSpPr/>
            <p:nvPr/>
          </p:nvSpPr>
          <p:spPr>
            <a:xfrm>
              <a:off x="3173625" y="2966625"/>
              <a:ext cx="2443350" cy="990150"/>
            </a:xfrm>
            <a:custGeom>
              <a:avLst/>
              <a:gdLst/>
              <a:ahLst/>
              <a:cxnLst/>
              <a:rect l="l" t="t" r="r" b="b"/>
              <a:pathLst>
                <a:path w="97734" h="39606" extrusionOk="0">
                  <a:moveTo>
                    <a:pt x="97734" y="1"/>
                  </a:moveTo>
                  <a:lnTo>
                    <a:pt x="97734" y="1"/>
                  </a:lnTo>
                  <a:cubicBezTo>
                    <a:pt x="95340" y="4014"/>
                    <a:pt x="93544" y="7042"/>
                    <a:pt x="89143" y="8697"/>
                  </a:cubicBezTo>
                  <a:cubicBezTo>
                    <a:pt x="89108" y="7464"/>
                    <a:pt x="89073" y="6232"/>
                    <a:pt x="89038" y="5000"/>
                  </a:cubicBezTo>
                  <a:cubicBezTo>
                    <a:pt x="85341" y="11760"/>
                    <a:pt x="78898" y="16935"/>
                    <a:pt x="71540" y="19083"/>
                  </a:cubicBezTo>
                  <a:cubicBezTo>
                    <a:pt x="72174" y="17005"/>
                    <a:pt x="72103" y="14928"/>
                    <a:pt x="71575" y="12816"/>
                  </a:cubicBezTo>
                  <a:lnTo>
                    <a:pt x="71575" y="12816"/>
                  </a:lnTo>
                  <a:cubicBezTo>
                    <a:pt x="68266" y="15808"/>
                    <a:pt x="64041" y="17569"/>
                    <a:pt x="59781" y="18801"/>
                  </a:cubicBezTo>
                  <a:cubicBezTo>
                    <a:pt x="53358" y="20692"/>
                    <a:pt x="46679" y="21587"/>
                    <a:pt x="39979" y="21587"/>
                  </a:cubicBezTo>
                  <a:cubicBezTo>
                    <a:pt x="29087" y="21587"/>
                    <a:pt x="18138" y="19222"/>
                    <a:pt x="8133" y="14928"/>
                  </a:cubicBezTo>
                  <a:cubicBezTo>
                    <a:pt x="6795" y="14330"/>
                    <a:pt x="5422" y="13626"/>
                    <a:pt x="4084" y="12851"/>
                  </a:cubicBezTo>
                  <a:cubicBezTo>
                    <a:pt x="3028" y="13802"/>
                    <a:pt x="2394" y="14330"/>
                    <a:pt x="2394" y="14330"/>
                  </a:cubicBezTo>
                  <a:cubicBezTo>
                    <a:pt x="0" y="22779"/>
                    <a:pt x="17181" y="32778"/>
                    <a:pt x="39995" y="35207"/>
                  </a:cubicBezTo>
                  <a:cubicBezTo>
                    <a:pt x="40100" y="36369"/>
                    <a:pt x="40629" y="37355"/>
                    <a:pt x="43199" y="38482"/>
                  </a:cubicBezTo>
                  <a:cubicBezTo>
                    <a:pt x="44954" y="39258"/>
                    <a:pt x="47139" y="39606"/>
                    <a:pt x="49167" y="39606"/>
                  </a:cubicBezTo>
                  <a:cubicBezTo>
                    <a:pt x="51368" y="39606"/>
                    <a:pt x="53384" y="39196"/>
                    <a:pt x="54465" y="38482"/>
                  </a:cubicBezTo>
                  <a:cubicBezTo>
                    <a:pt x="55486" y="37813"/>
                    <a:pt x="56014" y="36580"/>
                    <a:pt x="56260" y="35559"/>
                  </a:cubicBezTo>
                  <a:cubicBezTo>
                    <a:pt x="81222" y="33517"/>
                    <a:pt x="93615" y="18062"/>
                    <a:pt x="977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4"/>
            <p:cNvSpPr/>
            <p:nvPr/>
          </p:nvSpPr>
          <p:spPr>
            <a:xfrm>
              <a:off x="4166450" y="1229525"/>
              <a:ext cx="1511250" cy="1737125"/>
            </a:xfrm>
            <a:custGeom>
              <a:avLst/>
              <a:gdLst/>
              <a:ahLst/>
              <a:cxnLst/>
              <a:rect l="l" t="t" r="r" b="b"/>
              <a:pathLst>
                <a:path w="60450" h="69485" extrusionOk="0">
                  <a:moveTo>
                    <a:pt x="22459" y="0"/>
                  </a:moveTo>
                  <a:cubicBezTo>
                    <a:pt x="20053" y="0"/>
                    <a:pt x="17625" y="486"/>
                    <a:pt x="15209" y="1536"/>
                  </a:cubicBezTo>
                  <a:cubicBezTo>
                    <a:pt x="0" y="8155"/>
                    <a:pt x="2676" y="17590"/>
                    <a:pt x="1796" y="29208"/>
                  </a:cubicBezTo>
                  <a:cubicBezTo>
                    <a:pt x="2782" y="30828"/>
                    <a:pt x="6619" y="33855"/>
                    <a:pt x="21335" y="34736"/>
                  </a:cubicBezTo>
                  <a:cubicBezTo>
                    <a:pt x="41614" y="35968"/>
                    <a:pt x="60450" y="50051"/>
                    <a:pt x="58021" y="69485"/>
                  </a:cubicBezTo>
                  <a:cubicBezTo>
                    <a:pt x="59253" y="64028"/>
                    <a:pt x="59746" y="58289"/>
                    <a:pt x="59605" y="52656"/>
                  </a:cubicBezTo>
                  <a:cubicBezTo>
                    <a:pt x="59570" y="51177"/>
                    <a:pt x="59464" y="49663"/>
                    <a:pt x="59253" y="48114"/>
                  </a:cubicBezTo>
                  <a:cubicBezTo>
                    <a:pt x="57704" y="45333"/>
                    <a:pt x="55873" y="42728"/>
                    <a:pt x="53796" y="40334"/>
                  </a:cubicBezTo>
                  <a:lnTo>
                    <a:pt x="53796" y="40334"/>
                  </a:lnTo>
                  <a:cubicBezTo>
                    <a:pt x="55415" y="40967"/>
                    <a:pt x="56965" y="41777"/>
                    <a:pt x="58373" y="42763"/>
                  </a:cubicBezTo>
                  <a:cubicBezTo>
                    <a:pt x="58302" y="42340"/>
                    <a:pt x="58197" y="41918"/>
                    <a:pt x="58091" y="41495"/>
                  </a:cubicBezTo>
                  <a:cubicBezTo>
                    <a:pt x="56824" y="40017"/>
                    <a:pt x="55556" y="38573"/>
                    <a:pt x="54254" y="37130"/>
                  </a:cubicBezTo>
                  <a:cubicBezTo>
                    <a:pt x="55310" y="37130"/>
                    <a:pt x="56296" y="37587"/>
                    <a:pt x="57211" y="38151"/>
                  </a:cubicBezTo>
                  <a:cubicBezTo>
                    <a:pt x="55767" y="33116"/>
                    <a:pt x="53726" y="28082"/>
                    <a:pt x="51226" y="23399"/>
                  </a:cubicBezTo>
                  <a:cubicBezTo>
                    <a:pt x="49325" y="21815"/>
                    <a:pt x="47071" y="19984"/>
                    <a:pt x="45945" y="19491"/>
                  </a:cubicBezTo>
                  <a:lnTo>
                    <a:pt x="45945" y="19491"/>
                  </a:lnTo>
                  <a:cubicBezTo>
                    <a:pt x="46121" y="19526"/>
                    <a:pt x="47529" y="19738"/>
                    <a:pt x="49325" y="20090"/>
                  </a:cubicBezTo>
                  <a:cubicBezTo>
                    <a:pt x="48691" y="19033"/>
                    <a:pt x="48022" y="18013"/>
                    <a:pt x="47353" y="17027"/>
                  </a:cubicBezTo>
                  <a:lnTo>
                    <a:pt x="43727" y="16006"/>
                  </a:lnTo>
                  <a:lnTo>
                    <a:pt x="46473" y="15759"/>
                  </a:lnTo>
                  <a:cubicBezTo>
                    <a:pt x="39808" y="6522"/>
                    <a:pt x="31274" y="0"/>
                    <a:pt x="22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4"/>
            <p:cNvSpPr/>
            <p:nvPr/>
          </p:nvSpPr>
          <p:spPr>
            <a:xfrm>
              <a:off x="4221900" y="1330950"/>
              <a:ext cx="873150" cy="573375"/>
            </a:xfrm>
            <a:custGeom>
              <a:avLst/>
              <a:gdLst/>
              <a:ahLst/>
              <a:cxnLst/>
              <a:rect l="l" t="t" r="r" b="b"/>
              <a:pathLst>
                <a:path w="34926" h="22935" extrusionOk="0">
                  <a:moveTo>
                    <a:pt x="19659" y="1"/>
                  </a:moveTo>
                  <a:cubicBezTo>
                    <a:pt x="17569" y="1"/>
                    <a:pt x="15469" y="367"/>
                    <a:pt x="13520" y="1070"/>
                  </a:cubicBezTo>
                  <a:cubicBezTo>
                    <a:pt x="7922" y="3041"/>
                    <a:pt x="2711" y="7654"/>
                    <a:pt x="247" y="13674"/>
                  </a:cubicBezTo>
                  <a:cubicBezTo>
                    <a:pt x="0" y="16913"/>
                    <a:pt x="3028" y="21384"/>
                    <a:pt x="6091" y="22581"/>
                  </a:cubicBezTo>
                  <a:cubicBezTo>
                    <a:pt x="7394" y="22325"/>
                    <a:pt x="8711" y="22231"/>
                    <a:pt x="10036" y="22231"/>
                  </a:cubicBezTo>
                  <a:cubicBezTo>
                    <a:pt x="12898" y="22231"/>
                    <a:pt x="15796" y="22670"/>
                    <a:pt x="18660" y="22863"/>
                  </a:cubicBezTo>
                  <a:cubicBezTo>
                    <a:pt x="19336" y="22908"/>
                    <a:pt x="20023" y="22934"/>
                    <a:pt x="20712" y="22934"/>
                  </a:cubicBezTo>
                  <a:cubicBezTo>
                    <a:pt x="24298" y="22934"/>
                    <a:pt x="27961" y="22227"/>
                    <a:pt x="30560" y="19835"/>
                  </a:cubicBezTo>
                  <a:cubicBezTo>
                    <a:pt x="34925" y="15821"/>
                    <a:pt x="34362" y="8111"/>
                    <a:pt x="30137" y="3957"/>
                  </a:cubicBezTo>
                  <a:cubicBezTo>
                    <a:pt x="27370" y="1258"/>
                    <a:pt x="23533" y="1"/>
                    <a:pt x="19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4"/>
            <p:cNvSpPr/>
            <p:nvPr/>
          </p:nvSpPr>
          <p:spPr>
            <a:xfrm>
              <a:off x="3708750" y="1671825"/>
              <a:ext cx="874925" cy="426100"/>
            </a:xfrm>
            <a:custGeom>
              <a:avLst/>
              <a:gdLst/>
              <a:ahLst/>
              <a:cxnLst/>
              <a:rect l="l" t="t" r="r" b="b"/>
              <a:pathLst>
                <a:path w="34997" h="17044" extrusionOk="0">
                  <a:moveTo>
                    <a:pt x="20207" y="0"/>
                  </a:moveTo>
                  <a:cubicBezTo>
                    <a:pt x="17349" y="0"/>
                    <a:pt x="14207" y="669"/>
                    <a:pt x="11478" y="2503"/>
                  </a:cubicBezTo>
                  <a:cubicBezTo>
                    <a:pt x="2993" y="8101"/>
                    <a:pt x="458" y="15530"/>
                    <a:pt x="71" y="16868"/>
                  </a:cubicBezTo>
                  <a:cubicBezTo>
                    <a:pt x="1" y="16973"/>
                    <a:pt x="1" y="17044"/>
                    <a:pt x="1" y="17044"/>
                  </a:cubicBezTo>
                  <a:cubicBezTo>
                    <a:pt x="71" y="17008"/>
                    <a:pt x="142" y="17008"/>
                    <a:pt x="212" y="16973"/>
                  </a:cubicBezTo>
                  <a:cubicBezTo>
                    <a:pt x="282" y="16938"/>
                    <a:pt x="388" y="16903"/>
                    <a:pt x="458" y="16868"/>
                  </a:cubicBezTo>
                  <a:cubicBezTo>
                    <a:pt x="6056" y="14755"/>
                    <a:pt x="24258" y="12396"/>
                    <a:pt x="27884" y="12396"/>
                  </a:cubicBezTo>
                  <a:cubicBezTo>
                    <a:pt x="31616" y="12396"/>
                    <a:pt x="34996" y="7749"/>
                    <a:pt x="33447" y="7115"/>
                  </a:cubicBezTo>
                  <a:cubicBezTo>
                    <a:pt x="31898" y="6446"/>
                    <a:pt x="30349" y="4651"/>
                    <a:pt x="28518" y="2503"/>
                  </a:cubicBezTo>
                  <a:cubicBezTo>
                    <a:pt x="27884" y="1764"/>
                    <a:pt x="26511" y="1060"/>
                    <a:pt x="24716" y="567"/>
                  </a:cubicBezTo>
                  <a:cubicBezTo>
                    <a:pt x="23394" y="220"/>
                    <a:pt x="21847" y="0"/>
                    <a:pt x="20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4"/>
            <p:cNvSpPr/>
            <p:nvPr/>
          </p:nvSpPr>
          <p:spPr>
            <a:xfrm>
              <a:off x="3710525" y="1671825"/>
              <a:ext cx="616125" cy="426975"/>
            </a:xfrm>
            <a:custGeom>
              <a:avLst/>
              <a:gdLst/>
              <a:ahLst/>
              <a:cxnLst/>
              <a:rect l="l" t="t" r="r" b="b"/>
              <a:pathLst>
                <a:path w="24645" h="17079" extrusionOk="0">
                  <a:moveTo>
                    <a:pt x="20136" y="0"/>
                  </a:moveTo>
                  <a:cubicBezTo>
                    <a:pt x="17278" y="0"/>
                    <a:pt x="14136" y="669"/>
                    <a:pt x="11407" y="2503"/>
                  </a:cubicBezTo>
                  <a:cubicBezTo>
                    <a:pt x="2958" y="8101"/>
                    <a:pt x="387" y="15565"/>
                    <a:pt x="0" y="16868"/>
                  </a:cubicBezTo>
                  <a:cubicBezTo>
                    <a:pt x="71" y="16903"/>
                    <a:pt x="106" y="16938"/>
                    <a:pt x="141" y="16973"/>
                  </a:cubicBezTo>
                  <a:cubicBezTo>
                    <a:pt x="247" y="17044"/>
                    <a:pt x="317" y="17079"/>
                    <a:pt x="317" y="17079"/>
                  </a:cubicBezTo>
                  <a:cubicBezTo>
                    <a:pt x="317" y="17079"/>
                    <a:pt x="317" y="17008"/>
                    <a:pt x="387" y="16868"/>
                  </a:cubicBezTo>
                  <a:cubicBezTo>
                    <a:pt x="704" y="16023"/>
                    <a:pt x="2289" y="12643"/>
                    <a:pt x="8203" y="6693"/>
                  </a:cubicBezTo>
                  <a:cubicBezTo>
                    <a:pt x="13977" y="884"/>
                    <a:pt x="24645" y="567"/>
                    <a:pt x="24645" y="567"/>
                  </a:cubicBezTo>
                  <a:cubicBezTo>
                    <a:pt x="23323" y="220"/>
                    <a:pt x="21776" y="0"/>
                    <a:pt x="20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4"/>
            <p:cNvSpPr/>
            <p:nvPr/>
          </p:nvSpPr>
          <p:spPr>
            <a:xfrm>
              <a:off x="4160275" y="1916600"/>
              <a:ext cx="1084400" cy="472300"/>
            </a:xfrm>
            <a:custGeom>
              <a:avLst/>
              <a:gdLst/>
              <a:ahLst/>
              <a:cxnLst/>
              <a:rect l="l" t="t" r="r" b="b"/>
              <a:pathLst>
                <a:path w="43376" h="18892" extrusionOk="0">
                  <a:moveTo>
                    <a:pt x="42601" y="0"/>
                  </a:moveTo>
                  <a:lnTo>
                    <a:pt x="42601" y="0"/>
                  </a:lnTo>
                  <a:cubicBezTo>
                    <a:pt x="39186" y="35"/>
                    <a:pt x="19857" y="8978"/>
                    <a:pt x="16372" y="9647"/>
                  </a:cubicBezTo>
                  <a:cubicBezTo>
                    <a:pt x="16127" y="9689"/>
                    <a:pt x="15833" y="9708"/>
                    <a:pt x="15496" y="9708"/>
                  </a:cubicBezTo>
                  <a:cubicBezTo>
                    <a:pt x="12442" y="9708"/>
                    <a:pt x="5902" y="8112"/>
                    <a:pt x="1303" y="7288"/>
                  </a:cubicBezTo>
                  <a:cubicBezTo>
                    <a:pt x="987" y="8837"/>
                    <a:pt x="564" y="10456"/>
                    <a:pt x="1" y="12076"/>
                  </a:cubicBezTo>
                  <a:cubicBezTo>
                    <a:pt x="4653" y="15457"/>
                    <a:pt x="12556" y="18892"/>
                    <a:pt x="17670" y="18892"/>
                  </a:cubicBezTo>
                  <a:cubicBezTo>
                    <a:pt x="18361" y="18892"/>
                    <a:pt x="19001" y="18829"/>
                    <a:pt x="19576" y="18695"/>
                  </a:cubicBezTo>
                  <a:cubicBezTo>
                    <a:pt x="24117" y="17639"/>
                    <a:pt x="43375" y="1303"/>
                    <a:pt x="42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4"/>
            <p:cNvSpPr/>
            <p:nvPr/>
          </p:nvSpPr>
          <p:spPr>
            <a:xfrm>
              <a:off x="3712275" y="1851800"/>
              <a:ext cx="769300" cy="252300"/>
            </a:xfrm>
            <a:custGeom>
              <a:avLst/>
              <a:gdLst/>
              <a:ahLst/>
              <a:cxnLst/>
              <a:rect l="l" t="t" r="r" b="b"/>
              <a:pathLst>
                <a:path w="30772" h="10092" extrusionOk="0">
                  <a:moveTo>
                    <a:pt x="30509" y="1"/>
                  </a:moveTo>
                  <a:cubicBezTo>
                    <a:pt x="30466" y="1"/>
                    <a:pt x="30423" y="9"/>
                    <a:pt x="30384" y="22"/>
                  </a:cubicBezTo>
                  <a:cubicBezTo>
                    <a:pt x="28236" y="1395"/>
                    <a:pt x="25561" y="1606"/>
                    <a:pt x="22955" y="1853"/>
                  </a:cubicBezTo>
                  <a:cubicBezTo>
                    <a:pt x="22533" y="1888"/>
                    <a:pt x="22110" y="1923"/>
                    <a:pt x="21688" y="1994"/>
                  </a:cubicBezTo>
                  <a:cubicBezTo>
                    <a:pt x="14013" y="2768"/>
                    <a:pt x="6549" y="5444"/>
                    <a:pt x="106" y="9704"/>
                  </a:cubicBezTo>
                  <a:cubicBezTo>
                    <a:pt x="1" y="9774"/>
                    <a:pt x="1" y="9880"/>
                    <a:pt x="71" y="9985"/>
                  </a:cubicBezTo>
                  <a:cubicBezTo>
                    <a:pt x="106" y="10056"/>
                    <a:pt x="177" y="10091"/>
                    <a:pt x="247" y="10091"/>
                  </a:cubicBezTo>
                  <a:cubicBezTo>
                    <a:pt x="282" y="10091"/>
                    <a:pt x="317" y="10091"/>
                    <a:pt x="353" y="10056"/>
                  </a:cubicBezTo>
                  <a:cubicBezTo>
                    <a:pt x="6725" y="5831"/>
                    <a:pt x="14118" y="3191"/>
                    <a:pt x="21758" y="2416"/>
                  </a:cubicBezTo>
                  <a:cubicBezTo>
                    <a:pt x="22181" y="2381"/>
                    <a:pt x="22603" y="2346"/>
                    <a:pt x="23026" y="2275"/>
                  </a:cubicBezTo>
                  <a:cubicBezTo>
                    <a:pt x="25631" y="2064"/>
                    <a:pt x="28377" y="1818"/>
                    <a:pt x="30630" y="409"/>
                  </a:cubicBezTo>
                  <a:cubicBezTo>
                    <a:pt x="30736" y="339"/>
                    <a:pt x="30771" y="198"/>
                    <a:pt x="30701" y="92"/>
                  </a:cubicBezTo>
                  <a:cubicBezTo>
                    <a:pt x="30656" y="25"/>
                    <a:pt x="30583" y="1"/>
                    <a:pt x="30509" y="1"/>
                  </a:cubicBezTo>
                  <a:close/>
                </a:path>
              </a:pathLst>
            </a:custGeom>
            <a:solidFill>
              <a:srgbClr val="4A1C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4"/>
            <p:cNvSpPr/>
            <p:nvPr/>
          </p:nvSpPr>
          <p:spPr>
            <a:xfrm>
              <a:off x="4575725" y="1457475"/>
              <a:ext cx="328325" cy="323275"/>
            </a:xfrm>
            <a:custGeom>
              <a:avLst/>
              <a:gdLst/>
              <a:ahLst/>
              <a:cxnLst/>
              <a:rect l="l" t="t" r="r" b="b"/>
              <a:pathLst>
                <a:path w="13133" h="12931" extrusionOk="0">
                  <a:moveTo>
                    <a:pt x="6398" y="0"/>
                  </a:moveTo>
                  <a:cubicBezTo>
                    <a:pt x="6063" y="0"/>
                    <a:pt x="5725" y="30"/>
                    <a:pt x="5387" y="93"/>
                  </a:cubicBezTo>
                  <a:cubicBezTo>
                    <a:pt x="2113" y="691"/>
                    <a:pt x="0" y="4036"/>
                    <a:pt x="669" y="7557"/>
                  </a:cubicBezTo>
                  <a:cubicBezTo>
                    <a:pt x="1237" y="10709"/>
                    <a:pt x="3865" y="12930"/>
                    <a:pt x="6734" y="12930"/>
                  </a:cubicBezTo>
                  <a:cubicBezTo>
                    <a:pt x="7069" y="12930"/>
                    <a:pt x="7407" y="12900"/>
                    <a:pt x="7746" y="12838"/>
                  </a:cubicBezTo>
                  <a:cubicBezTo>
                    <a:pt x="11020" y="12239"/>
                    <a:pt x="13132" y="8895"/>
                    <a:pt x="12463" y="5374"/>
                  </a:cubicBezTo>
                  <a:cubicBezTo>
                    <a:pt x="11896" y="2221"/>
                    <a:pt x="9267" y="0"/>
                    <a:pt x="6398" y="0"/>
                  </a:cubicBezTo>
                  <a:close/>
                </a:path>
              </a:pathLst>
            </a:custGeom>
            <a:solidFill>
              <a:srgbClr val="4A1C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4"/>
            <p:cNvSpPr/>
            <p:nvPr/>
          </p:nvSpPr>
          <p:spPr>
            <a:xfrm>
              <a:off x="4577475" y="1468275"/>
              <a:ext cx="316900" cy="323000"/>
            </a:xfrm>
            <a:custGeom>
              <a:avLst/>
              <a:gdLst/>
              <a:ahLst/>
              <a:cxnLst/>
              <a:rect l="l" t="t" r="r" b="b"/>
              <a:pathLst>
                <a:path w="12676" h="12920" extrusionOk="0">
                  <a:moveTo>
                    <a:pt x="6070" y="0"/>
                  </a:moveTo>
                  <a:cubicBezTo>
                    <a:pt x="5763" y="0"/>
                    <a:pt x="5452" y="27"/>
                    <a:pt x="5141" y="83"/>
                  </a:cubicBezTo>
                  <a:cubicBezTo>
                    <a:pt x="2007" y="682"/>
                    <a:pt x="1" y="3991"/>
                    <a:pt x="634" y="7512"/>
                  </a:cubicBezTo>
                  <a:cubicBezTo>
                    <a:pt x="1234" y="10669"/>
                    <a:pt x="3759" y="12920"/>
                    <a:pt x="6559" y="12920"/>
                  </a:cubicBezTo>
                  <a:cubicBezTo>
                    <a:pt x="6881" y="12920"/>
                    <a:pt x="7208" y="12890"/>
                    <a:pt x="7535" y="12828"/>
                  </a:cubicBezTo>
                  <a:cubicBezTo>
                    <a:pt x="10668" y="12265"/>
                    <a:pt x="12675" y="8920"/>
                    <a:pt x="12006" y="5400"/>
                  </a:cubicBezTo>
                  <a:cubicBezTo>
                    <a:pt x="11404" y="2229"/>
                    <a:pt x="8859" y="0"/>
                    <a:pt x="60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4"/>
            <p:cNvSpPr/>
            <p:nvPr/>
          </p:nvSpPr>
          <p:spPr>
            <a:xfrm>
              <a:off x="4687500" y="1521050"/>
              <a:ext cx="169025" cy="171450"/>
            </a:xfrm>
            <a:custGeom>
              <a:avLst/>
              <a:gdLst/>
              <a:ahLst/>
              <a:cxnLst/>
              <a:rect l="l" t="t" r="r" b="b"/>
              <a:pathLst>
                <a:path w="6761" h="6858" extrusionOk="0">
                  <a:moveTo>
                    <a:pt x="3258" y="1"/>
                  </a:moveTo>
                  <a:cubicBezTo>
                    <a:pt x="3089" y="1"/>
                    <a:pt x="2918" y="17"/>
                    <a:pt x="2747" y="50"/>
                  </a:cubicBezTo>
                  <a:cubicBezTo>
                    <a:pt x="1092" y="366"/>
                    <a:pt x="1" y="2127"/>
                    <a:pt x="353" y="3993"/>
                  </a:cubicBezTo>
                  <a:cubicBezTo>
                    <a:pt x="668" y="5666"/>
                    <a:pt x="2031" y="6858"/>
                    <a:pt x="3503" y="6858"/>
                  </a:cubicBezTo>
                  <a:cubicBezTo>
                    <a:pt x="3672" y="6858"/>
                    <a:pt x="3843" y="6842"/>
                    <a:pt x="4014" y="6809"/>
                  </a:cubicBezTo>
                  <a:cubicBezTo>
                    <a:pt x="5669" y="6528"/>
                    <a:pt x="6760" y="4732"/>
                    <a:pt x="6408" y="2866"/>
                  </a:cubicBezTo>
                  <a:cubicBezTo>
                    <a:pt x="6092" y="1193"/>
                    <a:pt x="4729" y="1"/>
                    <a:pt x="3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4"/>
            <p:cNvSpPr/>
            <p:nvPr/>
          </p:nvSpPr>
          <p:spPr>
            <a:xfrm>
              <a:off x="4771125" y="1548425"/>
              <a:ext cx="43150" cy="43650"/>
            </a:xfrm>
            <a:custGeom>
              <a:avLst/>
              <a:gdLst/>
              <a:ahLst/>
              <a:cxnLst/>
              <a:rect l="l" t="t" r="r" b="b"/>
              <a:pathLst>
                <a:path w="1726" h="1746" extrusionOk="0">
                  <a:moveTo>
                    <a:pt x="823" y="1"/>
                  </a:moveTo>
                  <a:cubicBezTo>
                    <a:pt x="783" y="1"/>
                    <a:pt x="744" y="4"/>
                    <a:pt x="704" y="11"/>
                  </a:cubicBezTo>
                  <a:cubicBezTo>
                    <a:pt x="282" y="81"/>
                    <a:pt x="0" y="539"/>
                    <a:pt x="106" y="996"/>
                  </a:cubicBezTo>
                  <a:cubicBezTo>
                    <a:pt x="170" y="1443"/>
                    <a:pt x="523" y="1746"/>
                    <a:pt x="903" y="1746"/>
                  </a:cubicBezTo>
                  <a:cubicBezTo>
                    <a:pt x="942" y="1746"/>
                    <a:pt x="982" y="1742"/>
                    <a:pt x="1021" y="1736"/>
                  </a:cubicBezTo>
                  <a:cubicBezTo>
                    <a:pt x="1444" y="1665"/>
                    <a:pt x="1725" y="1208"/>
                    <a:pt x="1655" y="715"/>
                  </a:cubicBezTo>
                  <a:cubicBezTo>
                    <a:pt x="1559" y="300"/>
                    <a:pt x="1203" y="1"/>
                    <a:pt x="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4"/>
            <p:cNvSpPr/>
            <p:nvPr/>
          </p:nvSpPr>
          <p:spPr>
            <a:xfrm>
              <a:off x="4694550" y="1619250"/>
              <a:ext cx="82750" cy="84850"/>
            </a:xfrm>
            <a:custGeom>
              <a:avLst/>
              <a:gdLst/>
              <a:ahLst/>
              <a:cxnLst/>
              <a:rect l="l" t="t" r="r" b="b"/>
              <a:pathLst>
                <a:path w="3310" h="3394" extrusionOk="0">
                  <a:moveTo>
                    <a:pt x="1611" y="0"/>
                  </a:moveTo>
                  <a:cubicBezTo>
                    <a:pt x="1521" y="0"/>
                    <a:pt x="1429" y="10"/>
                    <a:pt x="1338" y="29"/>
                  </a:cubicBezTo>
                  <a:cubicBezTo>
                    <a:pt x="528" y="170"/>
                    <a:pt x="0" y="1050"/>
                    <a:pt x="141" y="1966"/>
                  </a:cubicBezTo>
                  <a:cubicBezTo>
                    <a:pt x="301" y="2795"/>
                    <a:pt x="981" y="3394"/>
                    <a:pt x="1709" y="3394"/>
                  </a:cubicBezTo>
                  <a:cubicBezTo>
                    <a:pt x="1785" y="3394"/>
                    <a:pt x="1861" y="3387"/>
                    <a:pt x="1937" y="3374"/>
                  </a:cubicBezTo>
                  <a:cubicBezTo>
                    <a:pt x="2781" y="3198"/>
                    <a:pt x="3310" y="2353"/>
                    <a:pt x="3134" y="1403"/>
                  </a:cubicBezTo>
                  <a:cubicBezTo>
                    <a:pt x="2977" y="590"/>
                    <a:pt x="2322" y="0"/>
                    <a:pt x="1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4"/>
            <p:cNvSpPr/>
            <p:nvPr/>
          </p:nvSpPr>
          <p:spPr>
            <a:xfrm>
              <a:off x="3017825" y="2183950"/>
              <a:ext cx="1589600" cy="1344250"/>
            </a:xfrm>
            <a:custGeom>
              <a:avLst/>
              <a:gdLst/>
              <a:ahLst/>
              <a:cxnLst/>
              <a:rect l="l" t="t" r="r" b="b"/>
              <a:pathLst>
                <a:path w="63584" h="53770" extrusionOk="0">
                  <a:moveTo>
                    <a:pt x="47889" y="1"/>
                  </a:moveTo>
                  <a:cubicBezTo>
                    <a:pt x="47296" y="1"/>
                    <a:pt x="46695" y="51"/>
                    <a:pt x="46086" y="150"/>
                  </a:cubicBezTo>
                  <a:cubicBezTo>
                    <a:pt x="46086" y="150"/>
                    <a:pt x="38165" y="12226"/>
                    <a:pt x="27180" y="22612"/>
                  </a:cubicBezTo>
                  <a:cubicBezTo>
                    <a:pt x="20491" y="28878"/>
                    <a:pt x="12710" y="34547"/>
                    <a:pt x="4824" y="36518"/>
                  </a:cubicBezTo>
                  <a:cubicBezTo>
                    <a:pt x="3169" y="36941"/>
                    <a:pt x="2007" y="37504"/>
                    <a:pt x="1268" y="38208"/>
                  </a:cubicBezTo>
                  <a:cubicBezTo>
                    <a:pt x="2958" y="39124"/>
                    <a:pt x="4753" y="39898"/>
                    <a:pt x="6619" y="40497"/>
                  </a:cubicBezTo>
                  <a:cubicBezTo>
                    <a:pt x="4472" y="40461"/>
                    <a:pt x="2359" y="40285"/>
                    <a:pt x="247" y="39968"/>
                  </a:cubicBezTo>
                  <a:lnTo>
                    <a:pt x="247" y="39968"/>
                  </a:lnTo>
                  <a:cubicBezTo>
                    <a:pt x="1" y="41236"/>
                    <a:pt x="634" y="42715"/>
                    <a:pt x="1937" y="44193"/>
                  </a:cubicBezTo>
                  <a:cubicBezTo>
                    <a:pt x="4789" y="44757"/>
                    <a:pt x="7676" y="45038"/>
                    <a:pt x="10563" y="45073"/>
                  </a:cubicBezTo>
                  <a:cubicBezTo>
                    <a:pt x="9189" y="45989"/>
                    <a:pt x="7429" y="46411"/>
                    <a:pt x="5739" y="46517"/>
                  </a:cubicBezTo>
                  <a:cubicBezTo>
                    <a:pt x="5352" y="46552"/>
                    <a:pt x="4929" y="46552"/>
                    <a:pt x="4542" y="46587"/>
                  </a:cubicBezTo>
                  <a:cubicBezTo>
                    <a:pt x="6056" y="47749"/>
                    <a:pt x="7957" y="48876"/>
                    <a:pt x="10070" y="49862"/>
                  </a:cubicBezTo>
                  <a:cubicBezTo>
                    <a:pt x="15421" y="48911"/>
                    <a:pt x="20596" y="47045"/>
                    <a:pt x="25279" y="44299"/>
                  </a:cubicBezTo>
                  <a:lnTo>
                    <a:pt x="25279" y="44299"/>
                  </a:lnTo>
                  <a:cubicBezTo>
                    <a:pt x="22674" y="47467"/>
                    <a:pt x="19259" y="49756"/>
                    <a:pt x="15844" y="52044"/>
                  </a:cubicBezTo>
                  <a:cubicBezTo>
                    <a:pt x="18026" y="52713"/>
                    <a:pt x="20350" y="53206"/>
                    <a:pt x="22709" y="53488"/>
                  </a:cubicBezTo>
                  <a:cubicBezTo>
                    <a:pt x="24540" y="52467"/>
                    <a:pt x="26265" y="51199"/>
                    <a:pt x="27779" y="49756"/>
                  </a:cubicBezTo>
                  <a:lnTo>
                    <a:pt x="27779" y="49756"/>
                  </a:lnTo>
                  <a:cubicBezTo>
                    <a:pt x="27321" y="50918"/>
                    <a:pt x="26863" y="52044"/>
                    <a:pt x="26406" y="53171"/>
                  </a:cubicBezTo>
                  <a:cubicBezTo>
                    <a:pt x="27919" y="52713"/>
                    <a:pt x="29328" y="51904"/>
                    <a:pt x="30454" y="50777"/>
                  </a:cubicBezTo>
                  <a:lnTo>
                    <a:pt x="30454" y="50777"/>
                  </a:lnTo>
                  <a:cubicBezTo>
                    <a:pt x="30384" y="51868"/>
                    <a:pt x="29926" y="52854"/>
                    <a:pt x="29257" y="53769"/>
                  </a:cubicBezTo>
                  <a:cubicBezTo>
                    <a:pt x="32743" y="53593"/>
                    <a:pt x="36193" y="52889"/>
                    <a:pt x="39502" y="51516"/>
                  </a:cubicBezTo>
                  <a:cubicBezTo>
                    <a:pt x="41016" y="49826"/>
                    <a:pt x="42425" y="48031"/>
                    <a:pt x="43657" y="46130"/>
                  </a:cubicBezTo>
                  <a:lnTo>
                    <a:pt x="43657" y="46130"/>
                  </a:lnTo>
                  <a:cubicBezTo>
                    <a:pt x="43375" y="47467"/>
                    <a:pt x="42988" y="48805"/>
                    <a:pt x="42530" y="50108"/>
                  </a:cubicBezTo>
                  <a:cubicBezTo>
                    <a:pt x="50205" y="46165"/>
                    <a:pt x="55381" y="40849"/>
                    <a:pt x="58549" y="35286"/>
                  </a:cubicBezTo>
                  <a:cubicBezTo>
                    <a:pt x="63196" y="27118"/>
                    <a:pt x="63584" y="18422"/>
                    <a:pt x="61471" y="12965"/>
                  </a:cubicBezTo>
                  <a:cubicBezTo>
                    <a:pt x="58166" y="4288"/>
                    <a:pt x="53397" y="1"/>
                    <a:pt x="47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4"/>
            <p:cNvSpPr/>
            <p:nvPr/>
          </p:nvSpPr>
          <p:spPr>
            <a:xfrm>
              <a:off x="3866300" y="2541275"/>
              <a:ext cx="592375" cy="580275"/>
            </a:xfrm>
            <a:custGeom>
              <a:avLst/>
              <a:gdLst/>
              <a:ahLst/>
              <a:cxnLst/>
              <a:rect l="l" t="t" r="r" b="b"/>
              <a:pathLst>
                <a:path w="23695" h="23211" extrusionOk="0">
                  <a:moveTo>
                    <a:pt x="1421" y="1"/>
                  </a:moveTo>
                  <a:cubicBezTo>
                    <a:pt x="1327" y="1"/>
                    <a:pt x="1227" y="64"/>
                    <a:pt x="1198" y="151"/>
                  </a:cubicBezTo>
                  <a:cubicBezTo>
                    <a:pt x="529" y="2122"/>
                    <a:pt x="1" y="4305"/>
                    <a:pt x="1268" y="5819"/>
                  </a:cubicBezTo>
                  <a:cubicBezTo>
                    <a:pt x="1945" y="6588"/>
                    <a:pt x="2997" y="7007"/>
                    <a:pt x="4168" y="7007"/>
                  </a:cubicBezTo>
                  <a:cubicBezTo>
                    <a:pt x="4338" y="7007"/>
                    <a:pt x="4510" y="6999"/>
                    <a:pt x="4683" y="6981"/>
                  </a:cubicBezTo>
                  <a:cubicBezTo>
                    <a:pt x="5669" y="6875"/>
                    <a:pt x="6584" y="6523"/>
                    <a:pt x="7500" y="6136"/>
                  </a:cubicBezTo>
                  <a:lnTo>
                    <a:pt x="7500" y="6136"/>
                  </a:lnTo>
                  <a:cubicBezTo>
                    <a:pt x="7112" y="6910"/>
                    <a:pt x="6760" y="7720"/>
                    <a:pt x="6479" y="8565"/>
                  </a:cubicBezTo>
                  <a:cubicBezTo>
                    <a:pt x="5951" y="10185"/>
                    <a:pt x="6021" y="11417"/>
                    <a:pt x="6655" y="12227"/>
                  </a:cubicBezTo>
                  <a:cubicBezTo>
                    <a:pt x="7209" y="12930"/>
                    <a:pt x="8047" y="13208"/>
                    <a:pt x="8912" y="13208"/>
                  </a:cubicBezTo>
                  <a:cubicBezTo>
                    <a:pt x="9475" y="13208"/>
                    <a:pt x="10049" y="13090"/>
                    <a:pt x="10563" y="12895"/>
                  </a:cubicBezTo>
                  <a:cubicBezTo>
                    <a:pt x="11196" y="12649"/>
                    <a:pt x="11760" y="12297"/>
                    <a:pt x="12323" y="11980"/>
                  </a:cubicBezTo>
                  <a:cubicBezTo>
                    <a:pt x="12781" y="11734"/>
                    <a:pt x="13238" y="11452"/>
                    <a:pt x="13731" y="11241"/>
                  </a:cubicBezTo>
                  <a:lnTo>
                    <a:pt x="13731" y="11241"/>
                  </a:lnTo>
                  <a:cubicBezTo>
                    <a:pt x="13450" y="12473"/>
                    <a:pt x="13309" y="13705"/>
                    <a:pt x="13238" y="14973"/>
                  </a:cubicBezTo>
                  <a:cubicBezTo>
                    <a:pt x="13168" y="16733"/>
                    <a:pt x="13696" y="18740"/>
                    <a:pt x="15351" y="19162"/>
                  </a:cubicBezTo>
                  <a:cubicBezTo>
                    <a:pt x="15519" y="19200"/>
                    <a:pt x="15686" y="19217"/>
                    <a:pt x="15849" y="19217"/>
                  </a:cubicBezTo>
                  <a:cubicBezTo>
                    <a:pt x="16914" y="19217"/>
                    <a:pt x="17862" y="18472"/>
                    <a:pt x="18625" y="17648"/>
                  </a:cubicBezTo>
                  <a:lnTo>
                    <a:pt x="18625" y="17648"/>
                  </a:lnTo>
                  <a:cubicBezTo>
                    <a:pt x="18449" y="19197"/>
                    <a:pt x="18449" y="20641"/>
                    <a:pt x="19224" y="21873"/>
                  </a:cubicBezTo>
                  <a:cubicBezTo>
                    <a:pt x="19716" y="22683"/>
                    <a:pt x="20737" y="23211"/>
                    <a:pt x="21758" y="23211"/>
                  </a:cubicBezTo>
                  <a:lnTo>
                    <a:pt x="21934" y="23211"/>
                  </a:lnTo>
                  <a:cubicBezTo>
                    <a:pt x="22709" y="23141"/>
                    <a:pt x="23343" y="22789"/>
                    <a:pt x="23660" y="22155"/>
                  </a:cubicBezTo>
                  <a:cubicBezTo>
                    <a:pt x="23695" y="22049"/>
                    <a:pt x="23660" y="21908"/>
                    <a:pt x="23554" y="21838"/>
                  </a:cubicBezTo>
                  <a:cubicBezTo>
                    <a:pt x="23528" y="21829"/>
                    <a:pt x="23499" y="21825"/>
                    <a:pt x="23470" y="21825"/>
                  </a:cubicBezTo>
                  <a:cubicBezTo>
                    <a:pt x="23385" y="21825"/>
                    <a:pt x="23299" y="21864"/>
                    <a:pt x="23272" y="21944"/>
                  </a:cubicBezTo>
                  <a:cubicBezTo>
                    <a:pt x="22920" y="22612"/>
                    <a:pt x="22251" y="22753"/>
                    <a:pt x="21899" y="22753"/>
                  </a:cubicBezTo>
                  <a:cubicBezTo>
                    <a:pt x="21840" y="22758"/>
                    <a:pt x="21780" y="22760"/>
                    <a:pt x="21719" y="22760"/>
                  </a:cubicBezTo>
                  <a:cubicBezTo>
                    <a:pt x="20888" y="22760"/>
                    <a:pt x="20002" y="22316"/>
                    <a:pt x="19576" y="21627"/>
                  </a:cubicBezTo>
                  <a:cubicBezTo>
                    <a:pt x="18766" y="20359"/>
                    <a:pt x="18907" y="18705"/>
                    <a:pt x="19153" y="16979"/>
                  </a:cubicBezTo>
                  <a:cubicBezTo>
                    <a:pt x="19153" y="16874"/>
                    <a:pt x="19118" y="16803"/>
                    <a:pt x="19012" y="16733"/>
                  </a:cubicBezTo>
                  <a:cubicBezTo>
                    <a:pt x="18993" y="16724"/>
                    <a:pt x="18972" y="16719"/>
                    <a:pt x="18949" y="16719"/>
                  </a:cubicBezTo>
                  <a:cubicBezTo>
                    <a:pt x="18888" y="16719"/>
                    <a:pt x="18817" y="16752"/>
                    <a:pt x="18766" y="16803"/>
                  </a:cubicBezTo>
                  <a:cubicBezTo>
                    <a:pt x="17986" y="17739"/>
                    <a:pt x="17013" y="18758"/>
                    <a:pt x="15895" y="18758"/>
                  </a:cubicBezTo>
                  <a:cubicBezTo>
                    <a:pt x="15751" y="18758"/>
                    <a:pt x="15605" y="18741"/>
                    <a:pt x="15456" y="18705"/>
                  </a:cubicBezTo>
                  <a:cubicBezTo>
                    <a:pt x="14083" y="18388"/>
                    <a:pt x="13626" y="16557"/>
                    <a:pt x="13696" y="14973"/>
                  </a:cubicBezTo>
                  <a:cubicBezTo>
                    <a:pt x="13731" y="13600"/>
                    <a:pt x="13943" y="12262"/>
                    <a:pt x="14259" y="10924"/>
                  </a:cubicBezTo>
                  <a:cubicBezTo>
                    <a:pt x="14295" y="10853"/>
                    <a:pt x="14259" y="10748"/>
                    <a:pt x="14189" y="10713"/>
                  </a:cubicBezTo>
                  <a:cubicBezTo>
                    <a:pt x="14148" y="10671"/>
                    <a:pt x="14107" y="10654"/>
                    <a:pt x="14065" y="10654"/>
                  </a:cubicBezTo>
                  <a:cubicBezTo>
                    <a:pt x="14036" y="10654"/>
                    <a:pt x="14007" y="10663"/>
                    <a:pt x="13978" y="10677"/>
                  </a:cubicBezTo>
                  <a:cubicBezTo>
                    <a:pt x="13309" y="10924"/>
                    <a:pt x="12710" y="11276"/>
                    <a:pt x="12112" y="11593"/>
                  </a:cubicBezTo>
                  <a:cubicBezTo>
                    <a:pt x="11584" y="11910"/>
                    <a:pt x="11020" y="12262"/>
                    <a:pt x="10422" y="12473"/>
                  </a:cubicBezTo>
                  <a:cubicBezTo>
                    <a:pt x="9951" y="12664"/>
                    <a:pt x="9413" y="12782"/>
                    <a:pt x="8889" y="12782"/>
                  </a:cubicBezTo>
                  <a:cubicBezTo>
                    <a:pt x="8159" y="12782"/>
                    <a:pt x="7458" y="12554"/>
                    <a:pt x="7007" y="11980"/>
                  </a:cubicBezTo>
                  <a:cubicBezTo>
                    <a:pt x="6444" y="11276"/>
                    <a:pt x="6408" y="10185"/>
                    <a:pt x="6901" y="8706"/>
                  </a:cubicBezTo>
                  <a:cubicBezTo>
                    <a:pt x="7253" y="7720"/>
                    <a:pt x="7676" y="6734"/>
                    <a:pt x="8169" y="5819"/>
                  </a:cubicBezTo>
                  <a:cubicBezTo>
                    <a:pt x="8239" y="5713"/>
                    <a:pt x="8204" y="5608"/>
                    <a:pt x="8133" y="5537"/>
                  </a:cubicBezTo>
                  <a:cubicBezTo>
                    <a:pt x="8113" y="5496"/>
                    <a:pt x="8068" y="5479"/>
                    <a:pt x="8013" y="5479"/>
                  </a:cubicBezTo>
                  <a:cubicBezTo>
                    <a:pt x="7975" y="5479"/>
                    <a:pt x="7931" y="5487"/>
                    <a:pt x="7887" y="5502"/>
                  </a:cubicBezTo>
                  <a:cubicBezTo>
                    <a:pt x="6866" y="5960"/>
                    <a:pt x="5775" y="6453"/>
                    <a:pt x="4648" y="6558"/>
                  </a:cubicBezTo>
                  <a:cubicBezTo>
                    <a:pt x="4501" y="6570"/>
                    <a:pt x="4356" y="6577"/>
                    <a:pt x="4214" y="6577"/>
                  </a:cubicBezTo>
                  <a:cubicBezTo>
                    <a:pt x="3126" y="6577"/>
                    <a:pt x="2181" y="6222"/>
                    <a:pt x="1620" y="5537"/>
                  </a:cubicBezTo>
                  <a:cubicBezTo>
                    <a:pt x="458" y="4199"/>
                    <a:pt x="987" y="2122"/>
                    <a:pt x="1620" y="291"/>
                  </a:cubicBezTo>
                  <a:cubicBezTo>
                    <a:pt x="1655" y="186"/>
                    <a:pt x="1585" y="45"/>
                    <a:pt x="1479" y="10"/>
                  </a:cubicBezTo>
                  <a:cubicBezTo>
                    <a:pt x="1461" y="4"/>
                    <a:pt x="1441" y="1"/>
                    <a:pt x="1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4"/>
            <p:cNvSpPr/>
            <p:nvPr/>
          </p:nvSpPr>
          <p:spPr>
            <a:xfrm>
              <a:off x="3112875" y="2954225"/>
              <a:ext cx="712100" cy="248325"/>
            </a:xfrm>
            <a:custGeom>
              <a:avLst/>
              <a:gdLst/>
              <a:ahLst/>
              <a:cxnLst/>
              <a:rect l="l" t="t" r="r" b="b"/>
              <a:pathLst>
                <a:path w="28484" h="9933" extrusionOk="0">
                  <a:moveTo>
                    <a:pt x="28226" y="1"/>
                  </a:moveTo>
                  <a:cubicBezTo>
                    <a:pt x="28182" y="1"/>
                    <a:pt x="28136" y="12"/>
                    <a:pt x="28096" y="39"/>
                  </a:cubicBezTo>
                  <a:cubicBezTo>
                    <a:pt x="20407" y="6149"/>
                    <a:pt x="10811" y="9481"/>
                    <a:pt x="1004" y="9481"/>
                  </a:cubicBezTo>
                  <a:cubicBezTo>
                    <a:pt x="752" y="9481"/>
                    <a:pt x="500" y="9479"/>
                    <a:pt x="247" y="9474"/>
                  </a:cubicBezTo>
                  <a:cubicBezTo>
                    <a:pt x="142" y="9474"/>
                    <a:pt x="36" y="9580"/>
                    <a:pt x="36" y="9686"/>
                  </a:cubicBezTo>
                  <a:cubicBezTo>
                    <a:pt x="1" y="9826"/>
                    <a:pt x="106" y="9932"/>
                    <a:pt x="247" y="9932"/>
                  </a:cubicBezTo>
                  <a:lnTo>
                    <a:pt x="987" y="9932"/>
                  </a:lnTo>
                  <a:cubicBezTo>
                    <a:pt x="10915" y="9932"/>
                    <a:pt x="20597" y="6552"/>
                    <a:pt x="28377" y="391"/>
                  </a:cubicBezTo>
                  <a:cubicBezTo>
                    <a:pt x="28483" y="321"/>
                    <a:pt x="28483" y="180"/>
                    <a:pt x="28413" y="74"/>
                  </a:cubicBezTo>
                  <a:cubicBezTo>
                    <a:pt x="28369" y="31"/>
                    <a:pt x="28299" y="1"/>
                    <a:pt x="28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4"/>
            <p:cNvSpPr/>
            <p:nvPr/>
          </p:nvSpPr>
          <p:spPr>
            <a:xfrm>
              <a:off x="3240500" y="3188400"/>
              <a:ext cx="308100" cy="131200"/>
            </a:xfrm>
            <a:custGeom>
              <a:avLst/>
              <a:gdLst/>
              <a:ahLst/>
              <a:cxnLst/>
              <a:rect l="l" t="t" r="r" b="b"/>
              <a:pathLst>
                <a:path w="12324" h="5248" extrusionOk="0">
                  <a:moveTo>
                    <a:pt x="12082" y="0"/>
                  </a:moveTo>
                  <a:cubicBezTo>
                    <a:pt x="12046" y="0"/>
                    <a:pt x="12008" y="12"/>
                    <a:pt x="11971" y="37"/>
                  </a:cubicBezTo>
                  <a:cubicBezTo>
                    <a:pt x="8450" y="2044"/>
                    <a:pt x="4507" y="4367"/>
                    <a:pt x="212" y="4790"/>
                  </a:cubicBezTo>
                  <a:cubicBezTo>
                    <a:pt x="106" y="4825"/>
                    <a:pt x="1" y="4931"/>
                    <a:pt x="36" y="5036"/>
                  </a:cubicBezTo>
                  <a:cubicBezTo>
                    <a:pt x="36" y="5142"/>
                    <a:pt x="142" y="5248"/>
                    <a:pt x="247" y="5248"/>
                  </a:cubicBezTo>
                  <a:lnTo>
                    <a:pt x="282" y="5248"/>
                  </a:lnTo>
                  <a:cubicBezTo>
                    <a:pt x="4648" y="4790"/>
                    <a:pt x="8662" y="2466"/>
                    <a:pt x="12182" y="389"/>
                  </a:cubicBezTo>
                  <a:cubicBezTo>
                    <a:pt x="12288" y="354"/>
                    <a:pt x="12323" y="213"/>
                    <a:pt x="12253" y="107"/>
                  </a:cubicBezTo>
                  <a:cubicBezTo>
                    <a:pt x="12207" y="39"/>
                    <a:pt x="12147" y="0"/>
                    <a:pt x="12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4"/>
            <p:cNvSpPr/>
            <p:nvPr/>
          </p:nvSpPr>
          <p:spPr>
            <a:xfrm>
              <a:off x="3613700" y="3099100"/>
              <a:ext cx="244700" cy="224900"/>
            </a:xfrm>
            <a:custGeom>
              <a:avLst/>
              <a:gdLst/>
              <a:ahLst/>
              <a:cxnLst/>
              <a:rect l="l" t="t" r="r" b="b"/>
              <a:pathLst>
                <a:path w="9788" h="8996" extrusionOk="0">
                  <a:moveTo>
                    <a:pt x="9572" y="0"/>
                  </a:moveTo>
                  <a:cubicBezTo>
                    <a:pt x="9515" y="0"/>
                    <a:pt x="9453" y="18"/>
                    <a:pt x="9401" y="53"/>
                  </a:cubicBezTo>
                  <a:lnTo>
                    <a:pt x="71" y="8608"/>
                  </a:lnTo>
                  <a:cubicBezTo>
                    <a:pt x="0" y="8714"/>
                    <a:pt x="0" y="8855"/>
                    <a:pt x="71" y="8925"/>
                  </a:cubicBezTo>
                  <a:cubicBezTo>
                    <a:pt x="106" y="8960"/>
                    <a:pt x="176" y="8996"/>
                    <a:pt x="247" y="8996"/>
                  </a:cubicBezTo>
                  <a:cubicBezTo>
                    <a:pt x="282" y="8996"/>
                    <a:pt x="352" y="8996"/>
                    <a:pt x="388" y="8925"/>
                  </a:cubicBezTo>
                  <a:lnTo>
                    <a:pt x="9717" y="370"/>
                  </a:lnTo>
                  <a:cubicBezTo>
                    <a:pt x="9788" y="299"/>
                    <a:pt x="9788" y="159"/>
                    <a:pt x="9717" y="53"/>
                  </a:cubicBezTo>
                  <a:cubicBezTo>
                    <a:pt x="9682" y="18"/>
                    <a:pt x="9629" y="0"/>
                    <a:pt x="9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4"/>
            <p:cNvSpPr/>
            <p:nvPr/>
          </p:nvSpPr>
          <p:spPr>
            <a:xfrm>
              <a:off x="3760675" y="3119425"/>
              <a:ext cx="309850" cy="341000"/>
            </a:xfrm>
            <a:custGeom>
              <a:avLst/>
              <a:gdLst/>
              <a:ahLst/>
              <a:cxnLst/>
              <a:rect l="l" t="t" r="r" b="b"/>
              <a:pathLst>
                <a:path w="12394" h="13640" extrusionOk="0">
                  <a:moveTo>
                    <a:pt x="12102" y="1"/>
                  </a:moveTo>
                  <a:cubicBezTo>
                    <a:pt x="12042" y="1"/>
                    <a:pt x="11991" y="27"/>
                    <a:pt x="11971" y="85"/>
                  </a:cubicBezTo>
                  <a:cubicBezTo>
                    <a:pt x="8697" y="5049"/>
                    <a:pt x="4719" y="9485"/>
                    <a:pt x="107" y="13252"/>
                  </a:cubicBezTo>
                  <a:cubicBezTo>
                    <a:pt x="36" y="13358"/>
                    <a:pt x="1" y="13499"/>
                    <a:pt x="71" y="13569"/>
                  </a:cubicBezTo>
                  <a:cubicBezTo>
                    <a:pt x="142" y="13640"/>
                    <a:pt x="212" y="13640"/>
                    <a:pt x="247" y="13640"/>
                  </a:cubicBezTo>
                  <a:cubicBezTo>
                    <a:pt x="318" y="13640"/>
                    <a:pt x="353" y="13640"/>
                    <a:pt x="388" y="13604"/>
                  </a:cubicBezTo>
                  <a:cubicBezTo>
                    <a:pt x="5000" y="9802"/>
                    <a:pt x="9014" y="5331"/>
                    <a:pt x="12323" y="331"/>
                  </a:cubicBezTo>
                  <a:cubicBezTo>
                    <a:pt x="12394" y="226"/>
                    <a:pt x="12358" y="85"/>
                    <a:pt x="12253" y="50"/>
                  </a:cubicBezTo>
                  <a:cubicBezTo>
                    <a:pt x="12205" y="18"/>
                    <a:pt x="12151" y="1"/>
                    <a:pt x="12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4"/>
            <p:cNvSpPr/>
            <p:nvPr/>
          </p:nvSpPr>
          <p:spPr>
            <a:xfrm>
              <a:off x="4077550" y="3207475"/>
              <a:ext cx="88025" cy="139400"/>
            </a:xfrm>
            <a:custGeom>
              <a:avLst/>
              <a:gdLst/>
              <a:ahLst/>
              <a:cxnLst/>
              <a:rect l="l" t="t" r="r" b="b"/>
              <a:pathLst>
                <a:path w="3521" h="5576" extrusionOk="0">
                  <a:moveTo>
                    <a:pt x="3296" y="0"/>
                  </a:moveTo>
                  <a:cubicBezTo>
                    <a:pt x="3209" y="0"/>
                    <a:pt x="3116" y="40"/>
                    <a:pt x="3063" y="119"/>
                  </a:cubicBezTo>
                  <a:lnTo>
                    <a:pt x="36" y="5224"/>
                  </a:lnTo>
                  <a:cubicBezTo>
                    <a:pt x="0" y="5329"/>
                    <a:pt x="36" y="5470"/>
                    <a:pt x="141" y="5541"/>
                  </a:cubicBezTo>
                  <a:cubicBezTo>
                    <a:pt x="176" y="5541"/>
                    <a:pt x="212" y="5576"/>
                    <a:pt x="247" y="5576"/>
                  </a:cubicBezTo>
                  <a:cubicBezTo>
                    <a:pt x="317" y="5576"/>
                    <a:pt x="388" y="5505"/>
                    <a:pt x="423" y="5435"/>
                  </a:cubicBezTo>
                  <a:lnTo>
                    <a:pt x="3451" y="330"/>
                  </a:lnTo>
                  <a:cubicBezTo>
                    <a:pt x="3521" y="224"/>
                    <a:pt x="3486" y="84"/>
                    <a:pt x="3380" y="13"/>
                  </a:cubicBezTo>
                  <a:cubicBezTo>
                    <a:pt x="3354" y="4"/>
                    <a:pt x="3325" y="0"/>
                    <a:pt x="3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04" name="Google Shape;1904;p44"/>
          <p:cNvGrpSpPr/>
          <p:nvPr/>
        </p:nvGrpSpPr>
        <p:grpSpPr>
          <a:xfrm flipH="1">
            <a:off x="9169868" y="4394799"/>
            <a:ext cx="2858694" cy="2353344"/>
            <a:chOff x="2049925" y="1326575"/>
            <a:chExt cx="3711625" cy="3055100"/>
          </a:xfrm>
        </p:grpSpPr>
        <p:sp>
          <p:nvSpPr>
            <p:cNvPr id="1905" name="Google Shape;1905;p44"/>
            <p:cNvSpPr/>
            <p:nvPr/>
          </p:nvSpPr>
          <p:spPr>
            <a:xfrm>
              <a:off x="2052975" y="3504400"/>
              <a:ext cx="1021200" cy="877275"/>
            </a:xfrm>
            <a:custGeom>
              <a:avLst/>
              <a:gdLst/>
              <a:ahLst/>
              <a:cxnLst/>
              <a:rect l="l" t="t" r="r" b="b"/>
              <a:pathLst>
                <a:path w="40848" h="35091" extrusionOk="0">
                  <a:moveTo>
                    <a:pt x="3899" y="0"/>
                  </a:moveTo>
                  <a:cubicBezTo>
                    <a:pt x="2545" y="0"/>
                    <a:pt x="696" y="2064"/>
                    <a:pt x="696" y="2064"/>
                  </a:cubicBezTo>
                  <a:cubicBezTo>
                    <a:pt x="0" y="6434"/>
                    <a:pt x="10627" y="13849"/>
                    <a:pt x="11454" y="16531"/>
                  </a:cubicBezTo>
                  <a:cubicBezTo>
                    <a:pt x="12481" y="19841"/>
                    <a:pt x="9005" y="28283"/>
                    <a:pt x="7085" y="31825"/>
                  </a:cubicBezTo>
                  <a:cubicBezTo>
                    <a:pt x="6040" y="33752"/>
                    <a:pt x="8150" y="35091"/>
                    <a:pt x="10158" y="35091"/>
                  </a:cubicBezTo>
                  <a:cubicBezTo>
                    <a:pt x="11842" y="35091"/>
                    <a:pt x="13454" y="34150"/>
                    <a:pt x="13077" y="31825"/>
                  </a:cubicBezTo>
                  <a:cubicBezTo>
                    <a:pt x="12216" y="26727"/>
                    <a:pt x="14301" y="19609"/>
                    <a:pt x="15990" y="18285"/>
                  </a:cubicBezTo>
                  <a:cubicBezTo>
                    <a:pt x="16117" y="18186"/>
                    <a:pt x="16271" y="18139"/>
                    <a:pt x="16447" y="18139"/>
                  </a:cubicBezTo>
                  <a:cubicBezTo>
                    <a:pt x="18621" y="18139"/>
                    <a:pt x="24248" y="25240"/>
                    <a:pt x="25656" y="28945"/>
                  </a:cubicBezTo>
                  <a:cubicBezTo>
                    <a:pt x="26428" y="30959"/>
                    <a:pt x="28877" y="32012"/>
                    <a:pt x="30634" y="32012"/>
                  </a:cubicBezTo>
                  <a:cubicBezTo>
                    <a:pt x="32341" y="32012"/>
                    <a:pt x="33394" y="31017"/>
                    <a:pt x="31615" y="28945"/>
                  </a:cubicBezTo>
                  <a:cubicBezTo>
                    <a:pt x="28007" y="24707"/>
                    <a:pt x="21419" y="19411"/>
                    <a:pt x="19697" y="16762"/>
                  </a:cubicBezTo>
                  <a:cubicBezTo>
                    <a:pt x="19074" y="15809"/>
                    <a:pt x="20609" y="15416"/>
                    <a:pt x="22997" y="15416"/>
                  </a:cubicBezTo>
                  <a:cubicBezTo>
                    <a:pt x="27327" y="15416"/>
                    <a:pt x="34459" y="16706"/>
                    <a:pt x="36614" y="18285"/>
                  </a:cubicBezTo>
                  <a:cubicBezTo>
                    <a:pt x="37114" y="18652"/>
                    <a:pt x="37578" y="18810"/>
                    <a:pt x="37987" y="18810"/>
                  </a:cubicBezTo>
                  <a:cubicBezTo>
                    <a:pt x="40305" y="18810"/>
                    <a:pt x="40847" y="13714"/>
                    <a:pt x="36316" y="12757"/>
                  </a:cubicBezTo>
                  <a:cubicBezTo>
                    <a:pt x="34814" y="12449"/>
                    <a:pt x="32972" y="12349"/>
                    <a:pt x="31024" y="12349"/>
                  </a:cubicBezTo>
                  <a:cubicBezTo>
                    <a:pt x="27386" y="12349"/>
                    <a:pt x="23381" y="12699"/>
                    <a:pt x="20556" y="12699"/>
                  </a:cubicBezTo>
                  <a:cubicBezTo>
                    <a:pt x="19525" y="12699"/>
                    <a:pt x="18651" y="12652"/>
                    <a:pt x="18009" y="12525"/>
                  </a:cubicBezTo>
                  <a:cubicBezTo>
                    <a:pt x="14666" y="11863"/>
                    <a:pt x="5959" y="4812"/>
                    <a:pt x="5165" y="1369"/>
                  </a:cubicBezTo>
                  <a:cubicBezTo>
                    <a:pt x="4941" y="357"/>
                    <a:pt x="4463" y="0"/>
                    <a:pt x="3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4"/>
            <p:cNvSpPr/>
            <p:nvPr/>
          </p:nvSpPr>
          <p:spPr>
            <a:xfrm>
              <a:off x="2854150" y="3822750"/>
              <a:ext cx="160525" cy="78200"/>
            </a:xfrm>
            <a:custGeom>
              <a:avLst/>
              <a:gdLst/>
              <a:ahLst/>
              <a:cxnLst/>
              <a:rect l="l" t="t" r="r" b="b"/>
              <a:pathLst>
                <a:path w="6421" h="3128" extrusionOk="0">
                  <a:moveTo>
                    <a:pt x="2120" y="0"/>
                  </a:moveTo>
                  <a:cubicBezTo>
                    <a:pt x="1448" y="0"/>
                    <a:pt x="872" y="187"/>
                    <a:pt x="660" y="486"/>
                  </a:cubicBezTo>
                  <a:cubicBezTo>
                    <a:pt x="1" y="1386"/>
                    <a:pt x="3307" y="3128"/>
                    <a:pt x="4821" y="3128"/>
                  </a:cubicBezTo>
                  <a:cubicBezTo>
                    <a:pt x="4979" y="3128"/>
                    <a:pt x="5117" y="3109"/>
                    <a:pt x="5229" y="3068"/>
                  </a:cubicBezTo>
                  <a:cubicBezTo>
                    <a:pt x="6420" y="2605"/>
                    <a:pt x="5659" y="1512"/>
                    <a:pt x="3938" y="486"/>
                  </a:cubicBezTo>
                  <a:cubicBezTo>
                    <a:pt x="3379" y="145"/>
                    <a:pt x="2712" y="0"/>
                    <a:pt x="2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4"/>
            <p:cNvSpPr/>
            <p:nvPr/>
          </p:nvSpPr>
          <p:spPr>
            <a:xfrm>
              <a:off x="2635900" y="4044575"/>
              <a:ext cx="133225" cy="108275"/>
            </a:xfrm>
            <a:custGeom>
              <a:avLst/>
              <a:gdLst/>
              <a:ahLst/>
              <a:cxnLst/>
              <a:rect l="l" t="t" r="r" b="b"/>
              <a:pathLst>
                <a:path w="5329" h="4331" extrusionOk="0">
                  <a:moveTo>
                    <a:pt x="670" y="1"/>
                  </a:moveTo>
                  <a:cubicBezTo>
                    <a:pt x="636" y="1"/>
                    <a:pt x="608" y="7"/>
                    <a:pt x="585" y="22"/>
                  </a:cubicBezTo>
                  <a:cubicBezTo>
                    <a:pt x="1" y="379"/>
                    <a:pt x="3965" y="4330"/>
                    <a:pt x="4714" y="4330"/>
                  </a:cubicBezTo>
                  <a:cubicBezTo>
                    <a:pt x="4730" y="4330"/>
                    <a:pt x="4743" y="4328"/>
                    <a:pt x="4756" y="4325"/>
                  </a:cubicBezTo>
                  <a:cubicBezTo>
                    <a:pt x="5328" y="4166"/>
                    <a:pt x="1497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4"/>
            <p:cNvSpPr/>
            <p:nvPr/>
          </p:nvSpPr>
          <p:spPr>
            <a:xfrm>
              <a:off x="2771275" y="4173800"/>
              <a:ext cx="49625" cy="43650"/>
            </a:xfrm>
            <a:custGeom>
              <a:avLst/>
              <a:gdLst/>
              <a:ahLst/>
              <a:cxnLst/>
              <a:rect l="l" t="t" r="r" b="b"/>
              <a:pathLst>
                <a:path w="1985" h="1746" extrusionOk="0">
                  <a:moveTo>
                    <a:pt x="567" y="1"/>
                  </a:moveTo>
                  <a:cubicBezTo>
                    <a:pt x="467" y="1"/>
                    <a:pt x="375" y="45"/>
                    <a:pt x="301" y="149"/>
                  </a:cubicBezTo>
                  <a:cubicBezTo>
                    <a:pt x="1" y="539"/>
                    <a:pt x="544" y="1746"/>
                    <a:pt x="1191" y="1746"/>
                  </a:cubicBezTo>
                  <a:cubicBezTo>
                    <a:pt x="1257" y="1746"/>
                    <a:pt x="1325" y="1733"/>
                    <a:pt x="1393" y="1705"/>
                  </a:cubicBezTo>
                  <a:cubicBezTo>
                    <a:pt x="1985" y="1452"/>
                    <a:pt x="1139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44"/>
            <p:cNvSpPr/>
            <p:nvPr/>
          </p:nvSpPr>
          <p:spPr>
            <a:xfrm>
              <a:off x="2247450" y="4283225"/>
              <a:ext cx="66550" cy="79050"/>
            </a:xfrm>
            <a:custGeom>
              <a:avLst/>
              <a:gdLst/>
              <a:ahLst/>
              <a:cxnLst/>
              <a:rect l="l" t="t" r="r" b="b"/>
              <a:pathLst>
                <a:path w="2662" h="3162" extrusionOk="0">
                  <a:moveTo>
                    <a:pt x="1085" y="1"/>
                  </a:moveTo>
                  <a:cubicBezTo>
                    <a:pt x="992" y="1"/>
                    <a:pt x="896" y="24"/>
                    <a:pt x="795" y="76"/>
                  </a:cubicBezTo>
                  <a:cubicBezTo>
                    <a:pt x="1" y="473"/>
                    <a:pt x="398" y="2956"/>
                    <a:pt x="1590" y="3155"/>
                  </a:cubicBezTo>
                  <a:cubicBezTo>
                    <a:pt x="1619" y="3159"/>
                    <a:pt x="1647" y="3162"/>
                    <a:pt x="1675" y="3162"/>
                  </a:cubicBezTo>
                  <a:cubicBezTo>
                    <a:pt x="2662" y="3162"/>
                    <a:pt x="2154" y="1"/>
                    <a:pt x="1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44"/>
            <p:cNvSpPr/>
            <p:nvPr/>
          </p:nvSpPr>
          <p:spPr>
            <a:xfrm>
              <a:off x="2088200" y="3566600"/>
              <a:ext cx="175175" cy="202900"/>
            </a:xfrm>
            <a:custGeom>
              <a:avLst/>
              <a:gdLst/>
              <a:ahLst/>
              <a:cxnLst/>
              <a:rect l="l" t="t" r="r" b="b"/>
              <a:pathLst>
                <a:path w="7007" h="8116" extrusionOk="0">
                  <a:moveTo>
                    <a:pt x="134" y="1"/>
                  </a:moveTo>
                  <a:cubicBezTo>
                    <a:pt x="44" y="1"/>
                    <a:pt x="1" y="75"/>
                    <a:pt x="15" y="238"/>
                  </a:cubicBezTo>
                  <a:cubicBezTo>
                    <a:pt x="48" y="702"/>
                    <a:pt x="5610" y="7918"/>
                    <a:pt x="6238" y="8084"/>
                  </a:cubicBezTo>
                  <a:cubicBezTo>
                    <a:pt x="6305" y="8105"/>
                    <a:pt x="6368" y="8115"/>
                    <a:pt x="6425" y="8115"/>
                  </a:cubicBezTo>
                  <a:cubicBezTo>
                    <a:pt x="6907" y="8115"/>
                    <a:pt x="7006" y="7384"/>
                    <a:pt x="5941" y="6230"/>
                  </a:cubicBezTo>
                  <a:cubicBezTo>
                    <a:pt x="4877" y="5107"/>
                    <a:pt x="885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4"/>
            <p:cNvSpPr/>
            <p:nvPr/>
          </p:nvSpPr>
          <p:spPr>
            <a:xfrm>
              <a:off x="4762550" y="1969450"/>
              <a:ext cx="999000" cy="898625"/>
            </a:xfrm>
            <a:custGeom>
              <a:avLst/>
              <a:gdLst/>
              <a:ahLst/>
              <a:cxnLst/>
              <a:rect l="l" t="t" r="r" b="b"/>
              <a:pathLst>
                <a:path w="39960" h="35945" extrusionOk="0">
                  <a:moveTo>
                    <a:pt x="4228" y="1"/>
                  </a:moveTo>
                  <a:cubicBezTo>
                    <a:pt x="3850" y="1"/>
                    <a:pt x="3498" y="53"/>
                    <a:pt x="3178" y="167"/>
                  </a:cubicBezTo>
                  <a:cubicBezTo>
                    <a:pt x="3178" y="167"/>
                    <a:pt x="0" y="2583"/>
                    <a:pt x="4403" y="4834"/>
                  </a:cubicBezTo>
                  <a:cubicBezTo>
                    <a:pt x="7548" y="6456"/>
                    <a:pt x="15890" y="12051"/>
                    <a:pt x="17148" y="15229"/>
                  </a:cubicBezTo>
                  <a:cubicBezTo>
                    <a:pt x="18373" y="18374"/>
                    <a:pt x="18605" y="28140"/>
                    <a:pt x="20624" y="33172"/>
                  </a:cubicBezTo>
                  <a:cubicBezTo>
                    <a:pt x="21441" y="35187"/>
                    <a:pt x="22955" y="35944"/>
                    <a:pt x="24294" y="35944"/>
                  </a:cubicBezTo>
                  <a:cubicBezTo>
                    <a:pt x="26320" y="35944"/>
                    <a:pt x="27946" y="34210"/>
                    <a:pt x="26153" y="32476"/>
                  </a:cubicBezTo>
                  <a:cubicBezTo>
                    <a:pt x="23263" y="29745"/>
                    <a:pt x="19002" y="16047"/>
                    <a:pt x="21261" y="16047"/>
                  </a:cubicBezTo>
                  <a:cubicBezTo>
                    <a:pt x="21357" y="16047"/>
                    <a:pt x="21464" y="16072"/>
                    <a:pt x="21584" y="16123"/>
                  </a:cubicBezTo>
                  <a:cubicBezTo>
                    <a:pt x="24497" y="17348"/>
                    <a:pt x="30920" y="22876"/>
                    <a:pt x="35720" y="25657"/>
                  </a:cubicBezTo>
                  <a:cubicBezTo>
                    <a:pt x="36437" y="26072"/>
                    <a:pt x="37009" y="26251"/>
                    <a:pt x="37450" y="26251"/>
                  </a:cubicBezTo>
                  <a:cubicBezTo>
                    <a:pt x="39960" y="26251"/>
                    <a:pt x="38208" y="20473"/>
                    <a:pt x="34660" y="19797"/>
                  </a:cubicBezTo>
                  <a:cubicBezTo>
                    <a:pt x="30456" y="19036"/>
                    <a:pt x="21452" y="14104"/>
                    <a:pt x="22445" y="12183"/>
                  </a:cubicBezTo>
                  <a:cubicBezTo>
                    <a:pt x="23438" y="10297"/>
                    <a:pt x="30059" y="6986"/>
                    <a:pt x="35223" y="6887"/>
                  </a:cubicBezTo>
                  <a:cubicBezTo>
                    <a:pt x="39703" y="6829"/>
                    <a:pt x="37955" y="543"/>
                    <a:pt x="35360" y="543"/>
                  </a:cubicBezTo>
                  <a:cubicBezTo>
                    <a:pt x="34963" y="543"/>
                    <a:pt x="34547" y="690"/>
                    <a:pt x="34131" y="1027"/>
                  </a:cubicBezTo>
                  <a:cubicBezTo>
                    <a:pt x="31148" y="3439"/>
                    <a:pt x="23966" y="8072"/>
                    <a:pt x="20344" y="8072"/>
                  </a:cubicBezTo>
                  <a:cubicBezTo>
                    <a:pt x="20188" y="8072"/>
                    <a:pt x="20038" y="8063"/>
                    <a:pt x="19896" y="8045"/>
                  </a:cubicBezTo>
                  <a:cubicBezTo>
                    <a:pt x="17327" y="7740"/>
                    <a:pt x="8822" y="1"/>
                    <a:pt x="4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4"/>
            <p:cNvSpPr/>
            <p:nvPr/>
          </p:nvSpPr>
          <p:spPr>
            <a:xfrm>
              <a:off x="5553725" y="2036250"/>
              <a:ext cx="139850" cy="73600"/>
            </a:xfrm>
            <a:custGeom>
              <a:avLst/>
              <a:gdLst/>
              <a:ahLst/>
              <a:cxnLst/>
              <a:rect l="l" t="t" r="r" b="b"/>
              <a:pathLst>
                <a:path w="5594" h="2944" extrusionOk="0">
                  <a:moveTo>
                    <a:pt x="4031" y="0"/>
                  </a:moveTo>
                  <a:cubicBezTo>
                    <a:pt x="3594" y="0"/>
                    <a:pt x="3067" y="71"/>
                    <a:pt x="2484" y="209"/>
                  </a:cubicBezTo>
                  <a:cubicBezTo>
                    <a:pt x="1093" y="507"/>
                    <a:pt x="1" y="1765"/>
                    <a:pt x="100" y="2460"/>
                  </a:cubicBezTo>
                  <a:cubicBezTo>
                    <a:pt x="147" y="2803"/>
                    <a:pt x="522" y="2944"/>
                    <a:pt x="1051" y="2944"/>
                  </a:cubicBezTo>
                  <a:cubicBezTo>
                    <a:pt x="2413" y="2944"/>
                    <a:pt x="4793" y="2013"/>
                    <a:pt x="5198" y="1202"/>
                  </a:cubicBezTo>
                  <a:cubicBezTo>
                    <a:pt x="5593" y="390"/>
                    <a:pt x="5059" y="0"/>
                    <a:pt x="4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4"/>
            <p:cNvSpPr/>
            <p:nvPr/>
          </p:nvSpPr>
          <p:spPr>
            <a:xfrm>
              <a:off x="5456050" y="2422675"/>
              <a:ext cx="158500" cy="64225"/>
            </a:xfrm>
            <a:custGeom>
              <a:avLst/>
              <a:gdLst/>
              <a:ahLst/>
              <a:cxnLst/>
              <a:rect l="l" t="t" r="r" b="b"/>
              <a:pathLst>
                <a:path w="6340" h="2569" extrusionOk="0">
                  <a:moveTo>
                    <a:pt x="656" y="0"/>
                  </a:moveTo>
                  <a:cubicBezTo>
                    <a:pt x="530" y="0"/>
                    <a:pt x="440" y="25"/>
                    <a:pt x="399" y="79"/>
                  </a:cubicBezTo>
                  <a:cubicBezTo>
                    <a:pt x="0" y="601"/>
                    <a:pt x="4568" y="2569"/>
                    <a:pt x="5668" y="2569"/>
                  </a:cubicBezTo>
                  <a:cubicBezTo>
                    <a:pt x="5756" y="2569"/>
                    <a:pt x="5822" y="2556"/>
                    <a:pt x="5861" y="2529"/>
                  </a:cubicBezTo>
                  <a:cubicBezTo>
                    <a:pt x="6340" y="2170"/>
                    <a:pt x="1845" y="0"/>
                    <a:pt x="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4"/>
            <p:cNvSpPr/>
            <p:nvPr/>
          </p:nvSpPr>
          <p:spPr>
            <a:xfrm>
              <a:off x="5631350" y="2493325"/>
              <a:ext cx="53275" cy="36250"/>
            </a:xfrm>
            <a:custGeom>
              <a:avLst/>
              <a:gdLst/>
              <a:ahLst/>
              <a:cxnLst/>
              <a:rect l="l" t="t" r="r" b="b"/>
              <a:pathLst>
                <a:path w="2131" h="1450" extrusionOk="0">
                  <a:moveTo>
                    <a:pt x="466" y="1"/>
                  </a:moveTo>
                  <a:cubicBezTo>
                    <a:pt x="289" y="1"/>
                    <a:pt x="152" y="77"/>
                    <a:pt x="107" y="266"/>
                  </a:cubicBezTo>
                  <a:cubicBezTo>
                    <a:pt x="1" y="665"/>
                    <a:pt x="750" y="1449"/>
                    <a:pt x="1323" y="1449"/>
                  </a:cubicBezTo>
                  <a:cubicBezTo>
                    <a:pt x="1463" y="1449"/>
                    <a:pt x="1592" y="1403"/>
                    <a:pt x="1696" y="1292"/>
                  </a:cubicBezTo>
                  <a:cubicBezTo>
                    <a:pt x="2131" y="883"/>
                    <a:pt x="1065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4"/>
            <p:cNvSpPr/>
            <p:nvPr/>
          </p:nvSpPr>
          <p:spPr>
            <a:xfrm>
              <a:off x="5303325" y="2764325"/>
              <a:ext cx="81450" cy="74225"/>
            </a:xfrm>
            <a:custGeom>
              <a:avLst/>
              <a:gdLst/>
              <a:ahLst/>
              <a:cxnLst/>
              <a:rect l="l" t="t" r="r" b="b"/>
              <a:pathLst>
                <a:path w="3258" h="2969" extrusionOk="0">
                  <a:moveTo>
                    <a:pt x="1066" y="1"/>
                  </a:moveTo>
                  <a:cubicBezTo>
                    <a:pt x="935" y="1"/>
                    <a:pt x="805" y="47"/>
                    <a:pt x="682" y="152"/>
                  </a:cubicBezTo>
                  <a:cubicBezTo>
                    <a:pt x="1" y="735"/>
                    <a:pt x="939" y="2969"/>
                    <a:pt x="2097" y="2969"/>
                  </a:cubicBezTo>
                  <a:cubicBezTo>
                    <a:pt x="2121" y="2969"/>
                    <a:pt x="2146" y="2968"/>
                    <a:pt x="2171" y="2966"/>
                  </a:cubicBezTo>
                  <a:cubicBezTo>
                    <a:pt x="3258" y="2877"/>
                    <a:pt x="2104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4"/>
            <p:cNvSpPr/>
            <p:nvPr/>
          </p:nvSpPr>
          <p:spPr>
            <a:xfrm>
              <a:off x="4957925" y="2092650"/>
              <a:ext cx="218525" cy="158250"/>
            </a:xfrm>
            <a:custGeom>
              <a:avLst/>
              <a:gdLst/>
              <a:ahLst/>
              <a:cxnLst/>
              <a:rect l="l" t="t" r="r" b="b"/>
              <a:pathLst>
                <a:path w="8741" h="6330" extrusionOk="0">
                  <a:moveTo>
                    <a:pt x="183" y="0"/>
                  </a:moveTo>
                  <a:cubicBezTo>
                    <a:pt x="48" y="0"/>
                    <a:pt x="0" y="83"/>
                    <a:pt x="64" y="270"/>
                  </a:cubicBezTo>
                  <a:cubicBezTo>
                    <a:pt x="197" y="701"/>
                    <a:pt x="7413" y="6295"/>
                    <a:pt x="8042" y="6329"/>
                  </a:cubicBezTo>
                  <a:cubicBezTo>
                    <a:pt x="8056" y="6329"/>
                    <a:pt x="8069" y="6330"/>
                    <a:pt x="8082" y="6330"/>
                  </a:cubicBezTo>
                  <a:cubicBezTo>
                    <a:pt x="8706" y="6330"/>
                    <a:pt x="8740" y="5548"/>
                    <a:pt x="7281" y="4607"/>
                  </a:cubicBezTo>
                  <a:cubicBezTo>
                    <a:pt x="6012" y="3799"/>
                    <a:pt x="1097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4"/>
            <p:cNvSpPr/>
            <p:nvPr/>
          </p:nvSpPr>
          <p:spPr>
            <a:xfrm>
              <a:off x="3959150" y="1722850"/>
              <a:ext cx="1164275" cy="449200"/>
            </a:xfrm>
            <a:custGeom>
              <a:avLst/>
              <a:gdLst/>
              <a:ahLst/>
              <a:cxnLst/>
              <a:rect l="l" t="t" r="r" b="b"/>
              <a:pathLst>
                <a:path w="46571" h="17968" extrusionOk="0">
                  <a:moveTo>
                    <a:pt x="21900" y="1"/>
                  </a:moveTo>
                  <a:cubicBezTo>
                    <a:pt x="21239" y="1"/>
                    <a:pt x="20661" y="135"/>
                    <a:pt x="20186" y="430"/>
                  </a:cubicBezTo>
                  <a:cubicBezTo>
                    <a:pt x="15286" y="3476"/>
                    <a:pt x="4064" y="8839"/>
                    <a:pt x="4064" y="8839"/>
                  </a:cubicBezTo>
                  <a:cubicBezTo>
                    <a:pt x="1" y="11298"/>
                    <a:pt x="5739" y="17968"/>
                    <a:pt x="10172" y="17968"/>
                  </a:cubicBezTo>
                  <a:cubicBezTo>
                    <a:pt x="11229" y="17968"/>
                    <a:pt x="12211" y="17589"/>
                    <a:pt x="12969" y="16685"/>
                  </a:cubicBezTo>
                  <a:cubicBezTo>
                    <a:pt x="16942" y="11984"/>
                    <a:pt x="24489" y="8475"/>
                    <a:pt x="24489" y="8475"/>
                  </a:cubicBezTo>
                  <a:cubicBezTo>
                    <a:pt x="24489" y="8475"/>
                    <a:pt x="33262" y="13109"/>
                    <a:pt x="38360" y="15625"/>
                  </a:cubicBezTo>
                  <a:cubicBezTo>
                    <a:pt x="39801" y="16336"/>
                    <a:pt x="41158" y="16622"/>
                    <a:pt x="42288" y="16622"/>
                  </a:cubicBezTo>
                  <a:cubicBezTo>
                    <a:pt x="45157" y="16622"/>
                    <a:pt x="46570" y="14785"/>
                    <a:pt x="44219" y="13407"/>
                  </a:cubicBezTo>
                  <a:cubicBezTo>
                    <a:pt x="41260" y="11644"/>
                    <a:pt x="28043" y="1"/>
                    <a:pt x="21900" y="1"/>
                  </a:cubicBezTo>
                  <a:close/>
                </a:path>
              </a:pathLst>
            </a:custGeom>
            <a:solidFill>
              <a:srgbClr val="5A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4"/>
            <p:cNvSpPr/>
            <p:nvPr/>
          </p:nvSpPr>
          <p:spPr>
            <a:xfrm>
              <a:off x="2527200" y="1967525"/>
              <a:ext cx="2744350" cy="1105175"/>
            </a:xfrm>
            <a:custGeom>
              <a:avLst/>
              <a:gdLst/>
              <a:ahLst/>
              <a:cxnLst/>
              <a:rect l="l" t="t" r="r" b="b"/>
              <a:pathLst>
                <a:path w="109774" h="44207" extrusionOk="0">
                  <a:moveTo>
                    <a:pt x="70959" y="1"/>
                  </a:moveTo>
                  <a:cubicBezTo>
                    <a:pt x="64664" y="1"/>
                    <a:pt x="58322" y="403"/>
                    <a:pt x="52569" y="1469"/>
                  </a:cubicBezTo>
                  <a:cubicBezTo>
                    <a:pt x="33237" y="5077"/>
                    <a:pt x="9998" y="31858"/>
                    <a:pt x="2483" y="41094"/>
                  </a:cubicBezTo>
                  <a:cubicBezTo>
                    <a:pt x="993" y="42948"/>
                    <a:pt x="99" y="44107"/>
                    <a:pt x="0" y="44206"/>
                  </a:cubicBezTo>
                  <a:cubicBezTo>
                    <a:pt x="4590" y="42422"/>
                    <a:pt x="11250" y="41832"/>
                    <a:pt x="18618" y="41832"/>
                  </a:cubicBezTo>
                  <a:cubicBezTo>
                    <a:pt x="32983" y="41832"/>
                    <a:pt x="50037" y="44074"/>
                    <a:pt x="59687" y="44074"/>
                  </a:cubicBezTo>
                  <a:cubicBezTo>
                    <a:pt x="59707" y="44074"/>
                    <a:pt x="59727" y="44074"/>
                    <a:pt x="59747" y="44074"/>
                  </a:cubicBezTo>
                  <a:cubicBezTo>
                    <a:pt x="78174" y="44074"/>
                    <a:pt x="84851" y="28968"/>
                    <a:pt x="89150" y="19477"/>
                  </a:cubicBezTo>
                  <a:cubicBezTo>
                    <a:pt x="89547" y="18583"/>
                    <a:pt x="90010" y="17789"/>
                    <a:pt x="90540" y="17061"/>
                  </a:cubicBezTo>
                  <a:cubicBezTo>
                    <a:pt x="92758" y="13916"/>
                    <a:pt x="96002" y="11996"/>
                    <a:pt x="98750" y="10705"/>
                  </a:cubicBezTo>
                  <a:cubicBezTo>
                    <a:pt x="100835" y="9711"/>
                    <a:pt x="102656" y="9116"/>
                    <a:pt x="103583" y="8553"/>
                  </a:cubicBezTo>
                  <a:cubicBezTo>
                    <a:pt x="104775" y="7891"/>
                    <a:pt x="106231" y="7725"/>
                    <a:pt x="107456" y="7129"/>
                  </a:cubicBezTo>
                  <a:cubicBezTo>
                    <a:pt x="108714" y="6500"/>
                    <a:pt x="109773" y="5044"/>
                    <a:pt x="109144" y="3786"/>
                  </a:cubicBezTo>
                  <a:cubicBezTo>
                    <a:pt x="109144" y="3786"/>
                    <a:pt x="90275" y="1"/>
                    <a:pt x="70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4612750" y="1463525"/>
              <a:ext cx="542100" cy="511250"/>
            </a:xfrm>
            <a:custGeom>
              <a:avLst/>
              <a:gdLst/>
              <a:ahLst/>
              <a:cxnLst/>
              <a:rect l="l" t="t" r="r" b="b"/>
              <a:pathLst>
                <a:path w="21684" h="20450" extrusionOk="0">
                  <a:moveTo>
                    <a:pt x="10996" y="0"/>
                  </a:moveTo>
                  <a:cubicBezTo>
                    <a:pt x="10655" y="0"/>
                    <a:pt x="10311" y="15"/>
                    <a:pt x="9965" y="45"/>
                  </a:cubicBezTo>
                  <a:cubicBezTo>
                    <a:pt x="5132" y="475"/>
                    <a:pt x="1358" y="3818"/>
                    <a:pt x="332" y="8056"/>
                  </a:cubicBezTo>
                  <a:cubicBezTo>
                    <a:pt x="100" y="9049"/>
                    <a:pt x="1" y="10108"/>
                    <a:pt x="100" y="11168"/>
                  </a:cubicBezTo>
                  <a:cubicBezTo>
                    <a:pt x="568" y="16470"/>
                    <a:pt x="5208" y="20449"/>
                    <a:pt x="10726" y="20449"/>
                  </a:cubicBezTo>
                  <a:cubicBezTo>
                    <a:pt x="11065" y="20449"/>
                    <a:pt x="11408" y="20434"/>
                    <a:pt x="11752" y="20404"/>
                  </a:cubicBezTo>
                  <a:cubicBezTo>
                    <a:pt x="15096" y="20106"/>
                    <a:pt x="17943" y="18417"/>
                    <a:pt x="19731" y="15968"/>
                  </a:cubicBezTo>
                  <a:cubicBezTo>
                    <a:pt x="20525" y="14842"/>
                    <a:pt x="21121" y="13584"/>
                    <a:pt x="21419" y="12227"/>
                  </a:cubicBezTo>
                  <a:cubicBezTo>
                    <a:pt x="21618" y="11267"/>
                    <a:pt x="21684" y="10307"/>
                    <a:pt x="21584" y="9281"/>
                  </a:cubicBezTo>
                  <a:cubicBezTo>
                    <a:pt x="21485" y="8122"/>
                    <a:pt x="21187" y="7030"/>
                    <a:pt x="20724" y="6036"/>
                  </a:cubicBezTo>
                  <a:cubicBezTo>
                    <a:pt x="20128" y="4745"/>
                    <a:pt x="19267" y="3620"/>
                    <a:pt x="18208" y="2693"/>
                  </a:cubicBezTo>
                  <a:cubicBezTo>
                    <a:pt x="17148" y="1733"/>
                    <a:pt x="15857" y="1005"/>
                    <a:pt x="14467" y="541"/>
                  </a:cubicBezTo>
                  <a:cubicBezTo>
                    <a:pt x="13360" y="181"/>
                    <a:pt x="12193" y="0"/>
                    <a:pt x="109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4825450" y="1477050"/>
              <a:ext cx="329400" cy="395600"/>
            </a:xfrm>
            <a:custGeom>
              <a:avLst/>
              <a:gdLst/>
              <a:ahLst/>
              <a:cxnLst/>
              <a:rect l="l" t="t" r="r" b="b"/>
              <a:pathLst>
                <a:path w="13176" h="15824" extrusionOk="0">
                  <a:moveTo>
                    <a:pt x="5959" y="0"/>
                  </a:moveTo>
                  <a:cubicBezTo>
                    <a:pt x="3079" y="927"/>
                    <a:pt x="927" y="3211"/>
                    <a:pt x="265" y="5992"/>
                  </a:cubicBezTo>
                  <a:cubicBezTo>
                    <a:pt x="66" y="6786"/>
                    <a:pt x="0" y="7614"/>
                    <a:pt x="66" y="8442"/>
                  </a:cubicBezTo>
                  <a:cubicBezTo>
                    <a:pt x="442" y="12665"/>
                    <a:pt x="4157" y="15823"/>
                    <a:pt x="8531" y="15823"/>
                  </a:cubicBezTo>
                  <a:cubicBezTo>
                    <a:pt x="8786" y="15823"/>
                    <a:pt x="9044" y="15813"/>
                    <a:pt x="9303" y="15791"/>
                  </a:cubicBezTo>
                  <a:cubicBezTo>
                    <a:pt x="9965" y="15725"/>
                    <a:pt x="10627" y="15592"/>
                    <a:pt x="11223" y="15427"/>
                  </a:cubicBezTo>
                  <a:cubicBezTo>
                    <a:pt x="12017" y="14301"/>
                    <a:pt x="12613" y="13043"/>
                    <a:pt x="12911" y="11686"/>
                  </a:cubicBezTo>
                  <a:cubicBezTo>
                    <a:pt x="13110" y="10726"/>
                    <a:pt x="13176" y="9766"/>
                    <a:pt x="13076" y="8740"/>
                  </a:cubicBezTo>
                  <a:cubicBezTo>
                    <a:pt x="12977" y="7581"/>
                    <a:pt x="12679" y="6489"/>
                    <a:pt x="12216" y="5495"/>
                  </a:cubicBezTo>
                  <a:cubicBezTo>
                    <a:pt x="11620" y="4204"/>
                    <a:pt x="10759" y="3079"/>
                    <a:pt x="9700" y="2152"/>
                  </a:cubicBezTo>
                  <a:cubicBezTo>
                    <a:pt x="8640" y="1192"/>
                    <a:pt x="7349" y="464"/>
                    <a:pt x="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4946275" y="1530225"/>
              <a:ext cx="208575" cy="279025"/>
            </a:xfrm>
            <a:custGeom>
              <a:avLst/>
              <a:gdLst/>
              <a:ahLst/>
              <a:cxnLst/>
              <a:rect l="l" t="t" r="r" b="b"/>
              <a:pathLst>
                <a:path w="8343" h="11161" extrusionOk="0">
                  <a:moveTo>
                    <a:pt x="4548" y="0"/>
                  </a:moveTo>
                  <a:cubicBezTo>
                    <a:pt x="4436" y="0"/>
                    <a:pt x="4321" y="8"/>
                    <a:pt x="4205" y="25"/>
                  </a:cubicBezTo>
                  <a:cubicBezTo>
                    <a:pt x="2285" y="190"/>
                    <a:pt x="762" y="1746"/>
                    <a:pt x="265" y="3799"/>
                  </a:cubicBezTo>
                  <a:cubicBezTo>
                    <a:pt x="67" y="4494"/>
                    <a:pt x="0" y="5222"/>
                    <a:pt x="67" y="5984"/>
                  </a:cubicBezTo>
                  <a:cubicBezTo>
                    <a:pt x="100" y="6017"/>
                    <a:pt x="100" y="6050"/>
                    <a:pt x="100" y="6083"/>
                  </a:cubicBezTo>
                  <a:cubicBezTo>
                    <a:pt x="385" y="8972"/>
                    <a:pt x="2467" y="11160"/>
                    <a:pt x="4885" y="11160"/>
                  </a:cubicBezTo>
                  <a:cubicBezTo>
                    <a:pt x="4989" y="11160"/>
                    <a:pt x="5093" y="11156"/>
                    <a:pt x="5198" y="11148"/>
                  </a:cubicBezTo>
                  <a:cubicBezTo>
                    <a:pt x="6323" y="11049"/>
                    <a:pt x="7350" y="10453"/>
                    <a:pt x="8078" y="9559"/>
                  </a:cubicBezTo>
                  <a:cubicBezTo>
                    <a:pt x="8277" y="8599"/>
                    <a:pt x="8343" y="7639"/>
                    <a:pt x="8243" y="6613"/>
                  </a:cubicBezTo>
                  <a:cubicBezTo>
                    <a:pt x="8144" y="5454"/>
                    <a:pt x="7846" y="4362"/>
                    <a:pt x="7383" y="3368"/>
                  </a:cubicBezTo>
                  <a:cubicBezTo>
                    <a:pt x="6787" y="2077"/>
                    <a:pt x="5926" y="952"/>
                    <a:pt x="4867" y="25"/>
                  </a:cubicBezTo>
                  <a:cubicBezTo>
                    <a:pt x="4767" y="8"/>
                    <a:pt x="4660" y="0"/>
                    <a:pt x="4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4870975" y="1625375"/>
              <a:ext cx="143200" cy="57575"/>
            </a:xfrm>
            <a:custGeom>
              <a:avLst/>
              <a:gdLst/>
              <a:ahLst/>
              <a:cxnLst/>
              <a:rect l="l" t="t" r="r" b="b"/>
              <a:pathLst>
                <a:path w="5728" h="2303" extrusionOk="0">
                  <a:moveTo>
                    <a:pt x="3361" y="0"/>
                  </a:moveTo>
                  <a:cubicBezTo>
                    <a:pt x="3173" y="0"/>
                    <a:pt x="2978" y="9"/>
                    <a:pt x="2781" y="26"/>
                  </a:cubicBezTo>
                  <a:cubicBezTo>
                    <a:pt x="1225" y="158"/>
                    <a:pt x="0" y="787"/>
                    <a:pt x="66" y="1383"/>
                  </a:cubicBezTo>
                  <a:cubicBezTo>
                    <a:pt x="124" y="1931"/>
                    <a:pt x="1109" y="2302"/>
                    <a:pt x="2389" y="2302"/>
                  </a:cubicBezTo>
                  <a:cubicBezTo>
                    <a:pt x="2580" y="2302"/>
                    <a:pt x="2778" y="2294"/>
                    <a:pt x="2979" y="2277"/>
                  </a:cubicBezTo>
                  <a:cubicBezTo>
                    <a:pt x="4502" y="2145"/>
                    <a:pt x="5727" y="1516"/>
                    <a:pt x="5661" y="920"/>
                  </a:cubicBezTo>
                  <a:cubicBezTo>
                    <a:pt x="5632" y="372"/>
                    <a:pt x="4625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2098500" y="1326575"/>
              <a:ext cx="935975" cy="993400"/>
            </a:xfrm>
            <a:custGeom>
              <a:avLst/>
              <a:gdLst/>
              <a:ahLst/>
              <a:cxnLst/>
              <a:rect l="l" t="t" r="r" b="b"/>
              <a:pathLst>
                <a:path w="37439" h="39736" extrusionOk="0">
                  <a:moveTo>
                    <a:pt x="16487" y="0"/>
                  </a:moveTo>
                  <a:cubicBezTo>
                    <a:pt x="14965" y="0"/>
                    <a:pt x="13157" y="1035"/>
                    <a:pt x="12745" y="3602"/>
                  </a:cubicBezTo>
                  <a:cubicBezTo>
                    <a:pt x="11918" y="8965"/>
                    <a:pt x="13937" y="18533"/>
                    <a:pt x="13440" y="21909"/>
                  </a:cubicBezTo>
                  <a:cubicBezTo>
                    <a:pt x="12944" y="25253"/>
                    <a:pt x="7449" y="32867"/>
                    <a:pt x="1589" y="36177"/>
                  </a:cubicBezTo>
                  <a:cubicBezTo>
                    <a:pt x="0" y="37071"/>
                    <a:pt x="3244" y="39719"/>
                    <a:pt x="3244" y="39719"/>
                  </a:cubicBezTo>
                  <a:cubicBezTo>
                    <a:pt x="3342" y="39730"/>
                    <a:pt x="3442" y="39736"/>
                    <a:pt x="3542" y="39736"/>
                  </a:cubicBezTo>
                  <a:cubicBezTo>
                    <a:pt x="8005" y="39736"/>
                    <a:pt x="15154" y="29203"/>
                    <a:pt x="17744" y="28232"/>
                  </a:cubicBezTo>
                  <a:cubicBezTo>
                    <a:pt x="18248" y="28047"/>
                    <a:pt x="18881" y="27965"/>
                    <a:pt x="19605" y="27965"/>
                  </a:cubicBezTo>
                  <a:cubicBezTo>
                    <a:pt x="23542" y="27965"/>
                    <a:pt x="30156" y="30392"/>
                    <a:pt x="33204" y="31874"/>
                  </a:cubicBezTo>
                  <a:cubicBezTo>
                    <a:pt x="33535" y="32033"/>
                    <a:pt x="33846" y="32106"/>
                    <a:pt x="34133" y="32106"/>
                  </a:cubicBezTo>
                  <a:cubicBezTo>
                    <a:pt x="36819" y="32106"/>
                    <a:pt x="37439" y="25793"/>
                    <a:pt x="33741" y="25793"/>
                  </a:cubicBezTo>
                  <a:cubicBezTo>
                    <a:pt x="33493" y="25793"/>
                    <a:pt x="33226" y="25821"/>
                    <a:pt x="32939" y="25882"/>
                  </a:cubicBezTo>
                  <a:cubicBezTo>
                    <a:pt x="31830" y="26121"/>
                    <a:pt x="30620" y="26225"/>
                    <a:pt x="29390" y="26225"/>
                  </a:cubicBezTo>
                  <a:cubicBezTo>
                    <a:pt x="25005" y="26225"/>
                    <a:pt x="20379" y="24898"/>
                    <a:pt x="19267" y="23631"/>
                  </a:cubicBezTo>
                  <a:cubicBezTo>
                    <a:pt x="17876" y="22042"/>
                    <a:pt x="25523" y="15189"/>
                    <a:pt x="29430" y="13468"/>
                  </a:cubicBezTo>
                  <a:cubicBezTo>
                    <a:pt x="32603" y="12069"/>
                    <a:pt x="33089" y="6497"/>
                    <a:pt x="30995" y="6497"/>
                  </a:cubicBezTo>
                  <a:cubicBezTo>
                    <a:pt x="30511" y="6497"/>
                    <a:pt x="29889" y="6795"/>
                    <a:pt x="29132" y="7509"/>
                  </a:cubicBezTo>
                  <a:cubicBezTo>
                    <a:pt x="25126" y="11316"/>
                    <a:pt x="20127" y="18135"/>
                    <a:pt x="17545" y="20022"/>
                  </a:cubicBezTo>
                  <a:cubicBezTo>
                    <a:pt x="17399" y="20130"/>
                    <a:pt x="17265" y="20182"/>
                    <a:pt x="17142" y="20182"/>
                  </a:cubicBezTo>
                  <a:cubicBezTo>
                    <a:pt x="15114" y="20182"/>
                    <a:pt x="16120" y="6285"/>
                    <a:pt x="18274" y="3040"/>
                  </a:cubicBezTo>
                  <a:cubicBezTo>
                    <a:pt x="19464" y="1228"/>
                    <a:pt x="18145" y="0"/>
                    <a:pt x="16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2413800" y="1346775"/>
              <a:ext cx="95250" cy="126525"/>
            </a:xfrm>
            <a:custGeom>
              <a:avLst/>
              <a:gdLst/>
              <a:ahLst/>
              <a:cxnLst/>
              <a:rect l="l" t="t" r="r" b="b"/>
              <a:pathLst>
                <a:path w="3810" h="5061" extrusionOk="0">
                  <a:moveTo>
                    <a:pt x="2881" y="0"/>
                  </a:moveTo>
                  <a:cubicBezTo>
                    <a:pt x="2353" y="0"/>
                    <a:pt x="1591" y="632"/>
                    <a:pt x="828" y="1669"/>
                  </a:cubicBezTo>
                  <a:cubicBezTo>
                    <a:pt x="1" y="2828"/>
                    <a:pt x="1" y="4483"/>
                    <a:pt x="531" y="4946"/>
                  </a:cubicBezTo>
                  <a:cubicBezTo>
                    <a:pt x="618" y="5024"/>
                    <a:pt x="718" y="5060"/>
                    <a:pt x="828" y="5060"/>
                  </a:cubicBezTo>
                  <a:cubicBezTo>
                    <a:pt x="1883" y="5060"/>
                    <a:pt x="3810" y="1752"/>
                    <a:pt x="3510" y="643"/>
                  </a:cubicBezTo>
                  <a:cubicBezTo>
                    <a:pt x="3402" y="201"/>
                    <a:pt x="3179" y="0"/>
                    <a:pt x="2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2685100" y="1578950"/>
              <a:ext cx="116550" cy="111375"/>
            </a:xfrm>
            <a:custGeom>
              <a:avLst/>
              <a:gdLst/>
              <a:ahLst/>
              <a:cxnLst/>
              <a:rect l="l" t="t" r="r" b="b"/>
              <a:pathLst>
                <a:path w="4662" h="4455" extrusionOk="0">
                  <a:moveTo>
                    <a:pt x="4384" y="0"/>
                  </a:moveTo>
                  <a:cubicBezTo>
                    <a:pt x="3723" y="0"/>
                    <a:pt x="0" y="3843"/>
                    <a:pt x="371" y="4399"/>
                  </a:cubicBezTo>
                  <a:cubicBezTo>
                    <a:pt x="397" y="4437"/>
                    <a:pt x="436" y="4455"/>
                    <a:pt x="489" y="4455"/>
                  </a:cubicBezTo>
                  <a:cubicBezTo>
                    <a:pt x="1252" y="4455"/>
                    <a:pt x="4662" y="620"/>
                    <a:pt x="4476" y="62"/>
                  </a:cubicBezTo>
                  <a:cubicBezTo>
                    <a:pt x="4463" y="20"/>
                    <a:pt x="4431" y="0"/>
                    <a:pt x="4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2806150" y="1521100"/>
              <a:ext cx="59125" cy="35425"/>
            </a:xfrm>
            <a:custGeom>
              <a:avLst/>
              <a:gdLst/>
              <a:ahLst/>
              <a:cxnLst/>
              <a:rect l="l" t="t" r="r" b="b"/>
              <a:pathLst>
                <a:path w="2365" h="1417" extrusionOk="0">
                  <a:moveTo>
                    <a:pt x="1746" y="0"/>
                  </a:moveTo>
                  <a:cubicBezTo>
                    <a:pt x="1118" y="0"/>
                    <a:pt x="0" y="976"/>
                    <a:pt x="561" y="1350"/>
                  </a:cubicBezTo>
                  <a:cubicBezTo>
                    <a:pt x="632" y="1395"/>
                    <a:pt x="725" y="1416"/>
                    <a:pt x="829" y="1416"/>
                  </a:cubicBezTo>
                  <a:cubicBezTo>
                    <a:pt x="1410" y="1416"/>
                    <a:pt x="2364" y="780"/>
                    <a:pt x="2084" y="191"/>
                  </a:cubicBezTo>
                  <a:cubicBezTo>
                    <a:pt x="2020" y="57"/>
                    <a:pt x="1897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2879975" y="2061575"/>
              <a:ext cx="89800" cy="44450"/>
            </a:xfrm>
            <a:custGeom>
              <a:avLst/>
              <a:gdLst/>
              <a:ahLst/>
              <a:cxnLst/>
              <a:rect l="l" t="t" r="r" b="b"/>
              <a:pathLst>
                <a:path w="3592" h="1778" extrusionOk="0">
                  <a:moveTo>
                    <a:pt x="1102" y="0"/>
                  </a:moveTo>
                  <a:cubicBezTo>
                    <a:pt x="494" y="0"/>
                    <a:pt x="1" y="203"/>
                    <a:pt x="25" y="719"/>
                  </a:cubicBezTo>
                  <a:cubicBezTo>
                    <a:pt x="46" y="1297"/>
                    <a:pt x="1063" y="1777"/>
                    <a:pt x="1967" y="1777"/>
                  </a:cubicBezTo>
                  <a:cubicBezTo>
                    <a:pt x="2462" y="1777"/>
                    <a:pt x="2923" y="1633"/>
                    <a:pt x="3169" y="1282"/>
                  </a:cubicBezTo>
                  <a:cubicBezTo>
                    <a:pt x="3592" y="628"/>
                    <a:pt x="2170" y="0"/>
                    <a:pt x="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2225950" y="2085200"/>
              <a:ext cx="192750" cy="202575"/>
            </a:xfrm>
            <a:custGeom>
              <a:avLst/>
              <a:gdLst/>
              <a:ahLst/>
              <a:cxnLst/>
              <a:rect l="l" t="t" r="r" b="b"/>
              <a:pathLst>
                <a:path w="7710" h="8103" extrusionOk="0">
                  <a:moveTo>
                    <a:pt x="7332" y="1"/>
                  </a:moveTo>
                  <a:cubicBezTo>
                    <a:pt x="7014" y="1"/>
                    <a:pt x="6507" y="310"/>
                    <a:pt x="5926" y="1098"/>
                  </a:cubicBezTo>
                  <a:cubicBezTo>
                    <a:pt x="4933" y="2476"/>
                    <a:pt x="1" y="8102"/>
                    <a:pt x="1036" y="8102"/>
                  </a:cubicBezTo>
                  <a:cubicBezTo>
                    <a:pt x="1070" y="8102"/>
                    <a:pt x="1111" y="8096"/>
                    <a:pt x="1159" y="8083"/>
                  </a:cubicBezTo>
                  <a:cubicBezTo>
                    <a:pt x="1589" y="7951"/>
                    <a:pt x="7614" y="1098"/>
                    <a:pt x="7680" y="469"/>
                  </a:cubicBezTo>
                  <a:cubicBezTo>
                    <a:pt x="7709" y="182"/>
                    <a:pt x="7576" y="1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2049925" y="1635450"/>
              <a:ext cx="3244800" cy="1929300"/>
            </a:xfrm>
            <a:custGeom>
              <a:avLst/>
              <a:gdLst/>
              <a:ahLst/>
              <a:cxnLst/>
              <a:rect l="l" t="t" r="r" b="b"/>
              <a:pathLst>
                <a:path w="129792" h="77172" extrusionOk="0">
                  <a:moveTo>
                    <a:pt x="92268" y="0"/>
                  </a:moveTo>
                  <a:cubicBezTo>
                    <a:pt x="90996" y="0"/>
                    <a:pt x="89756" y="17"/>
                    <a:pt x="88577" y="53"/>
                  </a:cubicBezTo>
                  <a:cubicBezTo>
                    <a:pt x="85167" y="153"/>
                    <a:pt x="82287" y="417"/>
                    <a:pt x="80532" y="881"/>
                  </a:cubicBezTo>
                  <a:cubicBezTo>
                    <a:pt x="73713" y="2668"/>
                    <a:pt x="69111" y="5648"/>
                    <a:pt x="66397" y="7138"/>
                  </a:cubicBezTo>
                  <a:cubicBezTo>
                    <a:pt x="66165" y="7270"/>
                    <a:pt x="65900" y="7369"/>
                    <a:pt x="65569" y="7435"/>
                  </a:cubicBezTo>
                  <a:cubicBezTo>
                    <a:pt x="65437" y="7469"/>
                    <a:pt x="65338" y="7502"/>
                    <a:pt x="65205" y="7535"/>
                  </a:cubicBezTo>
                  <a:lnTo>
                    <a:pt x="65139" y="7535"/>
                  </a:lnTo>
                  <a:cubicBezTo>
                    <a:pt x="61166" y="8296"/>
                    <a:pt x="51732" y="7204"/>
                    <a:pt x="46038" y="9984"/>
                  </a:cubicBezTo>
                  <a:cubicBezTo>
                    <a:pt x="39781" y="13096"/>
                    <a:pt x="29420" y="22862"/>
                    <a:pt x="29055" y="23226"/>
                  </a:cubicBezTo>
                  <a:lnTo>
                    <a:pt x="29055" y="23193"/>
                  </a:lnTo>
                  <a:cubicBezTo>
                    <a:pt x="29155" y="23028"/>
                    <a:pt x="29453" y="22531"/>
                    <a:pt x="29784" y="21770"/>
                  </a:cubicBezTo>
                  <a:cubicBezTo>
                    <a:pt x="30413" y="20479"/>
                    <a:pt x="31273" y="18426"/>
                    <a:pt x="31638" y="16407"/>
                  </a:cubicBezTo>
                  <a:cubicBezTo>
                    <a:pt x="32167" y="13494"/>
                    <a:pt x="31671" y="10647"/>
                    <a:pt x="27996" y="9984"/>
                  </a:cubicBezTo>
                  <a:cubicBezTo>
                    <a:pt x="27968" y="9980"/>
                    <a:pt x="27940" y="9978"/>
                    <a:pt x="27911" y="9978"/>
                  </a:cubicBezTo>
                  <a:cubicBezTo>
                    <a:pt x="26449" y="9978"/>
                    <a:pt x="24132" y="15695"/>
                    <a:pt x="19521" y="19916"/>
                  </a:cubicBezTo>
                  <a:cubicBezTo>
                    <a:pt x="16824" y="22406"/>
                    <a:pt x="13313" y="24368"/>
                    <a:pt x="8719" y="24368"/>
                  </a:cubicBezTo>
                  <a:cubicBezTo>
                    <a:pt x="7450" y="24368"/>
                    <a:pt x="6098" y="24218"/>
                    <a:pt x="4658" y="23888"/>
                  </a:cubicBezTo>
                  <a:cubicBezTo>
                    <a:pt x="4354" y="23819"/>
                    <a:pt x="4091" y="23786"/>
                    <a:pt x="3867" y="23786"/>
                  </a:cubicBezTo>
                  <a:cubicBezTo>
                    <a:pt x="0" y="23786"/>
                    <a:pt x="7516" y="33488"/>
                    <a:pt x="15681" y="34614"/>
                  </a:cubicBezTo>
                  <a:cubicBezTo>
                    <a:pt x="15681" y="34614"/>
                    <a:pt x="5485" y="44347"/>
                    <a:pt x="2109" y="49445"/>
                  </a:cubicBezTo>
                  <a:cubicBezTo>
                    <a:pt x="785" y="51464"/>
                    <a:pt x="2837" y="54112"/>
                    <a:pt x="5949" y="56761"/>
                  </a:cubicBezTo>
                  <a:cubicBezTo>
                    <a:pt x="10484" y="60667"/>
                    <a:pt x="17270" y="64507"/>
                    <a:pt x="18694" y="66096"/>
                  </a:cubicBezTo>
                  <a:cubicBezTo>
                    <a:pt x="18694" y="66096"/>
                    <a:pt x="13927" y="66096"/>
                    <a:pt x="9458" y="68778"/>
                  </a:cubicBezTo>
                  <a:cubicBezTo>
                    <a:pt x="4989" y="71459"/>
                    <a:pt x="1116" y="75034"/>
                    <a:pt x="818" y="76822"/>
                  </a:cubicBezTo>
                  <a:cubicBezTo>
                    <a:pt x="777" y="77067"/>
                    <a:pt x="1099" y="77172"/>
                    <a:pt x="1706" y="77172"/>
                  </a:cubicBezTo>
                  <a:cubicBezTo>
                    <a:pt x="5418" y="77172"/>
                    <a:pt x="19795" y="73235"/>
                    <a:pt x="26989" y="73235"/>
                  </a:cubicBezTo>
                  <a:cubicBezTo>
                    <a:pt x="27210" y="73235"/>
                    <a:pt x="27425" y="73239"/>
                    <a:pt x="27632" y="73247"/>
                  </a:cubicBezTo>
                  <a:cubicBezTo>
                    <a:pt x="27741" y="73251"/>
                    <a:pt x="27848" y="73253"/>
                    <a:pt x="27952" y="73253"/>
                  </a:cubicBezTo>
                  <a:cubicBezTo>
                    <a:pt x="31234" y="73253"/>
                    <a:pt x="31628" y="71242"/>
                    <a:pt x="30280" y="68546"/>
                  </a:cubicBezTo>
                  <a:cubicBezTo>
                    <a:pt x="28824" y="65567"/>
                    <a:pt x="25215" y="61760"/>
                    <a:pt x="21110" y="58846"/>
                  </a:cubicBezTo>
                  <a:cubicBezTo>
                    <a:pt x="21110" y="58846"/>
                    <a:pt x="21110" y="58813"/>
                    <a:pt x="21077" y="58813"/>
                  </a:cubicBezTo>
                  <a:cubicBezTo>
                    <a:pt x="20448" y="58350"/>
                    <a:pt x="19753" y="57919"/>
                    <a:pt x="19091" y="57522"/>
                  </a:cubicBezTo>
                  <a:cubicBezTo>
                    <a:pt x="21839" y="56496"/>
                    <a:pt x="30214" y="52557"/>
                    <a:pt x="53221" y="50537"/>
                  </a:cubicBezTo>
                  <a:cubicBezTo>
                    <a:pt x="72952" y="48783"/>
                    <a:pt x="74706" y="25345"/>
                    <a:pt x="81360" y="21770"/>
                  </a:cubicBezTo>
                  <a:cubicBezTo>
                    <a:pt x="88014" y="18194"/>
                    <a:pt x="128898" y="18923"/>
                    <a:pt x="129129" y="17466"/>
                  </a:cubicBezTo>
                  <a:cubicBezTo>
                    <a:pt x="129791" y="13394"/>
                    <a:pt x="117543" y="7435"/>
                    <a:pt x="117543" y="7435"/>
                  </a:cubicBezTo>
                  <a:cubicBezTo>
                    <a:pt x="117543" y="7435"/>
                    <a:pt x="117410" y="3860"/>
                    <a:pt x="114431" y="2073"/>
                  </a:cubicBezTo>
                  <a:cubicBezTo>
                    <a:pt x="112481" y="908"/>
                    <a:pt x="101524" y="0"/>
                    <a:pt x="92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4222950" y="1635200"/>
              <a:ext cx="765550" cy="186150"/>
            </a:xfrm>
            <a:custGeom>
              <a:avLst/>
              <a:gdLst/>
              <a:ahLst/>
              <a:cxnLst/>
              <a:rect l="l" t="t" r="r" b="b"/>
              <a:pathLst>
                <a:path w="30622" h="7446" extrusionOk="0">
                  <a:moveTo>
                    <a:pt x="5596" y="1"/>
                  </a:moveTo>
                  <a:cubicBezTo>
                    <a:pt x="4238" y="1"/>
                    <a:pt x="2914" y="21"/>
                    <a:pt x="1656" y="63"/>
                  </a:cubicBezTo>
                  <a:lnTo>
                    <a:pt x="0" y="1586"/>
                  </a:lnTo>
                  <a:cubicBezTo>
                    <a:pt x="0" y="1586"/>
                    <a:pt x="22644" y="2281"/>
                    <a:pt x="26451" y="3738"/>
                  </a:cubicBezTo>
                  <a:cubicBezTo>
                    <a:pt x="29298" y="4797"/>
                    <a:pt x="30622" y="7445"/>
                    <a:pt x="30622" y="7445"/>
                  </a:cubicBezTo>
                  <a:cubicBezTo>
                    <a:pt x="30622" y="7445"/>
                    <a:pt x="30489" y="3870"/>
                    <a:pt x="27510" y="2083"/>
                  </a:cubicBezTo>
                  <a:cubicBezTo>
                    <a:pt x="25577" y="928"/>
                    <a:pt x="14816" y="1"/>
                    <a:pt x="5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2853275" y="2710175"/>
              <a:ext cx="233400" cy="287750"/>
            </a:xfrm>
            <a:custGeom>
              <a:avLst/>
              <a:gdLst/>
              <a:ahLst/>
              <a:cxnLst/>
              <a:rect l="l" t="t" r="r" b="b"/>
              <a:pathLst>
                <a:path w="9336" h="11510" extrusionOk="0">
                  <a:moveTo>
                    <a:pt x="5330" y="0"/>
                  </a:moveTo>
                  <a:cubicBezTo>
                    <a:pt x="4701" y="232"/>
                    <a:pt x="2582" y="927"/>
                    <a:pt x="1457" y="1292"/>
                  </a:cubicBezTo>
                  <a:cubicBezTo>
                    <a:pt x="1920" y="2881"/>
                    <a:pt x="1556" y="3807"/>
                    <a:pt x="728" y="5231"/>
                  </a:cubicBezTo>
                  <a:cubicBezTo>
                    <a:pt x="364" y="5860"/>
                    <a:pt x="0" y="6555"/>
                    <a:pt x="66" y="7283"/>
                  </a:cubicBezTo>
                  <a:cubicBezTo>
                    <a:pt x="166" y="8376"/>
                    <a:pt x="2450" y="9435"/>
                    <a:pt x="2450" y="11421"/>
                  </a:cubicBezTo>
                  <a:cubicBezTo>
                    <a:pt x="3840" y="11421"/>
                    <a:pt x="5569" y="11510"/>
                    <a:pt x="7146" y="11510"/>
                  </a:cubicBezTo>
                  <a:cubicBezTo>
                    <a:pt x="7934" y="11510"/>
                    <a:pt x="8684" y="11488"/>
                    <a:pt x="9335" y="11421"/>
                  </a:cubicBezTo>
                  <a:cubicBezTo>
                    <a:pt x="8177" y="9932"/>
                    <a:pt x="6753" y="7184"/>
                    <a:pt x="7051" y="5330"/>
                  </a:cubicBezTo>
                  <a:cubicBezTo>
                    <a:pt x="7151" y="4734"/>
                    <a:pt x="7382" y="4172"/>
                    <a:pt x="7382" y="3576"/>
                  </a:cubicBezTo>
                  <a:cubicBezTo>
                    <a:pt x="7349" y="2185"/>
                    <a:pt x="5992" y="1258"/>
                    <a:pt x="5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3061825" y="2691075"/>
              <a:ext cx="198650" cy="307125"/>
            </a:xfrm>
            <a:custGeom>
              <a:avLst/>
              <a:gdLst/>
              <a:ahLst/>
              <a:cxnLst/>
              <a:rect l="l" t="t" r="r" b="b"/>
              <a:pathLst>
                <a:path w="7946" h="12285" extrusionOk="0">
                  <a:moveTo>
                    <a:pt x="3039" y="0"/>
                  </a:moveTo>
                  <a:cubicBezTo>
                    <a:pt x="2075" y="0"/>
                    <a:pt x="905" y="250"/>
                    <a:pt x="0" y="500"/>
                  </a:cubicBezTo>
                  <a:cubicBezTo>
                    <a:pt x="100" y="2056"/>
                    <a:pt x="166" y="3645"/>
                    <a:pt x="265" y="5200"/>
                  </a:cubicBezTo>
                  <a:cubicBezTo>
                    <a:pt x="298" y="5796"/>
                    <a:pt x="331" y="6392"/>
                    <a:pt x="563" y="6922"/>
                  </a:cubicBezTo>
                  <a:cubicBezTo>
                    <a:pt x="1126" y="8279"/>
                    <a:pt x="2649" y="9802"/>
                    <a:pt x="2748" y="12053"/>
                  </a:cubicBezTo>
                  <a:cubicBezTo>
                    <a:pt x="2921" y="12056"/>
                    <a:pt x="3097" y="12058"/>
                    <a:pt x="3275" y="12058"/>
                  </a:cubicBezTo>
                  <a:cubicBezTo>
                    <a:pt x="3863" y="12058"/>
                    <a:pt x="4472" y="12043"/>
                    <a:pt x="5078" y="12043"/>
                  </a:cubicBezTo>
                  <a:cubicBezTo>
                    <a:pt x="6072" y="12043"/>
                    <a:pt x="7060" y="12082"/>
                    <a:pt x="7945" y="12285"/>
                  </a:cubicBezTo>
                  <a:cubicBezTo>
                    <a:pt x="7747" y="11225"/>
                    <a:pt x="6257" y="7154"/>
                    <a:pt x="5694" y="6260"/>
                  </a:cubicBezTo>
                  <a:cubicBezTo>
                    <a:pt x="4436" y="4373"/>
                    <a:pt x="3046" y="2287"/>
                    <a:pt x="3211" y="3"/>
                  </a:cubicBezTo>
                  <a:cubicBezTo>
                    <a:pt x="3155" y="1"/>
                    <a:pt x="3097" y="0"/>
                    <a:pt x="3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2606650" y="2755650"/>
              <a:ext cx="254925" cy="280625"/>
            </a:xfrm>
            <a:custGeom>
              <a:avLst/>
              <a:gdLst/>
              <a:ahLst/>
              <a:cxnLst/>
              <a:rect l="l" t="t" r="r" b="b"/>
              <a:pathLst>
                <a:path w="10197" h="11225" extrusionOk="0">
                  <a:moveTo>
                    <a:pt x="8628" y="1"/>
                  </a:moveTo>
                  <a:cubicBezTo>
                    <a:pt x="7219" y="1"/>
                    <a:pt x="5354" y="458"/>
                    <a:pt x="4138" y="1194"/>
                  </a:cubicBezTo>
                  <a:cubicBezTo>
                    <a:pt x="4337" y="2253"/>
                    <a:pt x="4072" y="3379"/>
                    <a:pt x="3377" y="4206"/>
                  </a:cubicBezTo>
                  <a:cubicBezTo>
                    <a:pt x="2814" y="4869"/>
                    <a:pt x="2019" y="5299"/>
                    <a:pt x="1324" y="5829"/>
                  </a:cubicBezTo>
                  <a:cubicBezTo>
                    <a:pt x="662" y="6358"/>
                    <a:pt x="33" y="7120"/>
                    <a:pt x="0" y="7980"/>
                  </a:cubicBezTo>
                  <a:cubicBezTo>
                    <a:pt x="0" y="8411"/>
                    <a:pt x="99" y="8808"/>
                    <a:pt x="232" y="9205"/>
                  </a:cubicBezTo>
                  <a:cubicBezTo>
                    <a:pt x="364" y="9569"/>
                    <a:pt x="662" y="10198"/>
                    <a:pt x="596" y="11225"/>
                  </a:cubicBezTo>
                  <a:cubicBezTo>
                    <a:pt x="3452" y="10336"/>
                    <a:pt x="6339" y="9965"/>
                    <a:pt x="9052" y="9965"/>
                  </a:cubicBezTo>
                  <a:cubicBezTo>
                    <a:pt x="9169" y="9965"/>
                    <a:pt x="9285" y="9965"/>
                    <a:pt x="9402" y="9967"/>
                  </a:cubicBezTo>
                  <a:cubicBezTo>
                    <a:pt x="8442" y="9238"/>
                    <a:pt x="7978" y="6755"/>
                    <a:pt x="8475" y="5663"/>
                  </a:cubicBezTo>
                  <a:cubicBezTo>
                    <a:pt x="8740" y="5133"/>
                    <a:pt x="9170" y="4670"/>
                    <a:pt x="9468" y="4140"/>
                  </a:cubicBezTo>
                  <a:cubicBezTo>
                    <a:pt x="10196" y="2816"/>
                    <a:pt x="9898" y="995"/>
                    <a:pt x="8773" y="2"/>
                  </a:cubicBezTo>
                  <a:cubicBezTo>
                    <a:pt x="8725" y="1"/>
                    <a:pt x="8677" y="1"/>
                    <a:pt x="8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3176025" y="2665725"/>
              <a:ext cx="217700" cy="263800"/>
            </a:xfrm>
            <a:custGeom>
              <a:avLst/>
              <a:gdLst/>
              <a:ahLst/>
              <a:cxnLst/>
              <a:rect l="l" t="t" r="r" b="b"/>
              <a:pathLst>
                <a:path w="8708" h="10552" extrusionOk="0">
                  <a:moveTo>
                    <a:pt x="5404" y="0"/>
                  </a:moveTo>
                  <a:cubicBezTo>
                    <a:pt x="3846" y="0"/>
                    <a:pt x="2286" y="221"/>
                    <a:pt x="795" y="653"/>
                  </a:cubicBezTo>
                  <a:cubicBezTo>
                    <a:pt x="299" y="1911"/>
                    <a:pt x="1" y="2970"/>
                    <a:pt x="564" y="4162"/>
                  </a:cubicBezTo>
                  <a:cubicBezTo>
                    <a:pt x="1093" y="5387"/>
                    <a:pt x="1954" y="6446"/>
                    <a:pt x="2815" y="7505"/>
                  </a:cubicBezTo>
                  <a:cubicBezTo>
                    <a:pt x="3642" y="8499"/>
                    <a:pt x="4470" y="9525"/>
                    <a:pt x="5331" y="10551"/>
                  </a:cubicBezTo>
                  <a:cubicBezTo>
                    <a:pt x="6357" y="9790"/>
                    <a:pt x="7582" y="9260"/>
                    <a:pt x="8707" y="8664"/>
                  </a:cubicBezTo>
                  <a:cubicBezTo>
                    <a:pt x="8012" y="8035"/>
                    <a:pt x="7350" y="7406"/>
                    <a:pt x="6853" y="6612"/>
                  </a:cubicBezTo>
                  <a:cubicBezTo>
                    <a:pt x="6357" y="5817"/>
                    <a:pt x="6059" y="4890"/>
                    <a:pt x="6125" y="3963"/>
                  </a:cubicBezTo>
                  <a:cubicBezTo>
                    <a:pt x="6224" y="3036"/>
                    <a:pt x="6721" y="2176"/>
                    <a:pt x="7217" y="1381"/>
                  </a:cubicBezTo>
                  <a:cubicBezTo>
                    <a:pt x="7383" y="1050"/>
                    <a:pt x="7681" y="487"/>
                    <a:pt x="7880" y="189"/>
                  </a:cubicBezTo>
                  <a:cubicBezTo>
                    <a:pt x="7063" y="63"/>
                    <a:pt x="6234" y="0"/>
                    <a:pt x="5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3962250" y="1463450"/>
              <a:ext cx="552050" cy="511325"/>
            </a:xfrm>
            <a:custGeom>
              <a:avLst/>
              <a:gdLst/>
              <a:ahLst/>
              <a:cxnLst/>
              <a:rect l="l" t="t" r="r" b="b"/>
              <a:pathLst>
                <a:path w="22082" h="20453" extrusionOk="0">
                  <a:moveTo>
                    <a:pt x="10997" y="0"/>
                  </a:moveTo>
                  <a:cubicBezTo>
                    <a:pt x="10656" y="0"/>
                    <a:pt x="10312" y="16"/>
                    <a:pt x="9965" y="48"/>
                  </a:cubicBezTo>
                  <a:cubicBezTo>
                    <a:pt x="5132" y="445"/>
                    <a:pt x="1358" y="3821"/>
                    <a:pt x="332" y="8059"/>
                  </a:cubicBezTo>
                  <a:cubicBezTo>
                    <a:pt x="100" y="9052"/>
                    <a:pt x="1" y="10111"/>
                    <a:pt x="100" y="11171"/>
                  </a:cubicBezTo>
                  <a:cubicBezTo>
                    <a:pt x="568" y="16473"/>
                    <a:pt x="5208" y="20452"/>
                    <a:pt x="10726" y="20452"/>
                  </a:cubicBezTo>
                  <a:cubicBezTo>
                    <a:pt x="11065" y="20452"/>
                    <a:pt x="11408" y="20437"/>
                    <a:pt x="11753" y="20407"/>
                  </a:cubicBezTo>
                  <a:cubicBezTo>
                    <a:pt x="17678" y="19877"/>
                    <a:pt x="22081" y="14911"/>
                    <a:pt x="21585" y="9284"/>
                  </a:cubicBezTo>
                  <a:cubicBezTo>
                    <a:pt x="21485" y="8125"/>
                    <a:pt x="21187" y="7033"/>
                    <a:pt x="20724" y="6039"/>
                  </a:cubicBezTo>
                  <a:cubicBezTo>
                    <a:pt x="19068" y="2452"/>
                    <a:pt x="15282" y="0"/>
                    <a:pt x="10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4018525" y="1515875"/>
              <a:ext cx="437825" cy="406425"/>
            </a:xfrm>
            <a:custGeom>
              <a:avLst/>
              <a:gdLst/>
              <a:ahLst/>
              <a:cxnLst/>
              <a:rect l="l" t="t" r="r" b="b"/>
              <a:pathLst>
                <a:path w="17513" h="16257" extrusionOk="0">
                  <a:moveTo>
                    <a:pt x="8686" y="1"/>
                  </a:moveTo>
                  <a:cubicBezTo>
                    <a:pt x="8420" y="1"/>
                    <a:pt x="8151" y="12"/>
                    <a:pt x="7880" y="36"/>
                  </a:cubicBezTo>
                  <a:cubicBezTo>
                    <a:pt x="4073" y="367"/>
                    <a:pt x="1060" y="3049"/>
                    <a:pt x="266" y="6425"/>
                  </a:cubicBezTo>
                  <a:cubicBezTo>
                    <a:pt x="67" y="7187"/>
                    <a:pt x="1" y="8014"/>
                    <a:pt x="67" y="8875"/>
                  </a:cubicBezTo>
                  <a:cubicBezTo>
                    <a:pt x="442" y="13098"/>
                    <a:pt x="4158" y="16257"/>
                    <a:pt x="8532" y="16257"/>
                  </a:cubicBezTo>
                  <a:cubicBezTo>
                    <a:pt x="8787" y="16257"/>
                    <a:pt x="9044" y="16246"/>
                    <a:pt x="9303" y="16224"/>
                  </a:cubicBezTo>
                  <a:cubicBezTo>
                    <a:pt x="14037" y="15794"/>
                    <a:pt x="17513" y="11854"/>
                    <a:pt x="17116" y="7385"/>
                  </a:cubicBezTo>
                  <a:cubicBezTo>
                    <a:pt x="17049" y="6458"/>
                    <a:pt x="16818" y="5598"/>
                    <a:pt x="16454" y="4803"/>
                  </a:cubicBezTo>
                  <a:cubicBezTo>
                    <a:pt x="15102" y="1946"/>
                    <a:pt x="12124" y="1"/>
                    <a:pt x="8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4134400" y="1580100"/>
              <a:ext cx="245000" cy="278075"/>
            </a:xfrm>
            <a:custGeom>
              <a:avLst/>
              <a:gdLst/>
              <a:ahLst/>
              <a:cxnLst/>
              <a:rect l="l" t="t" r="r" b="b"/>
              <a:pathLst>
                <a:path w="9800" h="11123" extrusionOk="0">
                  <a:moveTo>
                    <a:pt x="4755" y="0"/>
                  </a:moveTo>
                  <a:cubicBezTo>
                    <a:pt x="4638" y="0"/>
                    <a:pt x="4521" y="5"/>
                    <a:pt x="4403" y="16"/>
                  </a:cubicBezTo>
                  <a:cubicBezTo>
                    <a:pt x="1854" y="215"/>
                    <a:pt x="0" y="2896"/>
                    <a:pt x="298" y="5975"/>
                  </a:cubicBezTo>
                  <a:cubicBezTo>
                    <a:pt x="551" y="8880"/>
                    <a:pt x="2640" y="11122"/>
                    <a:pt x="5045" y="11122"/>
                  </a:cubicBezTo>
                  <a:cubicBezTo>
                    <a:pt x="5161" y="11122"/>
                    <a:pt x="5278" y="11117"/>
                    <a:pt x="5396" y="11106"/>
                  </a:cubicBezTo>
                  <a:cubicBezTo>
                    <a:pt x="7945" y="10907"/>
                    <a:pt x="9799" y="8226"/>
                    <a:pt x="9534" y="5147"/>
                  </a:cubicBezTo>
                  <a:cubicBezTo>
                    <a:pt x="9250" y="2242"/>
                    <a:pt x="7159" y="0"/>
                    <a:pt x="4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4064050" y="1675025"/>
              <a:ext cx="143200" cy="57575"/>
            </a:xfrm>
            <a:custGeom>
              <a:avLst/>
              <a:gdLst/>
              <a:ahLst/>
              <a:cxnLst/>
              <a:rect l="l" t="t" r="r" b="b"/>
              <a:pathLst>
                <a:path w="5728" h="2303" extrusionOk="0">
                  <a:moveTo>
                    <a:pt x="3364" y="1"/>
                  </a:moveTo>
                  <a:cubicBezTo>
                    <a:pt x="3175" y="1"/>
                    <a:pt x="2980" y="9"/>
                    <a:pt x="2781" y="26"/>
                  </a:cubicBezTo>
                  <a:cubicBezTo>
                    <a:pt x="1225" y="159"/>
                    <a:pt x="0" y="788"/>
                    <a:pt x="67" y="1383"/>
                  </a:cubicBezTo>
                  <a:cubicBezTo>
                    <a:pt x="124" y="1931"/>
                    <a:pt x="1110" y="2303"/>
                    <a:pt x="2390" y="2303"/>
                  </a:cubicBezTo>
                  <a:cubicBezTo>
                    <a:pt x="2581" y="2303"/>
                    <a:pt x="2778" y="2294"/>
                    <a:pt x="2980" y="2277"/>
                  </a:cubicBezTo>
                  <a:cubicBezTo>
                    <a:pt x="4503" y="2145"/>
                    <a:pt x="5727" y="1516"/>
                    <a:pt x="5661" y="887"/>
                  </a:cubicBezTo>
                  <a:cubicBezTo>
                    <a:pt x="5632" y="369"/>
                    <a:pt x="4627" y="1"/>
                    <a:pt x="3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3464025" y="1789025"/>
              <a:ext cx="280600" cy="221025"/>
            </a:xfrm>
            <a:custGeom>
              <a:avLst/>
              <a:gdLst/>
              <a:ahLst/>
              <a:cxnLst/>
              <a:rect l="l" t="t" r="r" b="b"/>
              <a:pathLst>
                <a:path w="11224" h="8841" extrusionOk="0">
                  <a:moveTo>
                    <a:pt x="10973" y="0"/>
                  </a:moveTo>
                  <a:cubicBezTo>
                    <a:pt x="10934" y="0"/>
                    <a:pt x="10894" y="11"/>
                    <a:pt x="10859" y="35"/>
                  </a:cubicBezTo>
                  <a:cubicBezTo>
                    <a:pt x="6953" y="2418"/>
                    <a:pt x="3344" y="5265"/>
                    <a:pt x="100" y="8476"/>
                  </a:cubicBezTo>
                  <a:cubicBezTo>
                    <a:pt x="1" y="8542"/>
                    <a:pt x="1" y="8675"/>
                    <a:pt x="100" y="8774"/>
                  </a:cubicBezTo>
                  <a:cubicBezTo>
                    <a:pt x="133" y="8807"/>
                    <a:pt x="167" y="8840"/>
                    <a:pt x="233" y="8840"/>
                  </a:cubicBezTo>
                  <a:cubicBezTo>
                    <a:pt x="299" y="8840"/>
                    <a:pt x="332" y="8807"/>
                    <a:pt x="365" y="8774"/>
                  </a:cubicBezTo>
                  <a:cubicBezTo>
                    <a:pt x="3609" y="5563"/>
                    <a:pt x="7218" y="2749"/>
                    <a:pt x="11091" y="399"/>
                  </a:cubicBezTo>
                  <a:cubicBezTo>
                    <a:pt x="11190" y="332"/>
                    <a:pt x="11223" y="200"/>
                    <a:pt x="11157" y="101"/>
                  </a:cubicBezTo>
                  <a:cubicBezTo>
                    <a:pt x="11114" y="37"/>
                    <a:pt x="11044" y="0"/>
                    <a:pt x="10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2777125" y="2179675"/>
              <a:ext cx="18225" cy="34775"/>
            </a:xfrm>
            <a:custGeom>
              <a:avLst/>
              <a:gdLst/>
              <a:ahLst/>
              <a:cxnLst/>
              <a:rect l="l" t="t" r="r" b="b"/>
              <a:pathLst>
                <a:path w="729" h="1391" extrusionOk="0">
                  <a:moveTo>
                    <a:pt x="729" y="1"/>
                  </a:moveTo>
                  <a:lnTo>
                    <a:pt x="1" y="1391"/>
                  </a:lnTo>
                  <a:cubicBezTo>
                    <a:pt x="100" y="1225"/>
                    <a:pt x="365" y="729"/>
                    <a:pt x="729" y="1"/>
                  </a:cubicBezTo>
                  <a:close/>
                </a:path>
              </a:pathLst>
            </a:custGeom>
            <a:solidFill>
              <a:srgbClr val="D261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3934950" y="2062343"/>
              <a:ext cx="1349000" cy="76600"/>
            </a:xfrm>
            <a:custGeom>
              <a:avLst/>
              <a:gdLst/>
              <a:ahLst/>
              <a:cxnLst/>
              <a:rect l="l" t="t" r="r" b="b"/>
              <a:pathLst>
                <a:path w="53960" h="3064" extrusionOk="0">
                  <a:moveTo>
                    <a:pt x="203" y="1"/>
                  </a:moveTo>
                  <a:cubicBezTo>
                    <a:pt x="149" y="1"/>
                    <a:pt x="100" y="17"/>
                    <a:pt x="66" y="51"/>
                  </a:cubicBezTo>
                  <a:cubicBezTo>
                    <a:pt x="0" y="150"/>
                    <a:pt x="0" y="282"/>
                    <a:pt x="66" y="348"/>
                  </a:cubicBezTo>
                  <a:cubicBezTo>
                    <a:pt x="232" y="481"/>
                    <a:pt x="3211" y="3063"/>
                    <a:pt x="10925" y="3063"/>
                  </a:cubicBezTo>
                  <a:cubicBezTo>
                    <a:pt x="11918" y="3063"/>
                    <a:pt x="12977" y="2997"/>
                    <a:pt x="14136" y="2931"/>
                  </a:cubicBezTo>
                  <a:cubicBezTo>
                    <a:pt x="17711" y="2633"/>
                    <a:pt x="23107" y="2467"/>
                    <a:pt x="28867" y="2302"/>
                  </a:cubicBezTo>
                  <a:cubicBezTo>
                    <a:pt x="39626" y="1971"/>
                    <a:pt x="50782" y="1640"/>
                    <a:pt x="53828" y="382"/>
                  </a:cubicBezTo>
                  <a:cubicBezTo>
                    <a:pt x="53927" y="348"/>
                    <a:pt x="53960" y="249"/>
                    <a:pt x="53927" y="117"/>
                  </a:cubicBezTo>
                  <a:cubicBezTo>
                    <a:pt x="53902" y="42"/>
                    <a:pt x="53821" y="5"/>
                    <a:pt x="53741" y="5"/>
                  </a:cubicBezTo>
                  <a:cubicBezTo>
                    <a:pt x="53714" y="5"/>
                    <a:pt x="53687" y="9"/>
                    <a:pt x="53662" y="17"/>
                  </a:cubicBezTo>
                  <a:cubicBezTo>
                    <a:pt x="50683" y="1242"/>
                    <a:pt x="39096" y="1573"/>
                    <a:pt x="28834" y="1871"/>
                  </a:cubicBezTo>
                  <a:cubicBezTo>
                    <a:pt x="23107" y="2037"/>
                    <a:pt x="17678" y="2202"/>
                    <a:pt x="14103" y="2500"/>
                  </a:cubicBezTo>
                  <a:cubicBezTo>
                    <a:pt x="12984" y="2594"/>
                    <a:pt x="11942" y="2635"/>
                    <a:pt x="10976" y="2635"/>
                  </a:cubicBezTo>
                  <a:cubicBezTo>
                    <a:pt x="3392" y="2635"/>
                    <a:pt x="394" y="80"/>
                    <a:pt x="364" y="51"/>
                  </a:cubicBezTo>
                  <a:cubicBezTo>
                    <a:pt x="315" y="17"/>
                    <a:pt x="257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2527200" y="2454450"/>
              <a:ext cx="2228750" cy="619075"/>
            </a:xfrm>
            <a:custGeom>
              <a:avLst/>
              <a:gdLst/>
              <a:ahLst/>
              <a:cxnLst/>
              <a:rect l="l" t="t" r="r" b="b"/>
              <a:pathLst>
                <a:path w="89150" h="24763" extrusionOk="0">
                  <a:moveTo>
                    <a:pt x="89150" y="0"/>
                  </a:moveTo>
                  <a:cubicBezTo>
                    <a:pt x="89149" y="1"/>
                    <a:pt x="70437" y="17391"/>
                    <a:pt x="49523" y="17391"/>
                  </a:cubicBezTo>
                  <a:cubicBezTo>
                    <a:pt x="46572" y="17391"/>
                    <a:pt x="43578" y="17044"/>
                    <a:pt x="40586" y="16254"/>
                  </a:cubicBezTo>
                  <a:cubicBezTo>
                    <a:pt x="40586" y="16254"/>
                    <a:pt x="33490" y="14598"/>
                    <a:pt x="25036" y="14598"/>
                  </a:cubicBezTo>
                  <a:cubicBezTo>
                    <a:pt x="17148" y="14598"/>
                    <a:pt x="8076" y="16040"/>
                    <a:pt x="2483" y="21617"/>
                  </a:cubicBezTo>
                  <a:cubicBezTo>
                    <a:pt x="1556" y="22544"/>
                    <a:pt x="728" y="23570"/>
                    <a:pt x="0" y="24729"/>
                  </a:cubicBezTo>
                  <a:cubicBezTo>
                    <a:pt x="0" y="24729"/>
                    <a:pt x="0" y="24729"/>
                    <a:pt x="0" y="24762"/>
                  </a:cubicBezTo>
                  <a:cubicBezTo>
                    <a:pt x="4605" y="22972"/>
                    <a:pt x="11293" y="22380"/>
                    <a:pt x="18688" y="22380"/>
                  </a:cubicBezTo>
                  <a:cubicBezTo>
                    <a:pt x="33038" y="22380"/>
                    <a:pt x="50053" y="24608"/>
                    <a:pt x="59687" y="24630"/>
                  </a:cubicBezTo>
                  <a:cubicBezTo>
                    <a:pt x="78159" y="24630"/>
                    <a:pt x="84846" y="9534"/>
                    <a:pt x="89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3532725" y="3530625"/>
              <a:ext cx="1053125" cy="831200"/>
            </a:xfrm>
            <a:custGeom>
              <a:avLst/>
              <a:gdLst/>
              <a:ahLst/>
              <a:cxnLst/>
              <a:rect l="l" t="t" r="r" b="b"/>
              <a:pathLst>
                <a:path w="42125" h="33248" extrusionOk="0">
                  <a:moveTo>
                    <a:pt x="2135" y="1"/>
                  </a:moveTo>
                  <a:cubicBezTo>
                    <a:pt x="550" y="1"/>
                    <a:pt x="1" y="1876"/>
                    <a:pt x="1" y="1876"/>
                  </a:cubicBezTo>
                  <a:cubicBezTo>
                    <a:pt x="100" y="6312"/>
                    <a:pt x="11984" y="12204"/>
                    <a:pt x="13308" y="14687"/>
                  </a:cubicBezTo>
                  <a:cubicBezTo>
                    <a:pt x="14931" y="17766"/>
                    <a:pt x="13011" y="26671"/>
                    <a:pt x="11753" y="30511"/>
                  </a:cubicBezTo>
                  <a:cubicBezTo>
                    <a:pt x="11180" y="32306"/>
                    <a:pt x="12814" y="33247"/>
                    <a:pt x="14537" y="33247"/>
                  </a:cubicBezTo>
                  <a:cubicBezTo>
                    <a:pt x="16500" y="33247"/>
                    <a:pt x="18579" y="32025"/>
                    <a:pt x="17645" y="29452"/>
                  </a:cubicBezTo>
                  <a:cubicBezTo>
                    <a:pt x="15891" y="24585"/>
                    <a:pt x="16652" y="17203"/>
                    <a:pt x="18075" y="15614"/>
                  </a:cubicBezTo>
                  <a:cubicBezTo>
                    <a:pt x="18225" y="15443"/>
                    <a:pt x="18445" y="15365"/>
                    <a:pt x="18722" y="15365"/>
                  </a:cubicBezTo>
                  <a:cubicBezTo>
                    <a:pt x="21074" y="15365"/>
                    <a:pt x="27515" y="21062"/>
                    <a:pt x="29530" y="24320"/>
                  </a:cubicBezTo>
                  <a:cubicBezTo>
                    <a:pt x="30464" y="25854"/>
                    <a:pt x="32414" y="26525"/>
                    <a:pt x="34035" y="26525"/>
                  </a:cubicBezTo>
                  <a:cubicBezTo>
                    <a:pt x="36262" y="26525"/>
                    <a:pt x="37866" y="25259"/>
                    <a:pt x="35356" y="23228"/>
                  </a:cubicBezTo>
                  <a:cubicBezTo>
                    <a:pt x="31052" y="19752"/>
                    <a:pt x="23637" y="15713"/>
                    <a:pt x="21419" y="13429"/>
                  </a:cubicBezTo>
                  <a:cubicBezTo>
                    <a:pt x="20001" y="11925"/>
                    <a:pt x="25987" y="10965"/>
                    <a:pt x="31387" y="10965"/>
                  </a:cubicBezTo>
                  <a:cubicBezTo>
                    <a:pt x="34307" y="10965"/>
                    <a:pt x="37055" y="11246"/>
                    <a:pt x="38368" y="11873"/>
                  </a:cubicBezTo>
                  <a:cubicBezTo>
                    <a:pt x="38789" y="12074"/>
                    <a:pt x="39167" y="12163"/>
                    <a:pt x="39499" y="12163"/>
                  </a:cubicBezTo>
                  <a:cubicBezTo>
                    <a:pt x="42124" y="12163"/>
                    <a:pt x="41892" y="6595"/>
                    <a:pt x="37044" y="6477"/>
                  </a:cubicBezTo>
                  <a:cubicBezTo>
                    <a:pt x="36937" y="6475"/>
                    <a:pt x="36828" y="6473"/>
                    <a:pt x="36717" y="6473"/>
                  </a:cubicBezTo>
                  <a:cubicBezTo>
                    <a:pt x="31281" y="6473"/>
                    <a:pt x="22436" y="9589"/>
                    <a:pt x="19054" y="9589"/>
                  </a:cubicBezTo>
                  <a:cubicBezTo>
                    <a:pt x="19037" y="9589"/>
                    <a:pt x="19020" y="9589"/>
                    <a:pt x="19002" y="9589"/>
                  </a:cubicBezTo>
                  <a:cubicBezTo>
                    <a:pt x="15626" y="9523"/>
                    <a:pt x="7416" y="3730"/>
                    <a:pt x="4801" y="1346"/>
                  </a:cubicBezTo>
                  <a:cubicBezTo>
                    <a:pt x="3694" y="349"/>
                    <a:pt x="2818" y="1"/>
                    <a:pt x="2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4400225" y="3706675"/>
              <a:ext cx="160400" cy="77800"/>
            </a:xfrm>
            <a:custGeom>
              <a:avLst/>
              <a:gdLst/>
              <a:ahLst/>
              <a:cxnLst/>
              <a:rect l="l" t="t" r="r" b="b"/>
              <a:pathLst>
                <a:path w="6416" h="3112" extrusionOk="0">
                  <a:moveTo>
                    <a:pt x="2109" y="0"/>
                  </a:moveTo>
                  <a:cubicBezTo>
                    <a:pt x="1437" y="0"/>
                    <a:pt x="868" y="179"/>
                    <a:pt x="656" y="461"/>
                  </a:cubicBezTo>
                  <a:cubicBezTo>
                    <a:pt x="1" y="1385"/>
                    <a:pt x="3257" y="3112"/>
                    <a:pt x="4785" y="3112"/>
                  </a:cubicBezTo>
                  <a:cubicBezTo>
                    <a:pt x="4956" y="3112"/>
                    <a:pt x="5105" y="3090"/>
                    <a:pt x="5224" y="3044"/>
                  </a:cubicBezTo>
                  <a:cubicBezTo>
                    <a:pt x="6416" y="2613"/>
                    <a:pt x="5655" y="1488"/>
                    <a:pt x="3933" y="461"/>
                  </a:cubicBezTo>
                  <a:cubicBezTo>
                    <a:pt x="3362" y="137"/>
                    <a:pt x="2696" y="0"/>
                    <a:pt x="2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4240750" y="4016000"/>
              <a:ext cx="145250" cy="93125"/>
            </a:xfrm>
            <a:custGeom>
              <a:avLst/>
              <a:gdLst/>
              <a:ahLst/>
              <a:cxnLst/>
              <a:rect l="l" t="t" r="r" b="b"/>
              <a:pathLst>
                <a:path w="5810" h="3725" extrusionOk="0">
                  <a:moveTo>
                    <a:pt x="647" y="1"/>
                  </a:moveTo>
                  <a:cubicBezTo>
                    <a:pt x="590" y="1"/>
                    <a:pt x="545" y="13"/>
                    <a:pt x="513" y="39"/>
                  </a:cubicBezTo>
                  <a:cubicBezTo>
                    <a:pt x="1" y="456"/>
                    <a:pt x="4356" y="3725"/>
                    <a:pt x="5177" y="3725"/>
                  </a:cubicBezTo>
                  <a:cubicBezTo>
                    <a:pt x="5205" y="3725"/>
                    <a:pt x="5228" y="3721"/>
                    <a:pt x="5247" y="3714"/>
                  </a:cubicBezTo>
                  <a:cubicBezTo>
                    <a:pt x="5810" y="3464"/>
                    <a:pt x="1596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4393450" y="4125075"/>
              <a:ext cx="51800" cy="41050"/>
            </a:xfrm>
            <a:custGeom>
              <a:avLst/>
              <a:gdLst/>
              <a:ahLst/>
              <a:cxnLst/>
              <a:rect l="l" t="t" r="r" b="b"/>
              <a:pathLst>
                <a:path w="2072" h="1642" extrusionOk="0">
                  <a:moveTo>
                    <a:pt x="521" y="1"/>
                  </a:moveTo>
                  <a:cubicBezTo>
                    <a:pt x="402" y="1"/>
                    <a:pt x="300" y="54"/>
                    <a:pt x="232" y="178"/>
                  </a:cubicBezTo>
                  <a:cubicBezTo>
                    <a:pt x="1" y="583"/>
                    <a:pt x="651" y="1642"/>
                    <a:pt x="1261" y="1642"/>
                  </a:cubicBezTo>
                  <a:cubicBezTo>
                    <a:pt x="1350" y="1642"/>
                    <a:pt x="1438" y="1619"/>
                    <a:pt x="1523" y="1569"/>
                  </a:cubicBezTo>
                  <a:cubicBezTo>
                    <a:pt x="2071" y="1239"/>
                    <a:pt x="1097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3824875" y="4268325"/>
              <a:ext cx="65700" cy="79050"/>
            </a:xfrm>
            <a:custGeom>
              <a:avLst/>
              <a:gdLst/>
              <a:ahLst/>
              <a:cxnLst/>
              <a:rect l="l" t="t" r="r" b="b"/>
              <a:pathLst>
                <a:path w="2628" h="3162" extrusionOk="0">
                  <a:moveTo>
                    <a:pt x="1051" y="1"/>
                  </a:moveTo>
                  <a:cubicBezTo>
                    <a:pt x="959" y="1"/>
                    <a:pt x="862" y="25"/>
                    <a:pt x="762" y="76"/>
                  </a:cubicBezTo>
                  <a:cubicBezTo>
                    <a:pt x="0" y="440"/>
                    <a:pt x="365" y="2956"/>
                    <a:pt x="1556" y="3155"/>
                  </a:cubicBezTo>
                  <a:cubicBezTo>
                    <a:pt x="1586" y="3160"/>
                    <a:pt x="1614" y="3162"/>
                    <a:pt x="1641" y="3162"/>
                  </a:cubicBezTo>
                  <a:cubicBezTo>
                    <a:pt x="2628" y="3162"/>
                    <a:pt x="2120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3693175" y="3628400"/>
              <a:ext cx="223575" cy="151075"/>
            </a:xfrm>
            <a:custGeom>
              <a:avLst/>
              <a:gdLst/>
              <a:ahLst/>
              <a:cxnLst/>
              <a:rect l="l" t="t" r="r" b="b"/>
              <a:pathLst>
                <a:path w="8943" h="6043" extrusionOk="0">
                  <a:moveTo>
                    <a:pt x="203" y="1"/>
                  </a:moveTo>
                  <a:cubicBezTo>
                    <a:pt x="53" y="1"/>
                    <a:pt x="0" y="87"/>
                    <a:pt x="71" y="282"/>
                  </a:cubicBezTo>
                  <a:cubicBezTo>
                    <a:pt x="237" y="712"/>
                    <a:pt x="7619" y="6042"/>
                    <a:pt x="8281" y="6042"/>
                  </a:cubicBezTo>
                  <a:cubicBezTo>
                    <a:pt x="8910" y="6042"/>
                    <a:pt x="8943" y="5248"/>
                    <a:pt x="7453" y="4354"/>
                  </a:cubicBezTo>
                  <a:cubicBezTo>
                    <a:pt x="6135" y="3580"/>
                    <a:pt x="1167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3169400" y="2645800"/>
              <a:ext cx="605475" cy="1125650"/>
            </a:xfrm>
            <a:custGeom>
              <a:avLst/>
              <a:gdLst/>
              <a:ahLst/>
              <a:cxnLst/>
              <a:rect l="l" t="t" r="r" b="b"/>
              <a:pathLst>
                <a:path w="24219" h="45026" extrusionOk="0">
                  <a:moveTo>
                    <a:pt x="9945" y="0"/>
                  </a:moveTo>
                  <a:cubicBezTo>
                    <a:pt x="7360" y="0"/>
                    <a:pt x="4898" y="995"/>
                    <a:pt x="4470" y="3337"/>
                  </a:cubicBezTo>
                  <a:cubicBezTo>
                    <a:pt x="4470" y="3337"/>
                    <a:pt x="1557" y="19392"/>
                    <a:pt x="332" y="25715"/>
                  </a:cubicBezTo>
                  <a:cubicBezTo>
                    <a:pt x="266" y="26013"/>
                    <a:pt x="233" y="26278"/>
                    <a:pt x="166" y="26510"/>
                  </a:cubicBezTo>
                  <a:cubicBezTo>
                    <a:pt x="166" y="26543"/>
                    <a:pt x="166" y="26576"/>
                    <a:pt x="166" y="26609"/>
                  </a:cubicBezTo>
                  <a:cubicBezTo>
                    <a:pt x="1" y="27768"/>
                    <a:pt x="630" y="29092"/>
                    <a:pt x="1755" y="30482"/>
                  </a:cubicBezTo>
                  <a:cubicBezTo>
                    <a:pt x="6224" y="35945"/>
                    <a:pt x="18473" y="42499"/>
                    <a:pt x="20823" y="44386"/>
                  </a:cubicBezTo>
                  <a:cubicBezTo>
                    <a:pt x="21378" y="44830"/>
                    <a:pt x="21871" y="45026"/>
                    <a:pt x="22278" y="45026"/>
                  </a:cubicBezTo>
                  <a:cubicBezTo>
                    <a:pt x="24061" y="45026"/>
                    <a:pt x="24218" y="41282"/>
                    <a:pt x="20823" y="38129"/>
                  </a:cubicBezTo>
                  <a:cubicBezTo>
                    <a:pt x="16652" y="34256"/>
                    <a:pt x="9237" y="27702"/>
                    <a:pt x="9237" y="27702"/>
                  </a:cubicBezTo>
                  <a:cubicBezTo>
                    <a:pt x="9237" y="27702"/>
                    <a:pt x="9237" y="27702"/>
                    <a:pt x="9237" y="27668"/>
                  </a:cubicBezTo>
                  <a:cubicBezTo>
                    <a:pt x="9402" y="26940"/>
                    <a:pt x="13143" y="10587"/>
                    <a:pt x="16056" y="5356"/>
                  </a:cubicBezTo>
                  <a:cubicBezTo>
                    <a:pt x="17831" y="2161"/>
                    <a:pt x="13755" y="0"/>
                    <a:pt x="9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3241400" y="2695050"/>
              <a:ext cx="29825" cy="218750"/>
            </a:xfrm>
            <a:custGeom>
              <a:avLst/>
              <a:gdLst/>
              <a:ahLst/>
              <a:cxnLst/>
              <a:rect l="l" t="t" r="r" b="b"/>
              <a:pathLst>
                <a:path w="1193" h="8750" extrusionOk="0">
                  <a:moveTo>
                    <a:pt x="908" y="1"/>
                  </a:moveTo>
                  <a:cubicBezTo>
                    <a:pt x="828" y="1"/>
                    <a:pt x="751" y="60"/>
                    <a:pt x="696" y="142"/>
                  </a:cubicBezTo>
                  <a:cubicBezTo>
                    <a:pt x="1" y="2062"/>
                    <a:pt x="299" y="3188"/>
                    <a:pt x="531" y="3982"/>
                  </a:cubicBezTo>
                  <a:cubicBezTo>
                    <a:pt x="663" y="4412"/>
                    <a:pt x="762" y="4743"/>
                    <a:pt x="696" y="5075"/>
                  </a:cubicBezTo>
                  <a:lnTo>
                    <a:pt x="34" y="8683"/>
                  </a:lnTo>
                  <a:lnTo>
                    <a:pt x="431" y="8749"/>
                  </a:lnTo>
                  <a:lnTo>
                    <a:pt x="1093" y="5141"/>
                  </a:lnTo>
                  <a:cubicBezTo>
                    <a:pt x="1193" y="4710"/>
                    <a:pt x="1060" y="4313"/>
                    <a:pt x="928" y="3883"/>
                  </a:cubicBezTo>
                  <a:cubicBezTo>
                    <a:pt x="696" y="3055"/>
                    <a:pt x="431" y="2062"/>
                    <a:pt x="1093" y="274"/>
                  </a:cubicBezTo>
                  <a:cubicBezTo>
                    <a:pt x="1127" y="175"/>
                    <a:pt x="1093" y="76"/>
                    <a:pt x="961" y="10"/>
                  </a:cubicBezTo>
                  <a:cubicBezTo>
                    <a:pt x="943" y="4"/>
                    <a:pt x="926" y="1"/>
                    <a:pt x="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4250125" y="2235125"/>
              <a:ext cx="745825" cy="160325"/>
            </a:xfrm>
            <a:custGeom>
              <a:avLst/>
              <a:gdLst/>
              <a:ahLst/>
              <a:cxnLst/>
              <a:rect l="l" t="t" r="r" b="b"/>
              <a:pathLst>
                <a:path w="29833" h="6413" extrusionOk="0">
                  <a:moveTo>
                    <a:pt x="29833" y="1"/>
                  </a:moveTo>
                  <a:lnTo>
                    <a:pt x="29833" y="1"/>
                  </a:lnTo>
                  <a:cubicBezTo>
                    <a:pt x="29832" y="1"/>
                    <a:pt x="10334" y="1027"/>
                    <a:pt x="4806" y="1325"/>
                  </a:cubicBezTo>
                  <a:cubicBezTo>
                    <a:pt x="1" y="1574"/>
                    <a:pt x="7343" y="6413"/>
                    <a:pt x="19375" y="6413"/>
                  </a:cubicBezTo>
                  <a:cubicBezTo>
                    <a:pt x="20107" y="6413"/>
                    <a:pt x="20857" y="6395"/>
                    <a:pt x="21623" y="6357"/>
                  </a:cubicBezTo>
                  <a:cubicBezTo>
                    <a:pt x="23841" y="3212"/>
                    <a:pt x="27085" y="1292"/>
                    <a:pt x="29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3679225" y="1823800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3" y="1"/>
                  </a:moveTo>
                  <a:cubicBezTo>
                    <a:pt x="33" y="1"/>
                    <a:pt x="33" y="1"/>
                    <a:pt x="0" y="1"/>
                  </a:cubicBezTo>
                  <a:cubicBezTo>
                    <a:pt x="0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2776300" y="1815525"/>
              <a:ext cx="916175" cy="400600"/>
            </a:xfrm>
            <a:custGeom>
              <a:avLst/>
              <a:gdLst/>
              <a:ahLst/>
              <a:cxnLst/>
              <a:rect l="l" t="t" r="r" b="b"/>
              <a:pathLst>
                <a:path w="36647" h="16024" extrusionOk="0">
                  <a:moveTo>
                    <a:pt x="36514" y="232"/>
                  </a:moveTo>
                  <a:cubicBezTo>
                    <a:pt x="36415" y="266"/>
                    <a:pt x="36283" y="299"/>
                    <a:pt x="36183" y="299"/>
                  </a:cubicBezTo>
                  <a:cubicBezTo>
                    <a:pt x="36150" y="299"/>
                    <a:pt x="36150" y="332"/>
                    <a:pt x="36150" y="332"/>
                  </a:cubicBezTo>
                  <a:lnTo>
                    <a:pt x="36117" y="332"/>
                  </a:lnTo>
                  <a:cubicBezTo>
                    <a:pt x="32145" y="1093"/>
                    <a:pt x="22677" y="1"/>
                    <a:pt x="17016" y="2781"/>
                  </a:cubicBezTo>
                  <a:cubicBezTo>
                    <a:pt x="10726" y="5860"/>
                    <a:pt x="398" y="15659"/>
                    <a:pt x="0" y="16023"/>
                  </a:cubicBezTo>
                  <a:cubicBezTo>
                    <a:pt x="497" y="15659"/>
                    <a:pt x="15758" y="4337"/>
                    <a:pt x="18837" y="3344"/>
                  </a:cubicBezTo>
                  <a:cubicBezTo>
                    <a:pt x="23438" y="1921"/>
                    <a:pt x="36647" y="332"/>
                    <a:pt x="36647" y="332"/>
                  </a:cubicBezTo>
                  <a:cubicBezTo>
                    <a:pt x="36647" y="332"/>
                    <a:pt x="36614" y="299"/>
                    <a:pt x="36514" y="2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2485050" y="1826300"/>
              <a:ext cx="1184250" cy="719850"/>
            </a:xfrm>
            <a:custGeom>
              <a:avLst/>
              <a:gdLst/>
              <a:ahLst/>
              <a:cxnLst/>
              <a:rect l="l" t="t" r="r" b="b"/>
              <a:pathLst>
                <a:path w="47370" h="28794" extrusionOk="0">
                  <a:moveTo>
                    <a:pt x="47370" y="0"/>
                  </a:moveTo>
                  <a:cubicBezTo>
                    <a:pt x="44258" y="397"/>
                    <a:pt x="34327" y="1722"/>
                    <a:pt x="30487" y="2946"/>
                  </a:cubicBezTo>
                  <a:cubicBezTo>
                    <a:pt x="28633" y="3542"/>
                    <a:pt x="22244" y="7945"/>
                    <a:pt x="17411" y="11421"/>
                  </a:cubicBezTo>
                  <a:cubicBezTo>
                    <a:pt x="14299" y="13639"/>
                    <a:pt x="11849" y="15427"/>
                    <a:pt x="11650" y="15592"/>
                  </a:cubicBezTo>
                  <a:lnTo>
                    <a:pt x="11684" y="15526"/>
                  </a:lnTo>
                  <a:cubicBezTo>
                    <a:pt x="11783" y="15360"/>
                    <a:pt x="12048" y="14864"/>
                    <a:pt x="12412" y="14136"/>
                  </a:cubicBezTo>
                  <a:cubicBezTo>
                    <a:pt x="13935" y="10924"/>
                    <a:pt x="16815" y="3443"/>
                    <a:pt x="10591" y="2350"/>
                  </a:cubicBezTo>
                  <a:cubicBezTo>
                    <a:pt x="10563" y="2346"/>
                    <a:pt x="10535" y="2344"/>
                    <a:pt x="10506" y="2344"/>
                  </a:cubicBezTo>
                  <a:cubicBezTo>
                    <a:pt x="9046" y="2344"/>
                    <a:pt x="6759" y="8061"/>
                    <a:pt x="2116" y="12282"/>
                  </a:cubicBezTo>
                  <a:lnTo>
                    <a:pt x="2447" y="12447"/>
                  </a:lnTo>
                  <a:cubicBezTo>
                    <a:pt x="2447" y="12447"/>
                    <a:pt x="6089" y="13474"/>
                    <a:pt x="1885" y="22776"/>
                  </a:cubicBezTo>
                  <a:cubicBezTo>
                    <a:pt x="1" y="26920"/>
                    <a:pt x="585" y="28794"/>
                    <a:pt x="2673" y="28794"/>
                  </a:cubicBezTo>
                  <a:cubicBezTo>
                    <a:pt x="6272" y="28794"/>
                    <a:pt x="14341" y="23228"/>
                    <a:pt x="21946" y="14136"/>
                  </a:cubicBezTo>
                  <a:cubicBezTo>
                    <a:pt x="28302" y="6522"/>
                    <a:pt x="44523" y="894"/>
                    <a:pt x="47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2634775" y="1885050"/>
              <a:ext cx="270650" cy="457700"/>
            </a:xfrm>
            <a:custGeom>
              <a:avLst/>
              <a:gdLst/>
              <a:ahLst/>
              <a:cxnLst/>
              <a:rect l="l" t="t" r="r" b="b"/>
              <a:pathLst>
                <a:path w="10826" h="18308" extrusionOk="0">
                  <a:moveTo>
                    <a:pt x="4602" y="0"/>
                  </a:moveTo>
                  <a:cubicBezTo>
                    <a:pt x="6423" y="1159"/>
                    <a:pt x="6953" y="2814"/>
                    <a:pt x="6059" y="6423"/>
                  </a:cubicBezTo>
                  <a:cubicBezTo>
                    <a:pt x="5297" y="9468"/>
                    <a:pt x="1" y="18307"/>
                    <a:pt x="1" y="18307"/>
                  </a:cubicBezTo>
                  <a:lnTo>
                    <a:pt x="5661" y="13242"/>
                  </a:lnTo>
                  <a:lnTo>
                    <a:pt x="5695" y="13176"/>
                  </a:lnTo>
                  <a:cubicBezTo>
                    <a:pt x="5794" y="13044"/>
                    <a:pt x="6059" y="12514"/>
                    <a:pt x="6423" y="11786"/>
                  </a:cubicBezTo>
                  <a:cubicBezTo>
                    <a:pt x="7946" y="8574"/>
                    <a:pt x="10826" y="1093"/>
                    <a:pt x="4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4870975" y="1764175"/>
              <a:ext cx="116700" cy="62150"/>
            </a:xfrm>
            <a:custGeom>
              <a:avLst/>
              <a:gdLst/>
              <a:ahLst/>
              <a:cxnLst/>
              <a:rect l="l" t="t" r="r" b="b"/>
              <a:pathLst>
                <a:path w="4668" h="2486" extrusionOk="0">
                  <a:moveTo>
                    <a:pt x="219" y="1"/>
                  </a:moveTo>
                  <a:cubicBezTo>
                    <a:pt x="150" y="1"/>
                    <a:pt x="88" y="37"/>
                    <a:pt x="66" y="102"/>
                  </a:cubicBezTo>
                  <a:cubicBezTo>
                    <a:pt x="0" y="234"/>
                    <a:pt x="66" y="333"/>
                    <a:pt x="166" y="400"/>
                  </a:cubicBezTo>
                  <a:lnTo>
                    <a:pt x="4337" y="2485"/>
                  </a:lnTo>
                  <a:lnTo>
                    <a:pt x="4436" y="2485"/>
                  </a:lnTo>
                  <a:cubicBezTo>
                    <a:pt x="4502" y="2485"/>
                    <a:pt x="4568" y="2452"/>
                    <a:pt x="4601" y="2386"/>
                  </a:cubicBezTo>
                  <a:cubicBezTo>
                    <a:pt x="4668" y="2286"/>
                    <a:pt x="4601" y="2154"/>
                    <a:pt x="4502" y="2088"/>
                  </a:cubicBezTo>
                  <a:lnTo>
                    <a:pt x="331" y="35"/>
                  </a:lnTo>
                  <a:cubicBezTo>
                    <a:pt x="296" y="12"/>
                    <a:pt x="257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3171900" y="3247025"/>
              <a:ext cx="602975" cy="524425"/>
            </a:xfrm>
            <a:custGeom>
              <a:avLst/>
              <a:gdLst/>
              <a:ahLst/>
              <a:cxnLst/>
              <a:rect l="l" t="t" r="r" b="b"/>
              <a:pathLst>
                <a:path w="24119" h="20977" extrusionOk="0">
                  <a:moveTo>
                    <a:pt x="2297" y="0"/>
                  </a:moveTo>
                  <a:cubicBezTo>
                    <a:pt x="1347" y="0"/>
                    <a:pt x="577" y="450"/>
                    <a:pt x="232" y="1666"/>
                  </a:cubicBezTo>
                  <a:cubicBezTo>
                    <a:pt x="166" y="1898"/>
                    <a:pt x="100" y="2163"/>
                    <a:pt x="66" y="2428"/>
                  </a:cubicBezTo>
                  <a:cubicBezTo>
                    <a:pt x="66" y="2461"/>
                    <a:pt x="66" y="2494"/>
                    <a:pt x="66" y="2560"/>
                  </a:cubicBezTo>
                  <a:cubicBezTo>
                    <a:pt x="0" y="3619"/>
                    <a:pt x="596" y="4944"/>
                    <a:pt x="1655" y="6433"/>
                  </a:cubicBezTo>
                  <a:cubicBezTo>
                    <a:pt x="6124" y="11896"/>
                    <a:pt x="18373" y="18450"/>
                    <a:pt x="20723" y="20337"/>
                  </a:cubicBezTo>
                  <a:cubicBezTo>
                    <a:pt x="21278" y="20781"/>
                    <a:pt x="21771" y="20977"/>
                    <a:pt x="22178" y="20977"/>
                  </a:cubicBezTo>
                  <a:cubicBezTo>
                    <a:pt x="23961" y="20977"/>
                    <a:pt x="24118" y="17233"/>
                    <a:pt x="20723" y="14080"/>
                  </a:cubicBezTo>
                  <a:cubicBezTo>
                    <a:pt x="16552" y="10207"/>
                    <a:pt x="9137" y="3653"/>
                    <a:pt x="9137" y="3653"/>
                  </a:cubicBezTo>
                  <a:cubicBezTo>
                    <a:pt x="9137" y="3653"/>
                    <a:pt x="9137" y="3653"/>
                    <a:pt x="9137" y="3619"/>
                  </a:cubicBezTo>
                  <a:cubicBezTo>
                    <a:pt x="9137" y="3619"/>
                    <a:pt x="4993" y="0"/>
                    <a:pt x="2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3281975" y="3257750"/>
              <a:ext cx="124150" cy="85575"/>
            </a:xfrm>
            <a:custGeom>
              <a:avLst/>
              <a:gdLst/>
              <a:ahLst/>
              <a:cxnLst/>
              <a:rect l="l" t="t" r="r" b="b"/>
              <a:pathLst>
                <a:path w="4966" h="3423" extrusionOk="0">
                  <a:moveTo>
                    <a:pt x="257" y="1"/>
                  </a:moveTo>
                  <a:cubicBezTo>
                    <a:pt x="175" y="1"/>
                    <a:pt x="92" y="44"/>
                    <a:pt x="66" y="145"/>
                  </a:cubicBezTo>
                  <a:cubicBezTo>
                    <a:pt x="0" y="244"/>
                    <a:pt x="66" y="377"/>
                    <a:pt x="166" y="410"/>
                  </a:cubicBezTo>
                  <a:cubicBezTo>
                    <a:pt x="199" y="410"/>
                    <a:pt x="2516" y="1469"/>
                    <a:pt x="4602" y="3356"/>
                  </a:cubicBezTo>
                  <a:cubicBezTo>
                    <a:pt x="4635" y="3389"/>
                    <a:pt x="4668" y="3422"/>
                    <a:pt x="4734" y="3422"/>
                  </a:cubicBezTo>
                  <a:cubicBezTo>
                    <a:pt x="4800" y="3422"/>
                    <a:pt x="4833" y="3389"/>
                    <a:pt x="4899" y="3323"/>
                  </a:cubicBezTo>
                  <a:cubicBezTo>
                    <a:pt x="4966" y="3257"/>
                    <a:pt x="4966" y="3124"/>
                    <a:pt x="4866" y="3058"/>
                  </a:cubicBezTo>
                  <a:cubicBezTo>
                    <a:pt x="2715" y="1105"/>
                    <a:pt x="364" y="46"/>
                    <a:pt x="331" y="12"/>
                  </a:cubicBezTo>
                  <a:cubicBezTo>
                    <a:pt x="308" y="5"/>
                    <a:pt x="282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2069325" y="3287850"/>
              <a:ext cx="672250" cy="276900"/>
            </a:xfrm>
            <a:custGeom>
              <a:avLst/>
              <a:gdLst/>
              <a:ahLst/>
              <a:cxnLst/>
              <a:rect l="l" t="t" r="r" b="b"/>
              <a:pathLst>
                <a:path w="26890" h="11076" extrusionOk="0">
                  <a:moveTo>
                    <a:pt x="17918" y="0"/>
                  </a:moveTo>
                  <a:cubicBezTo>
                    <a:pt x="17918" y="0"/>
                    <a:pt x="13151" y="0"/>
                    <a:pt x="8682" y="2682"/>
                  </a:cubicBezTo>
                  <a:cubicBezTo>
                    <a:pt x="4213" y="5363"/>
                    <a:pt x="340" y="8938"/>
                    <a:pt x="42" y="10726"/>
                  </a:cubicBezTo>
                  <a:cubicBezTo>
                    <a:pt x="1" y="10971"/>
                    <a:pt x="323" y="11076"/>
                    <a:pt x="930" y="11076"/>
                  </a:cubicBezTo>
                  <a:cubicBezTo>
                    <a:pt x="4643" y="11076"/>
                    <a:pt x="19023" y="7139"/>
                    <a:pt x="26244" y="7139"/>
                  </a:cubicBezTo>
                  <a:cubicBezTo>
                    <a:pt x="26466" y="7139"/>
                    <a:pt x="26681" y="7143"/>
                    <a:pt x="26889" y="7151"/>
                  </a:cubicBezTo>
                  <a:cubicBezTo>
                    <a:pt x="25333" y="2615"/>
                    <a:pt x="17918" y="0"/>
                    <a:pt x="17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2228425" y="2983525"/>
              <a:ext cx="578525" cy="365575"/>
            </a:xfrm>
            <a:custGeom>
              <a:avLst/>
              <a:gdLst/>
              <a:ahLst/>
              <a:cxnLst/>
              <a:rect l="l" t="t" r="r" b="b"/>
              <a:pathLst>
                <a:path w="23141" h="14623" extrusionOk="0">
                  <a:moveTo>
                    <a:pt x="2032" y="1"/>
                  </a:moveTo>
                  <a:cubicBezTo>
                    <a:pt x="1919" y="1"/>
                    <a:pt x="1826" y="8"/>
                    <a:pt x="1755" y="24"/>
                  </a:cubicBezTo>
                  <a:cubicBezTo>
                    <a:pt x="1" y="421"/>
                    <a:pt x="1954" y="1414"/>
                    <a:pt x="6423" y="3566"/>
                  </a:cubicBezTo>
                  <a:cubicBezTo>
                    <a:pt x="11620" y="6115"/>
                    <a:pt x="22081" y="13597"/>
                    <a:pt x="23140" y="14623"/>
                  </a:cubicBezTo>
                  <a:cubicBezTo>
                    <a:pt x="21684" y="11644"/>
                    <a:pt x="18108" y="7803"/>
                    <a:pt x="13970" y="4923"/>
                  </a:cubicBezTo>
                  <a:cubicBezTo>
                    <a:pt x="13970" y="4890"/>
                    <a:pt x="13970" y="4890"/>
                    <a:pt x="13970" y="4890"/>
                  </a:cubicBezTo>
                  <a:cubicBezTo>
                    <a:pt x="13176" y="4394"/>
                    <a:pt x="12481" y="3930"/>
                    <a:pt x="11951" y="3566"/>
                  </a:cubicBezTo>
                  <a:cubicBezTo>
                    <a:pt x="8864" y="1467"/>
                    <a:pt x="3588" y="1"/>
                    <a:pt x="2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2808575" y="3351575"/>
              <a:ext cx="850" cy="375"/>
            </a:xfrm>
            <a:custGeom>
              <a:avLst/>
              <a:gdLst/>
              <a:ahLst/>
              <a:cxnLst/>
              <a:rect l="l" t="t" r="r" b="b"/>
              <a:pathLst>
                <a:path w="34" h="15" extrusionOk="0">
                  <a:moveTo>
                    <a:pt x="1" y="0"/>
                  </a:moveTo>
                  <a:cubicBezTo>
                    <a:pt x="12" y="11"/>
                    <a:pt x="19" y="15"/>
                    <a:pt x="24" y="15"/>
                  </a:cubicBezTo>
                  <a:cubicBezTo>
                    <a:pt x="34" y="15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47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2599200" y="2209400"/>
              <a:ext cx="183750" cy="172250"/>
            </a:xfrm>
            <a:custGeom>
              <a:avLst/>
              <a:gdLst/>
              <a:ahLst/>
              <a:cxnLst/>
              <a:rect l="l" t="t" r="r" b="b"/>
              <a:pathLst>
                <a:path w="7350" h="6890" extrusionOk="0">
                  <a:moveTo>
                    <a:pt x="7083" y="0"/>
                  </a:moveTo>
                  <a:cubicBezTo>
                    <a:pt x="7045" y="0"/>
                    <a:pt x="7010" y="11"/>
                    <a:pt x="6985" y="36"/>
                  </a:cubicBezTo>
                  <a:cubicBezTo>
                    <a:pt x="6919" y="103"/>
                    <a:pt x="2748" y="3579"/>
                    <a:pt x="66" y="6525"/>
                  </a:cubicBezTo>
                  <a:cubicBezTo>
                    <a:pt x="0" y="6624"/>
                    <a:pt x="0" y="6757"/>
                    <a:pt x="99" y="6823"/>
                  </a:cubicBezTo>
                  <a:cubicBezTo>
                    <a:pt x="133" y="6856"/>
                    <a:pt x="166" y="6889"/>
                    <a:pt x="232" y="6889"/>
                  </a:cubicBezTo>
                  <a:cubicBezTo>
                    <a:pt x="298" y="6889"/>
                    <a:pt x="331" y="6856"/>
                    <a:pt x="397" y="6823"/>
                  </a:cubicBezTo>
                  <a:cubicBezTo>
                    <a:pt x="3013" y="3877"/>
                    <a:pt x="7184" y="401"/>
                    <a:pt x="7250" y="368"/>
                  </a:cubicBezTo>
                  <a:cubicBezTo>
                    <a:pt x="7316" y="301"/>
                    <a:pt x="7349" y="169"/>
                    <a:pt x="7250" y="70"/>
                  </a:cubicBezTo>
                  <a:cubicBezTo>
                    <a:pt x="7209" y="29"/>
                    <a:pt x="7143" y="0"/>
                    <a:pt x="7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63" name="Google Shape;1963;p44"/>
          <p:cNvGrpSpPr/>
          <p:nvPr/>
        </p:nvGrpSpPr>
        <p:grpSpPr>
          <a:xfrm rot="1883854" flipH="1">
            <a:off x="80368" y="2769657"/>
            <a:ext cx="1714247" cy="2041148"/>
            <a:chOff x="5190300" y="2919100"/>
            <a:chExt cx="1422550" cy="1693825"/>
          </a:xfrm>
        </p:grpSpPr>
        <p:sp>
          <p:nvSpPr>
            <p:cNvPr id="1964" name="Google Shape;1964;p44"/>
            <p:cNvSpPr/>
            <p:nvPr/>
          </p:nvSpPr>
          <p:spPr>
            <a:xfrm>
              <a:off x="5919050" y="3944200"/>
              <a:ext cx="660375" cy="478750"/>
            </a:xfrm>
            <a:custGeom>
              <a:avLst/>
              <a:gdLst/>
              <a:ahLst/>
              <a:cxnLst/>
              <a:rect l="l" t="t" r="r" b="b"/>
              <a:pathLst>
                <a:path w="26415" h="19150" extrusionOk="0">
                  <a:moveTo>
                    <a:pt x="26414" y="0"/>
                  </a:moveTo>
                  <a:lnTo>
                    <a:pt x="26414" y="0"/>
                  </a:lnTo>
                  <a:cubicBezTo>
                    <a:pt x="23253" y="2006"/>
                    <a:pt x="19666" y="3192"/>
                    <a:pt x="16140" y="4438"/>
                  </a:cubicBezTo>
                  <a:cubicBezTo>
                    <a:pt x="12615" y="5684"/>
                    <a:pt x="9058" y="7022"/>
                    <a:pt x="6080" y="9271"/>
                  </a:cubicBezTo>
                  <a:cubicBezTo>
                    <a:pt x="3101" y="11520"/>
                    <a:pt x="699" y="14833"/>
                    <a:pt x="396" y="18542"/>
                  </a:cubicBezTo>
                  <a:lnTo>
                    <a:pt x="0" y="19150"/>
                  </a:lnTo>
                  <a:cubicBezTo>
                    <a:pt x="9788" y="14317"/>
                    <a:pt x="18755" y="7812"/>
                    <a:pt x="26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5900050" y="3637950"/>
              <a:ext cx="712800" cy="535750"/>
            </a:xfrm>
            <a:custGeom>
              <a:avLst/>
              <a:gdLst/>
              <a:ahLst/>
              <a:cxnLst/>
              <a:rect l="l" t="t" r="r" b="b"/>
              <a:pathLst>
                <a:path w="28512" h="21430" extrusionOk="0">
                  <a:moveTo>
                    <a:pt x="28208" y="1"/>
                  </a:moveTo>
                  <a:lnTo>
                    <a:pt x="28208" y="1"/>
                  </a:lnTo>
                  <a:cubicBezTo>
                    <a:pt x="25168" y="5047"/>
                    <a:pt x="19271" y="7448"/>
                    <a:pt x="13861" y="9819"/>
                  </a:cubicBezTo>
                  <a:cubicBezTo>
                    <a:pt x="8481" y="12190"/>
                    <a:pt x="1763" y="15807"/>
                    <a:pt x="0" y="21430"/>
                  </a:cubicBezTo>
                  <a:cubicBezTo>
                    <a:pt x="6323" y="18026"/>
                    <a:pt x="12675" y="14652"/>
                    <a:pt x="18998" y="11247"/>
                  </a:cubicBezTo>
                  <a:cubicBezTo>
                    <a:pt x="21277" y="10031"/>
                    <a:pt x="23588" y="8785"/>
                    <a:pt x="25411" y="6931"/>
                  </a:cubicBezTo>
                  <a:cubicBezTo>
                    <a:pt x="27205" y="5107"/>
                    <a:pt x="28512" y="2554"/>
                    <a:pt x="28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5882575" y="3508825"/>
              <a:ext cx="554750" cy="437675"/>
            </a:xfrm>
            <a:custGeom>
              <a:avLst/>
              <a:gdLst/>
              <a:ahLst/>
              <a:cxnLst/>
              <a:rect l="l" t="t" r="r" b="b"/>
              <a:pathLst>
                <a:path w="22190" h="17507" extrusionOk="0">
                  <a:moveTo>
                    <a:pt x="20645" y="1"/>
                  </a:moveTo>
                  <a:cubicBezTo>
                    <a:pt x="15987" y="1"/>
                    <a:pt x="11358" y="1593"/>
                    <a:pt x="7690" y="4467"/>
                  </a:cubicBezTo>
                  <a:cubicBezTo>
                    <a:pt x="3617" y="7658"/>
                    <a:pt x="821" y="12430"/>
                    <a:pt x="0" y="17507"/>
                  </a:cubicBezTo>
                  <a:cubicBezTo>
                    <a:pt x="5928" y="14801"/>
                    <a:pt x="7143" y="6382"/>
                    <a:pt x="13101" y="3646"/>
                  </a:cubicBezTo>
                  <a:cubicBezTo>
                    <a:pt x="16080" y="2278"/>
                    <a:pt x="19818" y="2339"/>
                    <a:pt x="22189" y="59"/>
                  </a:cubicBezTo>
                  <a:cubicBezTo>
                    <a:pt x="21675" y="20"/>
                    <a:pt x="21160" y="1"/>
                    <a:pt x="20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5872700" y="3163025"/>
              <a:ext cx="234075" cy="579825"/>
            </a:xfrm>
            <a:custGeom>
              <a:avLst/>
              <a:gdLst/>
              <a:ahLst/>
              <a:cxnLst/>
              <a:rect l="l" t="t" r="r" b="b"/>
              <a:pathLst>
                <a:path w="9363" h="23193" extrusionOk="0">
                  <a:moveTo>
                    <a:pt x="8633" y="1"/>
                  </a:moveTo>
                  <a:cubicBezTo>
                    <a:pt x="6718" y="2128"/>
                    <a:pt x="5167" y="4894"/>
                    <a:pt x="4833" y="7721"/>
                  </a:cubicBezTo>
                  <a:cubicBezTo>
                    <a:pt x="4529" y="10548"/>
                    <a:pt x="4560" y="13436"/>
                    <a:pt x="3921" y="16232"/>
                  </a:cubicBezTo>
                  <a:cubicBezTo>
                    <a:pt x="3253" y="18998"/>
                    <a:pt x="0" y="23193"/>
                    <a:pt x="0" y="23193"/>
                  </a:cubicBezTo>
                  <a:cubicBezTo>
                    <a:pt x="3830" y="21430"/>
                    <a:pt x="7234" y="16597"/>
                    <a:pt x="8298" y="12524"/>
                  </a:cubicBezTo>
                  <a:cubicBezTo>
                    <a:pt x="9362" y="8451"/>
                    <a:pt x="9119" y="4195"/>
                    <a:pt x="8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5795950" y="2919100"/>
              <a:ext cx="183150" cy="623150"/>
            </a:xfrm>
            <a:custGeom>
              <a:avLst/>
              <a:gdLst/>
              <a:ahLst/>
              <a:cxnLst/>
              <a:rect l="l" t="t" r="r" b="b"/>
              <a:pathLst>
                <a:path w="7326" h="24926" extrusionOk="0">
                  <a:moveTo>
                    <a:pt x="7326" y="1"/>
                  </a:moveTo>
                  <a:lnTo>
                    <a:pt x="7326" y="1"/>
                  </a:lnTo>
                  <a:cubicBezTo>
                    <a:pt x="3861" y="2949"/>
                    <a:pt x="1064" y="7083"/>
                    <a:pt x="517" y="11794"/>
                  </a:cubicBezTo>
                  <a:cubicBezTo>
                    <a:pt x="0" y="16475"/>
                    <a:pt x="791" y="20913"/>
                    <a:pt x="3283" y="24925"/>
                  </a:cubicBezTo>
                  <a:lnTo>
                    <a:pt x="3465" y="24408"/>
                  </a:lnTo>
                  <a:cubicBezTo>
                    <a:pt x="5897" y="16566"/>
                    <a:pt x="6353" y="12402"/>
                    <a:pt x="7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5520875" y="3206350"/>
              <a:ext cx="359450" cy="530425"/>
            </a:xfrm>
            <a:custGeom>
              <a:avLst/>
              <a:gdLst/>
              <a:ahLst/>
              <a:cxnLst/>
              <a:rect l="l" t="t" r="r" b="b"/>
              <a:pathLst>
                <a:path w="14378" h="21217" extrusionOk="0">
                  <a:moveTo>
                    <a:pt x="486" y="0"/>
                  </a:moveTo>
                  <a:cubicBezTo>
                    <a:pt x="0" y="4560"/>
                    <a:pt x="1125" y="9271"/>
                    <a:pt x="3617" y="13101"/>
                  </a:cubicBezTo>
                  <a:cubicBezTo>
                    <a:pt x="6140" y="16931"/>
                    <a:pt x="10000" y="19849"/>
                    <a:pt x="14377" y="21216"/>
                  </a:cubicBezTo>
                  <a:cubicBezTo>
                    <a:pt x="13131" y="16019"/>
                    <a:pt x="9423" y="12523"/>
                    <a:pt x="6535" y="9848"/>
                  </a:cubicBezTo>
                  <a:cubicBezTo>
                    <a:pt x="3647" y="7174"/>
                    <a:pt x="821" y="3921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5356725" y="3720800"/>
              <a:ext cx="523600" cy="147750"/>
            </a:xfrm>
            <a:custGeom>
              <a:avLst/>
              <a:gdLst/>
              <a:ahLst/>
              <a:cxnLst/>
              <a:rect l="l" t="t" r="r" b="b"/>
              <a:pathLst>
                <a:path w="20944" h="5910" extrusionOk="0">
                  <a:moveTo>
                    <a:pt x="1" y="0"/>
                  </a:moveTo>
                  <a:cubicBezTo>
                    <a:pt x="426" y="2401"/>
                    <a:pt x="2523" y="4225"/>
                    <a:pt x="4833" y="5015"/>
                  </a:cubicBezTo>
                  <a:cubicBezTo>
                    <a:pt x="6443" y="5545"/>
                    <a:pt x="8155" y="5676"/>
                    <a:pt x="9868" y="5676"/>
                  </a:cubicBezTo>
                  <a:cubicBezTo>
                    <a:pt x="10614" y="5676"/>
                    <a:pt x="11360" y="5651"/>
                    <a:pt x="12098" y="5623"/>
                  </a:cubicBezTo>
                  <a:cubicBezTo>
                    <a:pt x="12272" y="5619"/>
                    <a:pt x="12450" y="5617"/>
                    <a:pt x="12633" y="5617"/>
                  </a:cubicBezTo>
                  <a:cubicBezTo>
                    <a:pt x="14906" y="5617"/>
                    <a:pt x="17840" y="5910"/>
                    <a:pt x="20159" y="5910"/>
                  </a:cubicBezTo>
                  <a:cubicBezTo>
                    <a:pt x="20429" y="5910"/>
                    <a:pt x="20691" y="5906"/>
                    <a:pt x="20943" y="5897"/>
                  </a:cubicBezTo>
                  <a:cubicBezTo>
                    <a:pt x="19657" y="3325"/>
                    <a:pt x="16458" y="2401"/>
                    <a:pt x="13576" y="2401"/>
                  </a:cubicBezTo>
                  <a:cubicBezTo>
                    <a:pt x="13529" y="2401"/>
                    <a:pt x="13482" y="2401"/>
                    <a:pt x="13435" y="2401"/>
                  </a:cubicBezTo>
                  <a:cubicBezTo>
                    <a:pt x="11419" y="2401"/>
                    <a:pt x="9372" y="2727"/>
                    <a:pt x="7348" y="2727"/>
                  </a:cubicBezTo>
                  <a:cubicBezTo>
                    <a:pt x="6474" y="2727"/>
                    <a:pt x="5604" y="2667"/>
                    <a:pt x="4742" y="2492"/>
                  </a:cubicBezTo>
                  <a:cubicBezTo>
                    <a:pt x="2979" y="2128"/>
                    <a:pt x="1308" y="124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5280725" y="3765625"/>
              <a:ext cx="617825" cy="408075"/>
            </a:xfrm>
            <a:custGeom>
              <a:avLst/>
              <a:gdLst/>
              <a:ahLst/>
              <a:cxnLst/>
              <a:rect l="l" t="t" r="r" b="b"/>
              <a:pathLst>
                <a:path w="24713" h="16323" extrusionOk="0">
                  <a:moveTo>
                    <a:pt x="1" y="0"/>
                  </a:moveTo>
                  <a:lnTo>
                    <a:pt x="1" y="0"/>
                  </a:lnTo>
                  <a:cubicBezTo>
                    <a:pt x="730" y="5836"/>
                    <a:pt x="4773" y="11156"/>
                    <a:pt x="10214" y="13405"/>
                  </a:cubicBezTo>
                  <a:cubicBezTo>
                    <a:pt x="13102" y="14590"/>
                    <a:pt x="23223" y="16171"/>
                    <a:pt x="24713" y="16323"/>
                  </a:cubicBezTo>
                  <a:cubicBezTo>
                    <a:pt x="23801" y="13952"/>
                    <a:pt x="21369" y="12463"/>
                    <a:pt x="18907" y="11764"/>
                  </a:cubicBezTo>
                  <a:cubicBezTo>
                    <a:pt x="16445" y="11064"/>
                    <a:pt x="13861" y="10943"/>
                    <a:pt x="11399" y="10274"/>
                  </a:cubicBezTo>
                  <a:cubicBezTo>
                    <a:pt x="6293" y="8876"/>
                    <a:pt x="1946" y="495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5190300" y="4220450"/>
              <a:ext cx="724975" cy="201750"/>
            </a:xfrm>
            <a:custGeom>
              <a:avLst/>
              <a:gdLst/>
              <a:ahLst/>
              <a:cxnLst/>
              <a:rect l="l" t="t" r="r" b="b"/>
              <a:pathLst>
                <a:path w="28999" h="8070" extrusionOk="0">
                  <a:moveTo>
                    <a:pt x="16759" y="1"/>
                  </a:moveTo>
                  <a:cubicBezTo>
                    <a:pt x="15879" y="1"/>
                    <a:pt x="15001" y="66"/>
                    <a:pt x="14135" y="197"/>
                  </a:cubicBezTo>
                  <a:cubicBezTo>
                    <a:pt x="8694" y="987"/>
                    <a:pt x="3800" y="4118"/>
                    <a:pt x="1" y="8069"/>
                  </a:cubicBezTo>
                  <a:cubicBezTo>
                    <a:pt x="3740" y="6428"/>
                    <a:pt x="7539" y="4756"/>
                    <a:pt x="11582" y="4118"/>
                  </a:cubicBezTo>
                  <a:cubicBezTo>
                    <a:pt x="12415" y="3986"/>
                    <a:pt x="13340" y="3931"/>
                    <a:pt x="14328" y="3931"/>
                  </a:cubicBezTo>
                  <a:cubicBezTo>
                    <a:pt x="18820" y="3931"/>
                    <a:pt x="24614" y="5076"/>
                    <a:pt x="28998" y="5425"/>
                  </a:cubicBezTo>
                  <a:cubicBezTo>
                    <a:pt x="26085" y="1821"/>
                    <a:pt x="21409" y="1"/>
                    <a:pt x="16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5866625" y="3068800"/>
              <a:ext cx="85125" cy="1544125"/>
            </a:xfrm>
            <a:custGeom>
              <a:avLst/>
              <a:gdLst/>
              <a:ahLst/>
              <a:cxnLst/>
              <a:rect l="l" t="t" r="r" b="b"/>
              <a:pathLst>
                <a:path w="3405" h="61765" extrusionOk="0">
                  <a:moveTo>
                    <a:pt x="1915" y="1"/>
                  </a:moveTo>
                  <a:cubicBezTo>
                    <a:pt x="1489" y="2554"/>
                    <a:pt x="1125" y="5107"/>
                    <a:pt x="882" y="7691"/>
                  </a:cubicBezTo>
                  <a:cubicBezTo>
                    <a:pt x="821" y="8329"/>
                    <a:pt x="760" y="8967"/>
                    <a:pt x="699" y="9606"/>
                  </a:cubicBezTo>
                  <a:lnTo>
                    <a:pt x="547" y="11551"/>
                  </a:lnTo>
                  <a:cubicBezTo>
                    <a:pt x="426" y="12828"/>
                    <a:pt x="365" y="14135"/>
                    <a:pt x="304" y="15411"/>
                  </a:cubicBezTo>
                  <a:cubicBezTo>
                    <a:pt x="61" y="20578"/>
                    <a:pt x="0" y="25776"/>
                    <a:pt x="91" y="30943"/>
                  </a:cubicBezTo>
                  <a:lnTo>
                    <a:pt x="122" y="32889"/>
                  </a:lnTo>
                  <a:lnTo>
                    <a:pt x="182" y="34834"/>
                  </a:lnTo>
                  <a:lnTo>
                    <a:pt x="243" y="36749"/>
                  </a:lnTo>
                  <a:lnTo>
                    <a:pt x="334" y="38694"/>
                  </a:lnTo>
                  <a:cubicBezTo>
                    <a:pt x="456" y="41278"/>
                    <a:pt x="638" y="43862"/>
                    <a:pt x="882" y="46445"/>
                  </a:cubicBezTo>
                  <a:lnTo>
                    <a:pt x="1094" y="48360"/>
                  </a:lnTo>
                  <a:cubicBezTo>
                    <a:pt x="1185" y="49029"/>
                    <a:pt x="1246" y="49667"/>
                    <a:pt x="1337" y="50305"/>
                  </a:cubicBezTo>
                  <a:lnTo>
                    <a:pt x="1611" y="52220"/>
                  </a:lnTo>
                  <a:cubicBezTo>
                    <a:pt x="1672" y="52859"/>
                    <a:pt x="1763" y="53497"/>
                    <a:pt x="1885" y="54135"/>
                  </a:cubicBezTo>
                  <a:cubicBezTo>
                    <a:pt x="2067" y="55412"/>
                    <a:pt x="2280" y="56688"/>
                    <a:pt x="2523" y="57965"/>
                  </a:cubicBezTo>
                  <a:cubicBezTo>
                    <a:pt x="2766" y="59242"/>
                    <a:pt x="3040" y="60518"/>
                    <a:pt x="3313" y="61765"/>
                  </a:cubicBezTo>
                  <a:lnTo>
                    <a:pt x="3404" y="61765"/>
                  </a:lnTo>
                  <a:cubicBezTo>
                    <a:pt x="3313" y="60458"/>
                    <a:pt x="3192" y="59181"/>
                    <a:pt x="3070" y="57904"/>
                  </a:cubicBezTo>
                  <a:cubicBezTo>
                    <a:pt x="2948" y="56597"/>
                    <a:pt x="2827" y="55321"/>
                    <a:pt x="2705" y="54044"/>
                  </a:cubicBezTo>
                  <a:cubicBezTo>
                    <a:pt x="2493" y="51460"/>
                    <a:pt x="2280" y="48907"/>
                    <a:pt x="2097" y="46324"/>
                  </a:cubicBezTo>
                  <a:cubicBezTo>
                    <a:pt x="2037" y="45685"/>
                    <a:pt x="1976" y="45047"/>
                    <a:pt x="1945" y="44409"/>
                  </a:cubicBezTo>
                  <a:lnTo>
                    <a:pt x="1793" y="42463"/>
                  </a:lnTo>
                  <a:cubicBezTo>
                    <a:pt x="1672" y="41187"/>
                    <a:pt x="1581" y="39910"/>
                    <a:pt x="1520" y="38633"/>
                  </a:cubicBezTo>
                  <a:lnTo>
                    <a:pt x="1368" y="36688"/>
                  </a:lnTo>
                  <a:lnTo>
                    <a:pt x="1246" y="34773"/>
                  </a:lnTo>
                  <a:lnTo>
                    <a:pt x="1125" y="32828"/>
                  </a:lnTo>
                  <a:lnTo>
                    <a:pt x="1034" y="30913"/>
                  </a:lnTo>
                  <a:cubicBezTo>
                    <a:pt x="821" y="25746"/>
                    <a:pt x="760" y="20609"/>
                    <a:pt x="912" y="15442"/>
                  </a:cubicBezTo>
                  <a:cubicBezTo>
                    <a:pt x="1003" y="10305"/>
                    <a:pt x="1337" y="5137"/>
                    <a:pt x="2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4096461" y="1445668"/>
            <a:ext cx="3759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Unit 10</a:t>
            </a:r>
            <a:endParaRPr lang="en-US" sz="6000" b="1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85" y="2237434"/>
            <a:ext cx="5267599" cy="1616411"/>
          </a:xfrm>
          <a:prstGeom prst="rect">
            <a:avLst/>
          </a:prstGeom>
        </p:spPr>
      </p:pic>
      <p:sp>
        <p:nvSpPr>
          <p:cNvPr id="109" name="Google Shape;2656;p43"/>
          <p:cNvSpPr txBox="1">
            <a:spLocks noGrp="1"/>
          </p:cNvSpPr>
          <p:nvPr>
            <p:ph type="subTitle" idx="1"/>
          </p:nvPr>
        </p:nvSpPr>
        <p:spPr>
          <a:xfrm>
            <a:off x="3893889" y="3982559"/>
            <a:ext cx="4164792" cy="42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sz="3200" b="1" dirty="0">
                <a:ln/>
                <a:solidFill>
                  <a:srgbClr val="002060"/>
                </a:solidFill>
              </a:rPr>
              <a:t>Lesson 1 - Period 1</a:t>
            </a:r>
            <a:endParaRPr sz="32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45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3000">
              <a:srgbClr val="D6E06D"/>
            </a:gs>
            <a:gs pos="32000">
              <a:srgbClr val="D6E0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ute animals in Zoo, Placards and banner in zoos Design for banner, layout,  annual report, web, flyer, brochure, ad. 10354507 Vector Art at Vecteez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239"/>
            <a:ext cx="12192000" cy="396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5777" y="808235"/>
            <a:ext cx="5583187" cy="8512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Time to say goodbye!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t="12386" r="5002" b="8223"/>
          <a:stretch/>
        </p:blipFill>
        <p:spPr>
          <a:xfrm>
            <a:off x="3755792" y="3076670"/>
            <a:ext cx="4179557" cy="3650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7" t="15354" r="9026" b="21162"/>
          <a:stretch/>
        </p:blipFill>
        <p:spPr>
          <a:xfrm>
            <a:off x="3845131" y="3378735"/>
            <a:ext cx="4301915" cy="3272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6"/>
          <a:stretch/>
        </p:blipFill>
        <p:spPr>
          <a:xfrm>
            <a:off x="3863837" y="3381663"/>
            <a:ext cx="4515127" cy="358380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850254" y="2351907"/>
            <a:ext cx="2377440" cy="4708981"/>
            <a:chOff x="6838171" y="1491462"/>
            <a:chExt cx="2377440" cy="4708981"/>
          </a:xfrm>
        </p:grpSpPr>
        <p:sp>
          <p:nvSpPr>
            <p:cNvPr id="10" name="Rounded Rectangle 9"/>
            <p:cNvSpPr/>
            <p:nvPr/>
          </p:nvSpPr>
          <p:spPr>
            <a:xfrm>
              <a:off x="6838171" y="2839695"/>
              <a:ext cx="2377440" cy="2946846"/>
            </a:xfrm>
            <a:prstGeom prst="roundRect">
              <a:avLst/>
            </a:prstGeom>
            <a:solidFill>
              <a:srgbClr val="F3C3DA"/>
            </a:solidFill>
            <a:ln>
              <a:solidFill>
                <a:srgbClr val="F3C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5983" y="1491462"/>
              <a:ext cx="1360714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0000" dirty="0">
                  <a:solidFill>
                    <a:srgbClr val="0070C0"/>
                  </a:solidFill>
                  <a:latin typeface="Calibri" panose="020F0502020204030204"/>
                </a:rPr>
                <a:t>z</a:t>
              </a:r>
            </a:p>
          </p:txBody>
        </p:sp>
      </p:grpSp>
      <p:pic>
        <p:nvPicPr>
          <p:cNvPr id="2" name="zeb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38334" y="2688943"/>
            <a:ext cx="609600" cy="609600"/>
          </a:xfrm>
          <a:prstGeom prst="rect">
            <a:avLst/>
          </a:prstGeom>
        </p:spPr>
      </p:pic>
      <p:pic>
        <p:nvPicPr>
          <p:cNvPr id="3" name="zeb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38334" y="1742307"/>
            <a:ext cx="609600" cy="609600"/>
          </a:xfrm>
          <a:prstGeom prst="rect">
            <a:avLst/>
          </a:prstGeom>
        </p:spPr>
      </p:pic>
      <p:pic>
        <p:nvPicPr>
          <p:cNvPr id="8" name="zo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96178" y="801953"/>
            <a:ext cx="609600" cy="609600"/>
          </a:xfrm>
          <a:prstGeom prst="rect">
            <a:avLst/>
          </a:prstGeom>
        </p:spPr>
      </p:pic>
      <p:pic>
        <p:nvPicPr>
          <p:cNvPr id="12" name="Unit 10_1_Listen and repeat">
            <a:hlinkClick r:id="" action="ppaction://media"/>
            <a:extLst>
              <a:ext uri="{FF2B5EF4-FFF2-40B4-BE49-F238E27FC236}">
                <a16:creationId xmlns:a16="http://schemas.microsoft.com/office/drawing/2014/main" id="{4B24CE3F-EBED-478A-BE02-BD37376D176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14801" end="11687.468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03711" y="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1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4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7"/>
            <a:ext cx="12267292" cy="6845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74" y="936171"/>
            <a:ext cx="1400856" cy="148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62" y="1171133"/>
            <a:ext cx="791935" cy="7603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5897" y="1171133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Listen and repeat.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444" y="1632797"/>
            <a:ext cx="950039" cy="5123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38406" y="549259"/>
            <a:ext cx="1045029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z</a:t>
            </a:r>
            <a:r>
              <a:rPr lang="en-US" sz="3600" b="1" dirty="0"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oo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5751" y="4141545"/>
            <a:ext cx="1474023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z</a:t>
            </a:r>
            <a:r>
              <a:rPr lang="en-US" sz="3600" b="1" dirty="0"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ebra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4522" y="2700365"/>
            <a:ext cx="1474023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z</a:t>
            </a:r>
            <a:r>
              <a:rPr lang="en-US" sz="3600" b="1" dirty="0"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ebu</a:t>
            </a:r>
          </a:p>
        </p:txBody>
      </p:sp>
      <p:pic>
        <p:nvPicPr>
          <p:cNvPr id="2" name="Unit 10_1_Listen and repeat">
            <a:hlinkClick r:id="" action="ppaction://media"/>
            <a:extLst>
              <a:ext uri="{FF2B5EF4-FFF2-40B4-BE49-F238E27FC236}">
                <a16:creationId xmlns:a16="http://schemas.microsoft.com/office/drawing/2014/main" id="{4B24CE3F-EBED-478A-BE02-BD37376D176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01" end="11687.468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67292" y="-16164"/>
            <a:ext cx="487363" cy="487363"/>
          </a:xfrm>
          <a:prstGeom prst="rect">
            <a:avLst/>
          </a:prstGeom>
        </p:spPr>
      </p:pic>
      <p:pic>
        <p:nvPicPr>
          <p:cNvPr id="15" name="Unit 10_1_Listen and repeat">
            <a:hlinkClick r:id="" action="ppaction://media"/>
            <a:extLst>
              <a:ext uri="{FF2B5EF4-FFF2-40B4-BE49-F238E27FC236}">
                <a16:creationId xmlns:a16="http://schemas.microsoft.com/office/drawing/2014/main" id="{17AE1100-C40D-4E30-A0AD-5C2863634D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64" end="8858.46869999999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02103" y="549259"/>
            <a:ext cx="487363" cy="487363"/>
          </a:xfrm>
          <a:prstGeom prst="rect">
            <a:avLst/>
          </a:prstGeom>
        </p:spPr>
      </p:pic>
      <p:pic>
        <p:nvPicPr>
          <p:cNvPr id="16" name="Unit 10_1_Listen and repeat">
            <a:hlinkClick r:id="" action="ppaction://media"/>
            <a:extLst>
              <a:ext uri="{FF2B5EF4-FFF2-40B4-BE49-F238E27FC236}">
                <a16:creationId xmlns:a16="http://schemas.microsoft.com/office/drawing/2014/main" id="{14032EC4-7F22-4661-85A5-DBAB97B15BE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761" end="5914.468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16276" y="1090277"/>
            <a:ext cx="487363" cy="487363"/>
          </a:xfrm>
          <a:prstGeom prst="rect">
            <a:avLst/>
          </a:prstGeom>
        </p:spPr>
      </p:pic>
      <p:pic>
        <p:nvPicPr>
          <p:cNvPr id="17" name="Unit 10_1_Listen and repeat">
            <a:hlinkClick r:id="" action="ppaction://media"/>
            <a:extLst>
              <a:ext uri="{FF2B5EF4-FFF2-40B4-BE49-F238E27FC236}">
                <a16:creationId xmlns:a16="http://schemas.microsoft.com/office/drawing/2014/main" id="{DF6FE0B2-98EB-4D70-AD8F-EDA9372FB9C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668" end="3054.468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34749" y="1687824"/>
            <a:ext cx="487363" cy="487363"/>
          </a:xfrm>
          <a:prstGeom prst="rect">
            <a:avLst/>
          </a:prstGeom>
        </p:spPr>
      </p:pic>
      <p:pic>
        <p:nvPicPr>
          <p:cNvPr id="18" name="Unit 10_1_Listen and repeat">
            <a:hlinkClick r:id="" action="ppaction://media"/>
            <a:extLst>
              <a:ext uri="{FF2B5EF4-FFF2-40B4-BE49-F238E27FC236}">
                <a16:creationId xmlns:a16="http://schemas.microsoft.com/office/drawing/2014/main" id="{7A085D43-7F97-4007-83F8-462E504300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11" end="3054.468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02103" y="2286476"/>
            <a:ext cx="487363" cy="48736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F8E68ACD-A050-4020-92BE-37EA31C2AE21}"/>
              </a:ext>
            </a:extLst>
          </p:cNvPr>
          <p:cNvSpPr/>
          <p:nvPr/>
        </p:nvSpPr>
        <p:spPr>
          <a:xfrm>
            <a:off x="5775960" y="6057899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F17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A0AC7DE-2C16-4E5C-8981-53341E696226}"/>
              </a:ext>
            </a:extLst>
          </p:cNvPr>
          <p:cNvSpPr/>
          <p:nvPr/>
        </p:nvSpPr>
        <p:spPr>
          <a:xfrm rot="5400000">
            <a:off x="5960795" y="6221596"/>
            <a:ext cx="365760" cy="338953"/>
          </a:xfrm>
          <a:prstGeom prst="triangle">
            <a:avLst/>
          </a:prstGeom>
          <a:solidFill>
            <a:srgbClr val="F17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4B063A-5ACE-4D7B-A936-D3320D7AB7F3}"/>
              </a:ext>
            </a:extLst>
          </p:cNvPr>
          <p:cNvGrpSpPr/>
          <p:nvPr/>
        </p:nvGrpSpPr>
        <p:grpSpPr>
          <a:xfrm rot="5400000">
            <a:off x="5887178" y="6203199"/>
            <a:ext cx="417647" cy="349480"/>
            <a:chOff x="4333009" y="4935682"/>
            <a:chExt cx="417647" cy="349480"/>
          </a:xfrm>
        </p:grpSpPr>
        <p:sp>
          <p:nvSpPr>
            <p:cNvPr id="22" name="Minus Sign 21">
              <a:extLst>
                <a:ext uri="{FF2B5EF4-FFF2-40B4-BE49-F238E27FC236}">
                  <a16:creationId xmlns:a16="http://schemas.microsoft.com/office/drawing/2014/main" id="{106D4C8F-FBC1-4C5A-9690-656EEA7813B9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solidFill>
              <a:srgbClr val="F172AC"/>
            </a:solidFill>
            <a:ln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" name="Minus Sign 22">
              <a:extLst>
                <a:ext uri="{FF2B5EF4-FFF2-40B4-BE49-F238E27FC236}">
                  <a16:creationId xmlns:a16="http://schemas.microsoft.com/office/drawing/2014/main" id="{77DA2406-75EA-49C5-BE89-FE88E0BBF067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solidFill>
              <a:srgbClr val="F172AC"/>
            </a:solidFill>
            <a:ln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9550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8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229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200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2000" fill="hold" grpId="1" nodeType="withEffect">
                                  <p:stCondLst>
                                    <p:cond delay="875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2000" fill="hold" grpId="1" nodeType="withEffect">
                                  <p:stCondLst>
                                    <p:cond delay="1225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250"/>
                            </p:stCondLst>
                            <p:childTnLst>
                              <p:par>
                                <p:cTn id="8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14440" r="5583" b="20741"/>
          <a:stretch/>
        </p:blipFill>
        <p:spPr>
          <a:xfrm>
            <a:off x="4902062" y="507956"/>
            <a:ext cx="2626909" cy="1940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14941" r="6406" b="9696"/>
          <a:stretch/>
        </p:blipFill>
        <p:spPr>
          <a:xfrm>
            <a:off x="629628" y="560427"/>
            <a:ext cx="2708902" cy="2277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0"/>
          <a:stretch/>
        </p:blipFill>
        <p:spPr>
          <a:xfrm>
            <a:off x="9092503" y="271674"/>
            <a:ext cx="2894627" cy="235831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48816" y="3059250"/>
            <a:ext cx="1564826" cy="641592"/>
            <a:chOff x="1406977" y="3691352"/>
            <a:chExt cx="1564826" cy="641592"/>
          </a:xfrm>
        </p:grpSpPr>
        <p:sp>
          <p:nvSpPr>
            <p:cNvPr id="10" name="Rounded Rectangle 9"/>
            <p:cNvSpPr/>
            <p:nvPr/>
          </p:nvSpPr>
          <p:spPr>
            <a:xfrm>
              <a:off x="1406977" y="3691352"/>
              <a:ext cx="1564826" cy="641592"/>
            </a:xfrm>
            <a:prstGeom prst="roundRect">
              <a:avLst>
                <a:gd name="adj" fmla="val 32594"/>
              </a:avLst>
            </a:prstGeom>
            <a:solidFill>
              <a:srgbClr val="F3C3DA"/>
            </a:solidFill>
            <a:ln>
              <a:solidFill>
                <a:srgbClr val="F3C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48506" y="3735149"/>
              <a:ext cx="108176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zebu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13587" y="2926187"/>
            <a:ext cx="1564826" cy="641592"/>
            <a:chOff x="1406977" y="3691352"/>
            <a:chExt cx="1564826" cy="641592"/>
          </a:xfrm>
        </p:grpSpPr>
        <p:sp>
          <p:nvSpPr>
            <p:cNvPr id="13" name="Rounded Rectangle 12"/>
            <p:cNvSpPr/>
            <p:nvPr/>
          </p:nvSpPr>
          <p:spPr>
            <a:xfrm>
              <a:off x="1406977" y="3691352"/>
              <a:ext cx="1564826" cy="641592"/>
            </a:xfrm>
            <a:prstGeom prst="roundRect">
              <a:avLst>
                <a:gd name="adj" fmla="val 32594"/>
              </a:avLst>
            </a:prstGeom>
            <a:solidFill>
              <a:srgbClr val="F3C3DA"/>
            </a:solidFill>
            <a:ln>
              <a:solidFill>
                <a:srgbClr val="F3C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27741" y="3735149"/>
              <a:ext cx="132329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zebra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640708" y="2941233"/>
            <a:ext cx="1564826" cy="641592"/>
            <a:chOff x="1406977" y="3691352"/>
            <a:chExt cx="1564826" cy="641592"/>
          </a:xfrm>
        </p:grpSpPr>
        <p:sp>
          <p:nvSpPr>
            <p:cNvPr id="16" name="Rounded Rectangle 15"/>
            <p:cNvSpPr/>
            <p:nvPr/>
          </p:nvSpPr>
          <p:spPr>
            <a:xfrm>
              <a:off x="1406977" y="3691352"/>
              <a:ext cx="1564826" cy="641592"/>
            </a:xfrm>
            <a:prstGeom prst="roundRect">
              <a:avLst>
                <a:gd name="adj" fmla="val 32594"/>
              </a:avLst>
            </a:prstGeom>
            <a:solidFill>
              <a:srgbClr val="F3C3DA"/>
            </a:solidFill>
            <a:ln>
              <a:solidFill>
                <a:srgbClr val="F3C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26290" y="3735149"/>
              <a:ext cx="11262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zoo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334483" y="3106269"/>
            <a:ext cx="4473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</a:t>
            </a:r>
            <a:endParaRPr lang="en-US" sz="3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49141" y="2973206"/>
            <a:ext cx="3513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</a:t>
            </a:r>
            <a:endParaRPr lang="en-US" sz="3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31667" y="2988252"/>
            <a:ext cx="3513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</a:t>
            </a:r>
            <a:endParaRPr lang="en-US" sz="300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48603" y="3099825"/>
            <a:ext cx="3513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</a:t>
            </a:r>
            <a:endParaRPr lang="en-US" sz="3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45943" y="2966762"/>
            <a:ext cx="3513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</a:t>
            </a:r>
            <a:endParaRPr lang="en-US" sz="3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31667" y="2981808"/>
            <a:ext cx="3513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</a:t>
            </a:r>
            <a:endParaRPr lang="en-US" sz="300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3587" y="4045996"/>
            <a:ext cx="1463040" cy="2791004"/>
          </a:xfrm>
          <a:prstGeom prst="roundRect">
            <a:avLst/>
          </a:prstGeom>
          <a:solidFill>
            <a:srgbClr val="F3C3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</a:t>
            </a:r>
          </a:p>
        </p:txBody>
      </p:sp>
      <p:pic>
        <p:nvPicPr>
          <p:cNvPr id="26" name="Unit 10_1_Listen and repeat">
            <a:hlinkClick r:id="" action="ppaction://media"/>
            <a:extLst>
              <a:ext uri="{FF2B5EF4-FFF2-40B4-BE49-F238E27FC236}">
                <a16:creationId xmlns:a16="http://schemas.microsoft.com/office/drawing/2014/main" id="{17AE1100-C40D-4E30-A0AD-5C2863634D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64" end="8858.46869999999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07559" y="1872341"/>
            <a:ext cx="487363" cy="487363"/>
          </a:xfrm>
          <a:prstGeom prst="rect">
            <a:avLst/>
          </a:prstGeom>
        </p:spPr>
      </p:pic>
      <p:pic>
        <p:nvPicPr>
          <p:cNvPr id="27" name="Unit 10_1_Listen and repeat">
            <a:hlinkClick r:id="" action="ppaction://media"/>
            <a:extLst>
              <a:ext uri="{FF2B5EF4-FFF2-40B4-BE49-F238E27FC236}">
                <a16:creationId xmlns:a16="http://schemas.microsoft.com/office/drawing/2014/main" id="{4B24CE3F-EBED-478A-BE02-BD37376D176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01" end="11687.468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07559" y="2661417"/>
            <a:ext cx="487363" cy="487363"/>
          </a:xfrm>
          <a:prstGeom prst="rect">
            <a:avLst/>
          </a:prstGeom>
        </p:spPr>
      </p:pic>
      <p:pic>
        <p:nvPicPr>
          <p:cNvPr id="28" name="Unit 10_1_Listen and repeat">
            <a:hlinkClick r:id="" action="ppaction://media"/>
            <a:extLst>
              <a:ext uri="{FF2B5EF4-FFF2-40B4-BE49-F238E27FC236}">
                <a16:creationId xmlns:a16="http://schemas.microsoft.com/office/drawing/2014/main" id="{14032EC4-7F22-4661-85A5-DBAB97B15BE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761" end="5914.468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567787" y="202610"/>
            <a:ext cx="487363" cy="487363"/>
          </a:xfrm>
          <a:prstGeom prst="rect">
            <a:avLst/>
          </a:prstGeom>
        </p:spPr>
      </p:pic>
      <p:pic>
        <p:nvPicPr>
          <p:cNvPr id="29" name="Unit 10_1_Listen and repeat">
            <a:hlinkClick r:id="" action="ppaction://media"/>
            <a:extLst>
              <a:ext uri="{FF2B5EF4-FFF2-40B4-BE49-F238E27FC236}">
                <a16:creationId xmlns:a16="http://schemas.microsoft.com/office/drawing/2014/main" id="{DF6FE0B2-98EB-4D70-AD8F-EDA9372FB9C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668" end="3054.468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07559" y="990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8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4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6475 0.24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401 0.2488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1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23507 0.251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3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347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7"/>
            <a:ext cx="12317506" cy="6845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56" y="295199"/>
            <a:ext cx="2789095" cy="640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74" y="936171"/>
            <a:ext cx="1400856" cy="148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166" y="1171133"/>
            <a:ext cx="777524" cy="7603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5897" y="1171133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Point and say.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444" y="1654735"/>
            <a:ext cx="950039" cy="4684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38406" y="549259"/>
            <a:ext cx="1045029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z</a:t>
            </a:r>
            <a:r>
              <a:rPr lang="en-US" sz="3600" b="1"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oo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5751" y="4141545"/>
            <a:ext cx="1474023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z</a:t>
            </a:r>
            <a:r>
              <a:rPr lang="en-US" sz="3600" b="1"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ebra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4522" y="2700365"/>
            <a:ext cx="1474023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z</a:t>
            </a:r>
            <a:r>
              <a:rPr lang="en-US" sz="3600" b="1"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ebu</a:t>
            </a:r>
          </a:p>
        </p:txBody>
      </p:sp>
      <p:pic>
        <p:nvPicPr>
          <p:cNvPr id="16" name="Picture 2" descr="Free Finger Cliparts, Download Free Finger Cliparts png images, Free  ClipArts on Clipart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57911" y="4464709"/>
            <a:ext cx="576745" cy="76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ree Finger Cliparts, Download Free Finger Cliparts png images, Free  ClipArts on Clipart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5626" y="950268"/>
            <a:ext cx="576745" cy="76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ree Finger Cliparts, Download Free Finger Cliparts png images, Free  ClipArts on Clipart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4788" y="3247822"/>
            <a:ext cx="576745" cy="76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ree Finger Cliparts, Download Free Finger Cliparts png images, Free  ClipArts on Clipart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7947" y="2078553"/>
            <a:ext cx="576745" cy="76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22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658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30" y="0"/>
            <a:ext cx="143432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63801" y="3618061"/>
            <a:ext cx="1825543" cy="139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5317164" y="2183990"/>
            <a:ext cx="1518819" cy="24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497812">
            <a:off x="9572070" y="3836468"/>
            <a:ext cx="2057630" cy="2598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4915630">
            <a:off x="9983929" y="-519592"/>
            <a:ext cx="1863761" cy="2871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06443" y="0"/>
            <a:ext cx="3657600" cy="110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56;p50"/>
          <p:cNvPicPr preferRelativeResize="0"/>
          <p:nvPr/>
        </p:nvPicPr>
        <p:blipFill rotWithShape="1">
          <a:blip r:embed="rId11">
            <a:alphaModFix/>
          </a:blip>
          <a:srcRect b="58701"/>
          <a:stretch/>
        </p:blipFill>
        <p:spPr>
          <a:xfrm>
            <a:off x="-117658" y="5791325"/>
            <a:ext cx="2458619" cy="102033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5493D550-7C0F-4890-B409-F68FB10362A3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20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E30DE14-000A-4676-BB20-DABD76D69FD0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19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56CF8E8-6016-4B33-A5FC-AD3376BB572E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18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4A81F7B-79EB-42CC-A864-618A4C809CBC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17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BCB1099-A4D0-4213-A48D-453BAE4F2283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16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88D9F82-755D-468A-BB91-487AF7312B12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15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65F2FF0-1010-4646-8A54-E9330DE3D510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14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ACA413E-997D-495F-B961-41C3EA7137F9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13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5041B9E-399B-4520-AABB-6472B5CCC877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12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413227D-F08E-4193-AE4B-48A9C589F87C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11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7BA3BB1-6210-4247-B67E-9154A9B7EE8E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10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CA7996-CBB5-4D13-B384-E40EF2B280CA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9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8159CE2-C6E7-49AE-8CCA-ECF5932F7B4D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45D3A95-72C6-4DD9-8C95-48EAECE6C893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BB9916-DA80-4286-84E6-1345FB086F27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7EB9878-EBD6-4490-97E4-3ACABC8C0A37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8ECC007-E538-46DD-BA23-F8984513CB53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FE50793-1A35-40AC-B840-C765FCC7B686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E058B2-C8C9-46C9-A548-BED2E1FE3D82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AC68367-2FBE-4034-86EB-5D2C14DE5D65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1215F7F-52BA-499A-A846-4428567C3CDC}"/>
              </a:ext>
            </a:extLst>
          </p:cNvPr>
          <p:cNvSpPr/>
          <p:nvPr/>
        </p:nvSpPr>
        <p:spPr>
          <a:xfrm>
            <a:off x="2771876" y="984430"/>
            <a:ext cx="1288071" cy="1223515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C7A6285-B35B-4DEC-B87D-B1B9606A14C8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346F508-967B-41D8-A1A0-2B5C463E75EB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19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84ACA89-0C10-4191-84E2-E808EE3EA2F6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18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D95ACC1-5CEA-497D-8D83-CF509FEF14E3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17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FFBD92D-12A7-4525-B161-94B9B3385015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16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66CF66D-DB63-4524-A389-23DA574A1409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15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7BA329A-74CE-4EC4-B86B-E09736BC4A04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14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A8F7BE0-AF92-4127-9288-4D3CD3F8F471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13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8522539-69CE-41F8-AEDD-C00004FBF9B4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12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81EDC47-13AA-4F57-90B7-02AFAA490328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11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C28953D-49F4-4368-8C42-B1F1E0AE1090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10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AB7938B-BAA2-42BC-B2E4-86E96C4DE397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9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38C8A68-F3BA-4C9E-A775-4EB67F87E100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2E79272-B310-4448-96AE-AE107FBA8A37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1CBAC8D-C2AD-433D-A129-2ABF322FC7D8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675831F-CE28-4CCE-9CE3-6C97DB9EFE97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34E4779-B7F6-4970-8AE5-08013AFD872D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7B8DD87-C42A-43AB-82FA-3D9303DA3B0B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B2C9A1B-6739-4F9F-8D90-85C5A41155F6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FF70394-4837-4167-87E4-773DAA0F6506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1BD514B-D652-4DBB-BC87-C59C1C5AC15C}"/>
              </a:ext>
            </a:extLst>
          </p:cNvPr>
          <p:cNvSpPr/>
          <p:nvPr/>
        </p:nvSpPr>
        <p:spPr>
          <a:xfrm>
            <a:off x="8625800" y="984430"/>
            <a:ext cx="1288071" cy="1223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0</a:t>
            </a:r>
          </a:p>
        </p:txBody>
      </p:sp>
      <p:pic>
        <p:nvPicPr>
          <p:cNvPr id="84" name="Picture 4" descr="https://i.pinimg.com/originals/ac/28/ec/ac28ecd740c6d0af3fe9df8244417c51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27" y="2330777"/>
            <a:ext cx="1572142" cy="133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https://i.pinimg.com/originals/d9/fb/3d/d9fb3d22a488b1c05f72ae57ca9e2f23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61" y="2300379"/>
            <a:ext cx="1666017" cy="13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Google Shape;638;p5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17658" y="3419978"/>
            <a:ext cx="1773697" cy="1812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647;p5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484854" y="109061"/>
            <a:ext cx="956158" cy="71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641;p50"/>
          <p:cNvPicPr preferRelativeResize="0"/>
          <p:nvPr/>
        </p:nvPicPr>
        <p:blipFill rotWithShape="1">
          <a:blip r:embed="rId16">
            <a:alphaModFix/>
          </a:blip>
          <a:srcRect b="51412"/>
          <a:stretch/>
        </p:blipFill>
        <p:spPr>
          <a:xfrm>
            <a:off x="8848721" y="5925140"/>
            <a:ext cx="3391676" cy="9328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>
            <a:hlinkClick r:id="rId17" action="ppaction://hlinksldjump"/>
          </p:cNvPr>
          <p:cNvSpPr/>
          <p:nvPr/>
        </p:nvSpPr>
        <p:spPr>
          <a:xfrm>
            <a:off x="2128912" y="5761369"/>
            <a:ext cx="1589649" cy="681635"/>
          </a:xfrm>
          <a:prstGeom prst="roundRect">
            <a:avLst/>
          </a:prstGeom>
          <a:solidFill>
            <a:srgbClr val="99FF66"/>
          </a:solidFill>
          <a:ln>
            <a:solidFill>
              <a:srgbClr val="008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D86"/>
                </a:solidFill>
              </a:rPr>
              <a:t>Round</a:t>
            </a:r>
            <a:r>
              <a:rPr lang="en-US" sz="2400" dirty="0">
                <a:solidFill>
                  <a:srgbClr val="002D86"/>
                </a:solidFill>
              </a:rPr>
              <a:t>  </a:t>
            </a:r>
            <a:r>
              <a:rPr lang="en-US" sz="2400" b="1" dirty="0">
                <a:solidFill>
                  <a:srgbClr val="002D86"/>
                </a:solidFill>
              </a:rPr>
              <a:t>1</a:t>
            </a:r>
          </a:p>
        </p:txBody>
      </p:sp>
      <p:sp>
        <p:nvSpPr>
          <p:cNvPr id="98" name="Rounded Rectangle 97">
            <a:hlinkClick r:id="rId18" action="ppaction://hlinksldjump"/>
          </p:cNvPr>
          <p:cNvSpPr/>
          <p:nvPr/>
        </p:nvSpPr>
        <p:spPr>
          <a:xfrm>
            <a:off x="4038549" y="5761368"/>
            <a:ext cx="1589649" cy="681635"/>
          </a:xfrm>
          <a:prstGeom prst="roundRect">
            <a:avLst/>
          </a:prstGeom>
          <a:solidFill>
            <a:srgbClr val="99FF66"/>
          </a:solidFill>
          <a:ln>
            <a:solidFill>
              <a:srgbClr val="008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D86"/>
                </a:solidFill>
              </a:rPr>
              <a:t>Round</a:t>
            </a:r>
            <a:r>
              <a:rPr lang="en-US" sz="2400" dirty="0">
                <a:solidFill>
                  <a:srgbClr val="002D86"/>
                </a:solidFill>
              </a:rPr>
              <a:t>  </a:t>
            </a:r>
            <a:r>
              <a:rPr lang="en-US" sz="2400" b="1" dirty="0">
                <a:solidFill>
                  <a:srgbClr val="002D86"/>
                </a:solidFill>
              </a:rPr>
              <a:t>2</a:t>
            </a:r>
          </a:p>
        </p:txBody>
      </p:sp>
      <p:sp>
        <p:nvSpPr>
          <p:cNvPr id="99" name="Rounded Rectangle 98">
            <a:hlinkClick r:id="rId19" action="ppaction://hlinksldjump"/>
          </p:cNvPr>
          <p:cNvSpPr/>
          <p:nvPr/>
        </p:nvSpPr>
        <p:spPr>
          <a:xfrm>
            <a:off x="5948186" y="5790723"/>
            <a:ext cx="1589649" cy="681635"/>
          </a:xfrm>
          <a:prstGeom prst="roundRect">
            <a:avLst/>
          </a:prstGeom>
          <a:solidFill>
            <a:srgbClr val="99FF66"/>
          </a:solidFill>
          <a:ln>
            <a:solidFill>
              <a:srgbClr val="008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D86"/>
                </a:solidFill>
              </a:rPr>
              <a:t>Round  3</a:t>
            </a:r>
          </a:p>
        </p:txBody>
      </p:sp>
      <p:sp>
        <p:nvSpPr>
          <p:cNvPr id="100" name="Rounded Rectangle 99">
            <a:hlinkClick r:id="rId20" action="ppaction://hlinksldjump"/>
          </p:cNvPr>
          <p:cNvSpPr/>
          <p:nvPr/>
        </p:nvSpPr>
        <p:spPr>
          <a:xfrm>
            <a:off x="7841121" y="5764633"/>
            <a:ext cx="1589649" cy="681635"/>
          </a:xfrm>
          <a:prstGeom prst="roundRect">
            <a:avLst/>
          </a:prstGeom>
          <a:solidFill>
            <a:srgbClr val="99FF66"/>
          </a:solidFill>
          <a:ln>
            <a:solidFill>
              <a:srgbClr val="008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D86"/>
                </a:solidFill>
              </a:rPr>
              <a:t>Round</a:t>
            </a:r>
            <a:r>
              <a:rPr lang="en-US" sz="2400" dirty="0">
                <a:solidFill>
                  <a:srgbClr val="002D86"/>
                </a:solidFill>
              </a:rPr>
              <a:t>  </a:t>
            </a:r>
            <a:r>
              <a:rPr lang="en-US" sz="2400" b="1" dirty="0">
                <a:solidFill>
                  <a:srgbClr val="002D86"/>
                </a:solidFill>
              </a:rPr>
              <a:t>4</a:t>
            </a:r>
          </a:p>
        </p:txBody>
      </p:sp>
      <p:sp>
        <p:nvSpPr>
          <p:cNvPr id="101" name="Google Shape;237;p31"/>
          <p:cNvSpPr txBox="1"/>
          <p:nvPr/>
        </p:nvSpPr>
        <p:spPr>
          <a:xfrm>
            <a:off x="3017840" y="109061"/>
            <a:ext cx="5925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" sz="4800" b="1" dirty="0">
                <a:solidFill>
                  <a:srgbClr val="FF5050"/>
                </a:solidFill>
                <a:latin typeface="Lalezar"/>
                <a:ea typeface="Lalezar"/>
                <a:cs typeface="Lalezar"/>
                <a:sym typeface="Lalezar"/>
              </a:rPr>
              <a:t>KIM’S GAME</a:t>
            </a:r>
            <a:endParaRPr sz="500" b="1" dirty="0">
              <a:solidFill>
                <a:srgbClr val="FF5050"/>
              </a:solidFill>
            </a:endParaRPr>
          </a:p>
        </p:txBody>
      </p:sp>
      <p:pic>
        <p:nvPicPr>
          <p:cNvPr id="86" name="Picture 4" descr="Finish button Royalty Free Vector Image - VectorStock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478" b="85075" l="2451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65"/>
          <a:stretch/>
        </p:blipFill>
        <p:spPr bwMode="auto">
          <a:xfrm>
            <a:off x="11250295" y="6067138"/>
            <a:ext cx="941705" cy="7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7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86897" y="2250479"/>
            <a:ext cx="1714501" cy="161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38" y="-134"/>
            <a:ext cx="2332794" cy="204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4107" y="4217141"/>
            <a:ext cx="1751558" cy="167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509462">
            <a:off x="441696" y="-121601"/>
            <a:ext cx="953445" cy="119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6888884">
            <a:off x="10161458" y="1425"/>
            <a:ext cx="173943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 rotWithShape="1">
          <a:blip r:embed="rId11">
            <a:alphaModFix/>
          </a:blip>
          <a:srcRect b="49263"/>
          <a:stretch/>
        </p:blipFill>
        <p:spPr>
          <a:xfrm rot="10768743">
            <a:off x="4403107" y="32169"/>
            <a:ext cx="3059801" cy="155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1"/>
          <p:cNvPicPr preferRelativeResize="0"/>
          <p:nvPr/>
        </p:nvPicPr>
        <p:blipFill rotWithShape="1">
          <a:blip r:embed="rId12">
            <a:alphaModFix/>
          </a:blip>
          <a:srcRect r="7273" b="14895"/>
          <a:stretch/>
        </p:blipFill>
        <p:spPr>
          <a:xfrm>
            <a:off x="8180794" y="4129167"/>
            <a:ext cx="3995379" cy="275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3293780">
            <a:off x="329821" y="4176592"/>
            <a:ext cx="1908814" cy="25056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4" descr="Fruit of the month: Apples - Harvard Healt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16403" y="2751384"/>
            <a:ext cx="5841738" cy="1569660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FINISH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14941" r="6406" b="9696"/>
          <a:stretch/>
        </p:blipFill>
        <p:spPr>
          <a:xfrm flipH="1">
            <a:off x="3372690" y="1575817"/>
            <a:ext cx="4758137" cy="37298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14440" r="5583" b="20741"/>
          <a:stretch/>
        </p:blipFill>
        <p:spPr>
          <a:xfrm>
            <a:off x="3320417" y="1725045"/>
            <a:ext cx="4862680" cy="3591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0"/>
          <a:stretch/>
        </p:blipFill>
        <p:spPr>
          <a:xfrm>
            <a:off x="3765122" y="1611860"/>
            <a:ext cx="4685695" cy="3817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2139" y="2861441"/>
            <a:ext cx="5841738" cy="1569660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</a:p>
        </p:txBody>
      </p:sp>
      <p:pic>
        <p:nvPicPr>
          <p:cNvPr id="6154" name="Picture 10" descr="Round back button, arrow, return png | PNGEg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500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3" y="6065055"/>
            <a:ext cx="701675" cy="6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7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c-logo-1308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72413" y="2054067"/>
            <a:ext cx="1714501" cy="161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732" y="-6532"/>
            <a:ext cx="2332794" cy="204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4107" y="4217141"/>
            <a:ext cx="1751558" cy="167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509462">
            <a:off x="409627" y="-142794"/>
            <a:ext cx="953445" cy="119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6888884">
            <a:off x="10278373" y="-13044"/>
            <a:ext cx="173943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 rotWithShape="1">
          <a:blip r:embed="rId11">
            <a:alphaModFix/>
          </a:blip>
          <a:srcRect b="49263"/>
          <a:stretch/>
        </p:blipFill>
        <p:spPr>
          <a:xfrm rot="10768743">
            <a:off x="4578068" y="1543"/>
            <a:ext cx="3059801" cy="155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1"/>
          <p:cNvPicPr preferRelativeResize="0"/>
          <p:nvPr/>
        </p:nvPicPr>
        <p:blipFill rotWithShape="1">
          <a:blip r:embed="rId12">
            <a:alphaModFix/>
          </a:blip>
          <a:srcRect r="7273" b="14895"/>
          <a:stretch/>
        </p:blipFill>
        <p:spPr>
          <a:xfrm>
            <a:off x="8214219" y="4107671"/>
            <a:ext cx="3995379" cy="275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3293780">
            <a:off x="551340" y="4327431"/>
            <a:ext cx="1908814" cy="25056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4" descr="Fruit of the month: Apples - Harvard Healt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16403" y="2751384"/>
            <a:ext cx="5841738" cy="1569660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FINISH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14941" r="6406" b="9696"/>
          <a:stretch/>
        </p:blipFill>
        <p:spPr>
          <a:xfrm flipH="1">
            <a:off x="3372690" y="1575817"/>
            <a:ext cx="4758137" cy="37298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14440" r="5583" b="20741"/>
          <a:stretch/>
        </p:blipFill>
        <p:spPr>
          <a:xfrm>
            <a:off x="3320417" y="1725045"/>
            <a:ext cx="4862680" cy="3591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0"/>
          <a:stretch/>
        </p:blipFill>
        <p:spPr>
          <a:xfrm>
            <a:off x="3765122" y="1611860"/>
            <a:ext cx="4685695" cy="3817534"/>
          </a:xfrm>
          <a:prstGeom prst="rect">
            <a:avLst/>
          </a:prstGeom>
        </p:spPr>
      </p:pic>
      <p:pic>
        <p:nvPicPr>
          <p:cNvPr id="6148" name="Picture 4" descr="Monkey Clip Art Images - Free Download on Freepik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8774" y1="23003" x2="27353" y2="29073"/>
                        <a14:foregroundMark x1="52931" y1="22684" x2="54707" y2="31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45" y="1718413"/>
            <a:ext cx="3466417" cy="385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2139" y="2861441"/>
            <a:ext cx="5841738" cy="1569660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</a:p>
        </p:txBody>
      </p:sp>
      <p:pic>
        <p:nvPicPr>
          <p:cNvPr id="20" name="Picture 10" descr="Round back button, arrow, return png | PNGEg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500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3" y="6065055"/>
            <a:ext cx="701675" cy="6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52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c-logo-1308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62587" y="2229193"/>
            <a:ext cx="1714501" cy="161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1620" y="-14143"/>
            <a:ext cx="2332794" cy="204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4107" y="4217141"/>
            <a:ext cx="1751558" cy="167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509462">
            <a:off x="447496" y="18296"/>
            <a:ext cx="953445" cy="119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6888884">
            <a:off x="10278416" y="-20655"/>
            <a:ext cx="173943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 rotWithShape="1">
          <a:blip r:embed="rId11">
            <a:alphaModFix/>
          </a:blip>
          <a:srcRect b="49263"/>
          <a:stretch/>
        </p:blipFill>
        <p:spPr>
          <a:xfrm rot="10768743">
            <a:off x="4403107" y="45832"/>
            <a:ext cx="3059801" cy="155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1"/>
          <p:cNvPicPr preferRelativeResize="0"/>
          <p:nvPr/>
        </p:nvPicPr>
        <p:blipFill rotWithShape="1">
          <a:blip r:embed="rId12">
            <a:alphaModFix/>
          </a:blip>
          <a:srcRect r="7273" b="14895"/>
          <a:stretch/>
        </p:blipFill>
        <p:spPr>
          <a:xfrm>
            <a:off x="8214219" y="4107671"/>
            <a:ext cx="3995379" cy="275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3293780">
            <a:off x="555302" y="4393336"/>
            <a:ext cx="1908814" cy="25056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4" descr="Fruit of the month: Apples - Harvard Healt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16403" y="2751384"/>
            <a:ext cx="5841738" cy="1569660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FINISH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14941" r="6406" b="9696"/>
          <a:stretch/>
        </p:blipFill>
        <p:spPr>
          <a:xfrm flipH="1">
            <a:off x="3372690" y="1575817"/>
            <a:ext cx="4758137" cy="37298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14440" r="5583" b="20741"/>
          <a:stretch/>
        </p:blipFill>
        <p:spPr>
          <a:xfrm>
            <a:off x="3320417" y="1725045"/>
            <a:ext cx="4862680" cy="3591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0"/>
          <a:stretch/>
        </p:blipFill>
        <p:spPr>
          <a:xfrm>
            <a:off x="3765122" y="1611860"/>
            <a:ext cx="4685695" cy="3817534"/>
          </a:xfrm>
          <a:prstGeom prst="rect">
            <a:avLst/>
          </a:prstGeom>
        </p:spPr>
      </p:pic>
      <p:pic>
        <p:nvPicPr>
          <p:cNvPr id="6148" name="Picture 4" descr="Monkey Clip Art Images - Free Download on Freepik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8774" y1="23003" x2="27353" y2="29073"/>
                        <a14:foregroundMark x1="52931" y1="22684" x2="54707" y2="31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45" y="1718413"/>
            <a:ext cx="3466417" cy="385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iraffe Clip Art Free | Clipart Panda - Free Clipart Images | Cartoon  giraffe, Giraffe, Free clip art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36" b="100000" l="353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275" y="1743913"/>
            <a:ext cx="3885401" cy="388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2139" y="2861441"/>
            <a:ext cx="5841738" cy="1569660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</a:p>
        </p:txBody>
      </p:sp>
      <p:pic>
        <p:nvPicPr>
          <p:cNvPr id="20" name="Picture 10" descr="Round back button, arrow, return png | PNGEg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500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3" y="6065055"/>
            <a:ext cx="701675" cy="6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68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c-logo-1308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26459" y="2244713"/>
            <a:ext cx="1714501" cy="161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5826" y="7937"/>
            <a:ext cx="2332794" cy="204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4107" y="4217141"/>
            <a:ext cx="1751558" cy="167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509462">
            <a:off x="432259" y="20556"/>
            <a:ext cx="953445" cy="119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6888884">
            <a:off x="10278417" y="1425"/>
            <a:ext cx="173943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 rotWithShape="1">
          <a:blip r:embed="rId11">
            <a:alphaModFix/>
          </a:blip>
          <a:srcRect b="49263"/>
          <a:stretch/>
        </p:blipFill>
        <p:spPr>
          <a:xfrm rot="10768743">
            <a:off x="4606956" y="45833"/>
            <a:ext cx="3059801" cy="155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1"/>
          <p:cNvPicPr preferRelativeResize="0"/>
          <p:nvPr/>
        </p:nvPicPr>
        <p:blipFill rotWithShape="1">
          <a:blip r:embed="rId12">
            <a:alphaModFix/>
          </a:blip>
          <a:srcRect r="7273" b="14895"/>
          <a:stretch/>
        </p:blipFill>
        <p:spPr>
          <a:xfrm>
            <a:off x="8212809" y="4162699"/>
            <a:ext cx="3995379" cy="275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3293780">
            <a:off x="378962" y="4376513"/>
            <a:ext cx="1908814" cy="25056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4" descr="Fruit of the month: Apples - Harvard Healt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16403" y="2751384"/>
            <a:ext cx="5841738" cy="1569660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FINISH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14941" r="6406" b="9696"/>
          <a:stretch/>
        </p:blipFill>
        <p:spPr>
          <a:xfrm flipH="1">
            <a:off x="3372690" y="1575817"/>
            <a:ext cx="4758137" cy="37298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14440" r="5583" b="20741"/>
          <a:stretch/>
        </p:blipFill>
        <p:spPr>
          <a:xfrm>
            <a:off x="3320417" y="1725045"/>
            <a:ext cx="4862680" cy="3591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0"/>
          <a:stretch/>
        </p:blipFill>
        <p:spPr>
          <a:xfrm>
            <a:off x="3765122" y="1611860"/>
            <a:ext cx="4685695" cy="3817534"/>
          </a:xfrm>
          <a:prstGeom prst="rect">
            <a:avLst/>
          </a:prstGeom>
        </p:spPr>
      </p:pic>
      <p:pic>
        <p:nvPicPr>
          <p:cNvPr id="6146" name="Picture 2" descr="Page 2 | Elephant Clipart Images - Free Download on Freepik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7764" l="0" r="100000">
                        <a14:foregroundMark x1="33061" y1="92652" x2="41244" y2="94888"/>
                        <a14:foregroundMark x1="54010" y1="93610" x2="61866" y2="94569"/>
                        <a14:foregroundMark x1="70376" y1="89137" x2="73322" y2="90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33" y="1978267"/>
            <a:ext cx="3386849" cy="346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onkey Clip Art Images - Free Download on Freepik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8774" y1="23003" x2="27353" y2="29073"/>
                        <a14:foregroundMark x1="52931" y1="22684" x2="54707" y2="31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45" y="1718413"/>
            <a:ext cx="3466417" cy="385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iraffe Clip Art Free | Clipart Panda - Free Clipart Images | Cartoon  giraffe, Giraffe, Free clip art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36" b="100000" l="353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275" y="1743913"/>
            <a:ext cx="3885401" cy="388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2139" y="2861441"/>
            <a:ext cx="5841738" cy="1569660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</a:p>
        </p:txBody>
      </p:sp>
      <p:pic>
        <p:nvPicPr>
          <p:cNvPr id="20" name="Picture 10" descr="Round back button, arrow, return png | PNGEg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500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3" y="6065055"/>
            <a:ext cx="701675" cy="6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1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c-logo-1308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Biology Subject for Pre-K: Animals Abilities and Characteristics by Slidesgo">
  <a:themeElements>
    <a:clrScheme name="Simple Light">
      <a:dk1>
        <a:srgbClr val="232323"/>
      </a:dk1>
      <a:lt1>
        <a:srgbClr val="FDEDE7"/>
      </a:lt1>
      <a:dk2>
        <a:srgbClr val="FFFFFF"/>
      </a:dk2>
      <a:lt2>
        <a:srgbClr val="5B5BC9"/>
      </a:lt2>
      <a:accent1>
        <a:srgbClr val="FFC715"/>
      </a:accent1>
      <a:accent2>
        <a:srgbClr val="FFABDC"/>
      </a:accent2>
      <a:accent3>
        <a:srgbClr val="00825A"/>
      </a:accent3>
      <a:accent4>
        <a:srgbClr val="F43C34"/>
      </a:accent4>
      <a:accent5>
        <a:srgbClr val="FF9515"/>
      </a:accent5>
      <a:accent6>
        <a:srgbClr val="8B3A00"/>
      </a:accent6>
      <a:hlink>
        <a:srgbClr val="2323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2882</TotalTime>
  <Words>274</Words>
  <Application>Microsoft Office PowerPoint</Application>
  <PresentationFormat>Màn hình rộng</PresentationFormat>
  <Paragraphs>92</Paragraphs>
  <Slides>10</Slides>
  <Notes>7</Notes>
  <HiddenSlides>0</HiddenSlides>
  <MMClips>13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10</vt:i4>
      </vt:variant>
    </vt:vector>
  </HeadingPairs>
  <TitlesOfParts>
    <vt:vector size="22" baseType="lpstr">
      <vt:lpstr>Aharoni</vt:lpstr>
      <vt:lpstr>Archivo</vt:lpstr>
      <vt:lpstr>Arial</vt:lpstr>
      <vt:lpstr>Arial Black</vt:lpstr>
      <vt:lpstr>Calibri</vt:lpstr>
      <vt:lpstr>Calibri Light</vt:lpstr>
      <vt:lpstr>Candara</vt:lpstr>
      <vt:lpstr>Fredoka One</vt:lpstr>
      <vt:lpstr>Lalezar</vt:lpstr>
      <vt:lpstr>Biology Subject for Pre-K: Animals Abilities and Characteristics by Slidesgo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Hi</cp:lastModifiedBy>
  <cp:revision>55</cp:revision>
  <dcterms:created xsi:type="dcterms:W3CDTF">2020-12-18T07:28:51Z</dcterms:created>
  <dcterms:modified xsi:type="dcterms:W3CDTF">2026-01-19T01:50:33Z</dcterms:modified>
</cp:coreProperties>
</file>