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9"/>
  </p:notesMasterIdLst>
  <p:sldIdLst>
    <p:sldId id="321" r:id="rId3"/>
    <p:sldId id="311" r:id="rId4"/>
    <p:sldId id="313" r:id="rId5"/>
    <p:sldId id="270" r:id="rId6"/>
    <p:sldId id="31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321"/>
          </p14:sldIdLst>
        </p14:section>
        <p14:section name="Warm-up" id="{2214F3F4-2845-49C5-9FAC-8A0C77B6FD0B}">
          <p14:sldIdLst>
            <p14:sldId id="311"/>
          </p14:sldIdLst>
        </p14:section>
        <p14:section name="Listen and chant" id="{F0DAE56A-85E4-44F7-9B30-495758122585}">
          <p14:sldIdLst>
            <p14:sldId id="313"/>
            <p14:sldId id="270"/>
          </p14:sldIdLst>
        </p14:section>
        <p14:section name="Listen and tick" id="{58FEADAA-2791-46DD-8C65-45F39A928C83}">
          <p14:sldIdLst>
            <p14:sldId id="314"/>
            <p14:sldId id="271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/>
        </p14:section>
        <p14:section name="Wrap up" id="{7699F4D7-882D-441C-8DFE-54C512F945A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401" autoAdjust="0"/>
    <p:restoredTop sz="61370" autoAdjust="0"/>
  </p:normalViewPr>
  <p:slideViewPr>
    <p:cSldViewPr snapToGrid="0">
      <p:cViewPr varScale="1">
        <p:scale>
          <a:sx n="39" d="100"/>
          <a:sy n="39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M/m,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mother, mouse, monkey, mango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listen, recognize the words and tick the correct boxes.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M/ 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complete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_other,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onkey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ouse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_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ango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1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chant </a:t>
            </a:r>
            <a:r>
              <a:rPr lang="en-US" dirty="0"/>
              <a:t>is divided into 3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read the chant lyrics.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minutes.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</a:t>
            </a:r>
            <a:r>
              <a:rPr lang="en-SG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chant lyrics in chorus, then in groups.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listen,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along.</a:t>
            </a:r>
            <a:endParaRPr lang="en-US" dirty="0"/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3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9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Listen and tick 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choose the correct pictures.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TPR actions.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demonstrate the example.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do the task.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and have pupils say the answer.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 again and have pupils repeat then give correct answer.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381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205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62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729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3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536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89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13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147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2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42F770-EDC1-4D46-A423-D195BE5A428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8809F-5923-47CE-AC4A-17702515FA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14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711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759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6221" y="1115568"/>
            <a:ext cx="3364992" cy="2843784"/>
          </a:xfrm>
        </p:spPr>
        <p:txBody>
          <a:bodyPr anchor="ctr">
            <a:normAutofit/>
          </a:bodyPr>
          <a:lstStyle/>
          <a:p>
            <a:r>
              <a:rPr lang="en-US" sz="5000" b="1" dirty="0">
                <a:solidFill>
                  <a:srgbClr val="FFFFFF"/>
                </a:solidFill>
              </a:rPr>
              <a:t>Unit 10 </a:t>
            </a: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 dirty="0">
                <a:solidFill>
                  <a:srgbClr val="FFFFFF"/>
                </a:solidFill>
              </a:rPr>
              <a:t>At the zoo</a:t>
            </a:r>
            <a:br>
              <a:rPr lang="en-US" sz="5000" b="1" dirty="0">
                <a:solidFill>
                  <a:srgbClr val="FFFFFF"/>
                </a:solidFill>
              </a:rPr>
            </a:br>
            <a:br>
              <a:rPr lang="en-US" sz="5000" b="1" dirty="0">
                <a:solidFill>
                  <a:srgbClr val="FFFFFF"/>
                </a:solidFill>
              </a:rPr>
            </a:br>
            <a:r>
              <a:rPr lang="en-US" sz="5000" b="1">
                <a:solidFill>
                  <a:srgbClr val="FFFFFF"/>
                </a:solidFill>
              </a:rPr>
              <a:t>Lesson 2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1076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86252" y="5120640"/>
            <a:ext cx="1828800" cy="1024128"/>
          </a:xfrm>
        </p:spPr>
        <p:txBody>
          <a:bodyPr anchor="ctr">
            <a:normAutofit/>
          </a:bodyPr>
          <a:lstStyle/>
          <a:p>
            <a:pPr algn="l"/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2221" y="4846320"/>
            <a:ext cx="1353312" cy="1572768"/>
          </a:xfrm>
          <a:prstGeom prst="rect">
            <a:avLst/>
          </a:prstGeom>
          <a:solidFill>
            <a:srgbClr val="4661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57" y="450220"/>
            <a:ext cx="5921883" cy="597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6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227C-871E-3249-B307-0755949B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page79image49377680">
            <a:extLst>
              <a:ext uri="{FF2B5EF4-FFF2-40B4-BE49-F238E27FC236}">
                <a16:creationId xmlns:a16="http://schemas.microsoft.com/office/drawing/2014/main" id="{85516837-0EEE-134F-BBE5-48B4CF6F7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72" y="932317"/>
            <a:ext cx="2311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77image49375600">
            <a:extLst>
              <a:ext uri="{FF2B5EF4-FFF2-40B4-BE49-F238E27FC236}">
                <a16:creationId xmlns:a16="http://schemas.microsoft.com/office/drawing/2014/main" id="{21A5CC8B-E4A3-564A-B2A8-0A4B8FB45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60338"/>
            <a:ext cx="29337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75image49377264">
            <a:extLst>
              <a:ext uri="{FF2B5EF4-FFF2-40B4-BE49-F238E27FC236}">
                <a16:creationId xmlns:a16="http://schemas.microsoft.com/office/drawing/2014/main" id="{BACF64C2-60E7-A140-9462-60E4415D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17" y="3425825"/>
            <a:ext cx="23876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73image49377056">
            <a:extLst>
              <a:ext uri="{FF2B5EF4-FFF2-40B4-BE49-F238E27FC236}">
                <a16:creationId xmlns:a16="http://schemas.microsoft.com/office/drawing/2014/main" id="{A07002DF-C7D0-FA49-8B42-241F302AE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3873500"/>
            <a:ext cx="41021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5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 txBox="1">
            <a:spLocks/>
          </p:cNvSpPr>
          <p:nvPr/>
        </p:nvSpPr>
        <p:spPr>
          <a:xfrm>
            <a:off x="419100" y="4801395"/>
            <a:ext cx="11353800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/>
              <a:t>Listen and chant</a:t>
            </a:r>
            <a:endParaRPr lang="en-US" sz="6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84" y="1714419"/>
            <a:ext cx="2526082" cy="2521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540" y="1635495"/>
            <a:ext cx="2605153" cy="2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chant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705" y="1027906"/>
            <a:ext cx="5306165" cy="5182323"/>
          </a:xfrm>
          <a:prstGeom prst="rect">
            <a:avLst/>
          </a:prstGeom>
        </p:spPr>
      </p:pic>
      <p:pic>
        <p:nvPicPr>
          <p:cNvPr id="6" name="Track 056_U19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69427" y="885985"/>
            <a:ext cx="283841" cy="283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1449" y="1414271"/>
            <a:ext cx="3686326" cy="49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9897"/>
            <a:ext cx="10515600" cy="82232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6600" b="1" dirty="0"/>
              <a:t>Listen and tick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14" y="1710783"/>
            <a:ext cx="2576186" cy="257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77" y="1656865"/>
            <a:ext cx="2630204" cy="26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0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and tick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3264" y="1444646"/>
            <a:ext cx="7304809" cy="4531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5974" y="3013363"/>
            <a:ext cx="326289" cy="326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019" y="5482936"/>
            <a:ext cx="326289" cy="326289"/>
          </a:xfrm>
          <a:prstGeom prst="rect">
            <a:avLst/>
          </a:prstGeom>
        </p:spPr>
      </p:pic>
      <p:pic>
        <p:nvPicPr>
          <p:cNvPr id="8" name="Track 0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99290" y="914399"/>
            <a:ext cx="290015" cy="29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0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e1_Unit9.2_Duyen" id="{617E34E5-D582-744F-82F3-240B86A1FA31}" vid="{915F2EDE-DEA3-EE4F-9269-92CAE3F471BB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348</Words>
  <Application>Microsoft Office PowerPoint</Application>
  <PresentationFormat>Màn hình rộng</PresentationFormat>
  <Paragraphs>51</Paragraphs>
  <Slides>6</Slides>
  <Notes>6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3_Office Theme</vt:lpstr>
      <vt:lpstr>Unit 10  At the zoo  Lesson 2</vt:lpstr>
      <vt:lpstr>Bản trình bày PowerPoint</vt:lpstr>
      <vt:lpstr>Bản trình bày PowerPoint</vt:lpstr>
      <vt:lpstr>Listen and chant</vt:lpstr>
      <vt:lpstr>Listen and tick</vt:lpstr>
      <vt:lpstr>Listen and tick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</cp:lastModifiedBy>
  <cp:revision>34</cp:revision>
  <dcterms:created xsi:type="dcterms:W3CDTF">2020-02-18T15:13:05Z</dcterms:created>
  <dcterms:modified xsi:type="dcterms:W3CDTF">2026-01-19T02:49:18Z</dcterms:modified>
</cp:coreProperties>
</file>