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326" r:id="rId3"/>
    <p:sldId id="312" r:id="rId4"/>
    <p:sldId id="313" r:id="rId5"/>
    <p:sldId id="314" r:id="rId6"/>
    <p:sldId id="315" r:id="rId7"/>
    <p:sldId id="325" r:id="rId8"/>
    <p:sldId id="271" r:id="rId9"/>
    <p:sldId id="316" r:id="rId10"/>
    <p:sldId id="319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/>
        </p14:section>
        <p14:section name="Listen and Repeat" id="{A19BAC87-BCFB-4574-8660-01CA430C80FC}">
          <p14:sldIdLst>
            <p14:sldId id="326"/>
            <p14:sldId id="312"/>
            <p14:sldId id="313"/>
            <p14:sldId id="314"/>
            <p14:sldId id="315"/>
          </p14:sldIdLst>
        </p14:section>
        <p14:section name="Let's talk" id="{2BDD28A9-A492-4992-95B6-C3F323141136}">
          <p14:sldIdLst>
            <p14:sldId id="325"/>
            <p14:sldId id="271"/>
            <p14:sldId id="316"/>
            <p14:sldId id="319"/>
            <p14:sldId id="318"/>
          </p14:sldIdLst>
        </p14:section>
        <p14:section name="Let's sing" id="{2AEB3651-FF4D-4DA7-8B81-1630E3BFEF71}">
          <p14:sldIdLst/>
        </p14:section>
        <p14:section name="Game" id="{57DAB1AB-E4E8-4625-B006-57129C776835}">
          <p14:sldIdLst/>
        </p14:section>
        <p14:section name="Wrap up" id="{6D2004DD-EBF3-44B0-A348-5731FAB548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67" autoAdjust="0"/>
    <p:restoredTop sz="76227" autoAdjust="0"/>
  </p:normalViewPr>
  <p:slideViewPr>
    <p:cSldViewPr snapToGrid="0">
      <p:cViewPr varScale="1">
        <p:scale>
          <a:sx n="49" d="100"/>
          <a:sy n="49" d="100"/>
        </p:scale>
        <p:origin x="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</a:t>
            </a:r>
            <a:r>
              <a:rPr lang="en-US" dirty="0"/>
              <a:t>introduce a thing with the structure </a:t>
            </a:r>
            <a:r>
              <a:rPr lang="en-US" i="1" dirty="0"/>
              <a:t>“That’s a/my____”</a:t>
            </a:r>
            <a:r>
              <a:rPr lang="en-US" dirty="0"/>
              <a:t> . </a:t>
            </a:r>
          </a:p>
          <a:p>
            <a:r>
              <a:rPr lang="en-US" dirty="0"/>
              <a:t>- sing along the unit song.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flash card for mother and say </a:t>
            </a:r>
            <a:r>
              <a:rPr lang="en-US" i="1" dirty="0"/>
              <a:t>That’s a mother</a:t>
            </a:r>
            <a:r>
              <a:rPr lang="en-US" dirty="0"/>
              <a:t>. Repeat the sentence many times.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Do the same with other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needed.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group and in pairs.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practice speaking the structure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groups.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with 1 pupil then have pupils work in group of 4 to do the task on Let’s talk.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 will take turn to say the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</a:rPr>
              <a:t>Unit 10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At the zoo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" y="450220"/>
            <a:ext cx="5899286" cy="5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98284-9DA6-9448-AD22-CA23A86197D3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monkey.</a:t>
            </a:r>
          </a:p>
        </p:txBody>
      </p:sp>
      <p:pic>
        <p:nvPicPr>
          <p:cNvPr id="11265" name="Picture 1" descr="page75image49377264">
            <a:extLst>
              <a:ext uri="{FF2B5EF4-FFF2-40B4-BE49-F238E27FC236}">
                <a16:creationId xmlns:a16="http://schemas.microsoft.com/office/drawing/2014/main" id="{6196EC78-863F-244D-8330-62BFFC07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976745"/>
            <a:ext cx="2909454" cy="32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D8B31-D3D4-B649-95AA-35F123D8097D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mouse.</a:t>
            </a:r>
          </a:p>
        </p:txBody>
      </p:sp>
      <p:pic>
        <p:nvPicPr>
          <p:cNvPr id="9217" name="Picture 1" descr="page79image49377680">
            <a:extLst>
              <a:ext uri="{FF2B5EF4-FFF2-40B4-BE49-F238E27FC236}">
                <a16:creationId xmlns:a16="http://schemas.microsoft.com/office/drawing/2014/main" id="{804E92BE-751C-8F41-B20A-F7429ECF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59" y="1059873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1F2E-9228-454D-8477-FD301F97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</a:t>
            </a:r>
            <a:r>
              <a:rPr lang="en-US" sz="4400" dirty="0">
                <a:latin typeface=".VnAvant" panose="020B7200000000000000" pitchFamily="34" charset="0"/>
              </a:rPr>
              <a:t>  a monkey</a:t>
            </a:r>
          </a:p>
        </p:txBody>
      </p:sp>
      <p:pic>
        <p:nvPicPr>
          <p:cNvPr id="6145" name="Picture 1" descr="page75image49377264">
            <a:extLst>
              <a:ext uri="{FF2B5EF4-FFF2-40B4-BE49-F238E27FC236}">
                <a16:creationId xmlns:a16="http://schemas.microsoft.com/office/drawing/2014/main" id="{235FB1A2-0C97-564F-9139-78801C99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265218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D3D06-B54F-1E40-8C5F-63159F98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23" y="325408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DC54-4EE4-6A4B-9AF6-55A61411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mother</a:t>
            </a:r>
          </a:p>
        </p:txBody>
      </p:sp>
      <p:pic>
        <p:nvPicPr>
          <p:cNvPr id="7169" name="Picture 1" descr="page77image49375600">
            <a:extLst>
              <a:ext uri="{FF2B5EF4-FFF2-40B4-BE49-F238E27FC236}">
                <a16:creationId xmlns:a16="http://schemas.microsoft.com/office/drawing/2014/main" id="{3D80E1C4-3B31-D141-8FB6-7EAD4752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04" y="2142476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F0DCF-8DD1-8E44-B2CB-DF0DB83A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172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B410-A966-264C-9262-EA987BDE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mouse</a:t>
            </a:r>
          </a:p>
        </p:txBody>
      </p:sp>
      <p:pic>
        <p:nvPicPr>
          <p:cNvPr id="5122" name="Picture 2" descr="page79image49377680">
            <a:extLst>
              <a:ext uri="{FF2B5EF4-FFF2-40B4-BE49-F238E27FC236}">
                <a16:creationId xmlns:a16="http://schemas.microsoft.com/office/drawing/2014/main" id="{011E8064-3F68-F443-9CA1-C34FCD5C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92" y="2528094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7E015-EBCD-8A4D-89FF-EA952A0C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8094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D086-CAF1-EE47-BDC1-29E05C6A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That’s 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	a mango</a:t>
            </a:r>
          </a:p>
        </p:txBody>
      </p:sp>
      <p:pic>
        <p:nvPicPr>
          <p:cNvPr id="4100" name="Picture 4" descr="page73image49377056">
            <a:extLst>
              <a:ext uri="{FF2B5EF4-FFF2-40B4-BE49-F238E27FC236}">
                <a16:creationId xmlns:a16="http://schemas.microsoft.com/office/drawing/2014/main" id="{071C2E1E-0AE5-104E-966A-37643C96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230678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33F7F-FDAC-924D-83D4-5FD24BD4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17932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92652"/>
            <a:ext cx="2853446" cy="28481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5852F-E3CA-CF4C-B680-F044BC40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49" y="1825625"/>
            <a:ext cx="9542702" cy="4351338"/>
          </a:xfrm>
        </p:spPr>
      </p:pic>
    </p:spTree>
    <p:extLst>
      <p:ext uri="{BB962C8B-B14F-4D97-AF65-F5344CB8AC3E}">
        <p14:creationId xmlns:p14="http://schemas.microsoft.com/office/powerpoint/2010/main" val="55371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81CA4ACC-391F-9E4E-B86A-591BBB90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81534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91904-3176-7E41-83F1-0B549D71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2133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55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BE39BBC6-99FF-1B4F-8BA4-887D0A5C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21336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05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6110D15B-E949-E44D-80C1-3AD6C7DB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57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C60873B4-25FA-3B4E-B88E-39AA7DAE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058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3F8F374F-9262-324E-8CC9-9B0F07D3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59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1162A971-992D-5F47-8A19-652ED4EE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2057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061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669761AA-1D6A-314F-9D92-1E0EFCE0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062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445342C1-C666-164A-97B8-5EB1791E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895600"/>
            <a:ext cx="2057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358573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 animBg="1"/>
      <p:bldP spid="20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368</Words>
  <Application>Microsoft Office PowerPoint</Application>
  <PresentationFormat>Màn hình rộng</PresentationFormat>
  <Paragraphs>73</Paragraphs>
  <Slides>11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Office Theme</vt:lpstr>
      <vt:lpstr>Unit 10 At the zoo Lesson 3</vt:lpstr>
      <vt:lpstr>Listen and repeat</vt:lpstr>
      <vt:lpstr>Bản trình bày PowerPoint</vt:lpstr>
      <vt:lpstr>Bản trình bày PowerPoint</vt:lpstr>
      <vt:lpstr>Bản trình bày PowerPoint</vt:lpstr>
      <vt:lpstr>Bản trình bày PowerPoint</vt:lpstr>
      <vt:lpstr>Let’s talk</vt:lpstr>
      <vt:lpstr>Let’s talk.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Hi</cp:lastModifiedBy>
  <cp:revision>114</cp:revision>
  <dcterms:created xsi:type="dcterms:W3CDTF">2020-02-18T08:21:18Z</dcterms:created>
  <dcterms:modified xsi:type="dcterms:W3CDTF">2026-01-19T02:50:55Z</dcterms:modified>
</cp:coreProperties>
</file>