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18" r:id="rId2"/>
  </p:sldMasterIdLst>
  <p:notesMasterIdLst>
    <p:notesMasterId r:id="rId34"/>
  </p:notesMasterIdLst>
  <p:sldIdLst>
    <p:sldId id="327" r:id="rId3"/>
    <p:sldId id="258" r:id="rId4"/>
    <p:sldId id="259" r:id="rId5"/>
    <p:sldId id="358" r:id="rId6"/>
    <p:sldId id="342" r:id="rId7"/>
    <p:sldId id="328" r:id="rId8"/>
    <p:sldId id="332" r:id="rId9"/>
    <p:sldId id="347" r:id="rId10"/>
    <p:sldId id="329" r:id="rId11"/>
    <p:sldId id="333" r:id="rId12"/>
    <p:sldId id="357" r:id="rId13"/>
    <p:sldId id="352" r:id="rId14"/>
    <p:sldId id="359" r:id="rId15"/>
    <p:sldId id="351" r:id="rId16"/>
    <p:sldId id="353" r:id="rId17"/>
    <p:sldId id="361" r:id="rId18"/>
    <p:sldId id="360" r:id="rId19"/>
    <p:sldId id="330" r:id="rId20"/>
    <p:sldId id="334" r:id="rId21"/>
    <p:sldId id="348" r:id="rId22"/>
    <p:sldId id="297" r:id="rId23"/>
    <p:sldId id="298" r:id="rId24"/>
    <p:sldId id="299" r:id="rId25"/>
    <p:sldId id="307" r:id="rId26"/>
    <p:sldId id="364" r:id="rId27"/>
    <p:sldId id="362" r:id="rId28"/>
    <p:sldId id="365" r:id="rId29"/>
    <p:sldId id="363" r:id="rId30"/>
    <p:sldId id="331" r:id="rId31"/>
    <p:sldId id="340" r:id="rId32"/>
    <p:sldId id="257" r:id="rId33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Comfortaa Medium" panose="020B0604020202020204" charset="0"/>
      <p:regular r:id="rId36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assion One" panose="020B0604020202020204" charset="0"/>
      <p:regular r:id="rId42"/>
      <p:bold r:id="rId43"/>
    </p:embeddedFont>
    <p:embeddedFont>
      <p:font typeface="Sport Day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Anh" initials="A" lastIdx="1" clrIdx="0">
    <p:extLst>
      <p:ext uri="{19B8F6BF-5375-455C-9EA6-DF929625EA0E}">
        <p15:presenceInfo xmlns:p15="http://schemas.microsoft.com/office/powerpoint/2012/main" userId="Lan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AF"/>
    <a:srgbClr val="0C080C"/>
    <a:srgbClr val="FFE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39CE94-381F-4454-8E3C-7DE45AB198E3}">
  <a:tblStyle styleId="{7B39CE94-381F-4454-8E3C-7DE45AB19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27" autoAdjust="0"/>
  </p:normalViewPr>
  <p:slideViewPr>
    <p:cSldViewPr snapToGrid="0">
      <p:cViewPr varScale="1">
        <p:scale>
          <a:sx n="76" d="100"/>
          <a:sy n="76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5073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84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9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160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599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6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 uses pictures and flashcards.</a:t>
            </a: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pupils</a:t>
            </a:r>
            <a:r>
              <a:rPr lang="en-US" sz="1100" b="0" i="0" u="none" strike="noStrike" cap="none" baseline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find and match. Praise the ones who finish matching. 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Then ask the class to 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75769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2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pupil from each team goes to the front and touches 2 squares. If they match the right word with the correct picture, they will score one point for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their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team.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9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25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0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0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two pupils to look at the pictures and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with the structure of the lesson.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pupil asks, the other answers the question. (This can be more interesting when teacher lets pupils play rock, scissors, paper. Who wins will ask, the other has to answer.)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51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35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4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6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E0CF75F-B835-43FE-A60E-7B47643B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95588-06AD-4B35-9F6D-5DE55C386F8E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8BE05C5-5FCB-4C5E-958E-A03FFC63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62FF726-5C11-42E1-85AF-6A20C9CA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EFBA9-6B14-4E33-90AC-495771D9959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3125590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949300C-DDC1-42C4-9E81-D3E06FA6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B249-7CFE-4FBD-AC89-6F1BC580A206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4CF3F13-29DC-4119-9C59-6F053F92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C0D8463-D2F6-4FD2-A268-59BFB0C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E318C-EBCE-412D-A8B8-35CC70F534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001396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16DA530-0C9A-4907-AC7C-E4EF121A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4DFB-B0F3-49FE-9AE5-2EAE8C6E5D05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A03B52C-C2E2-4F7F-B59C-0ABF2A9C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BDDBF44-FFE3-48EB-BB5A-41898754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B187D-1A2C-41B9-ABD5-A3368B08EB2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137088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3230E99-7C52-4797-A121-2381A91D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ABD3-98D8-41F1-AF75-9E90CC40FF58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6D78C3E-02FC-4D5C-8BBE-9F0F8C90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3182C7E-78CA-4EE1-9294-E7537C33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157ED-B312-43F7-BE85-25E27E73866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4166163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D0BB962E-FFED-41EC-AF7B-CA52894A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CE1EB-8A77-4481-81B3-CA8C79328254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F4953B1-DF4A-463A-8C76-FDFB48F3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676E877-484F-463A-8BCB-A9B61DA4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87D49-2BF3-4B24-A32F-0132BDB4467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5281815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249B050-BC56-4ABE-863D-A0579229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F9DA-9E46-49B4-8058-E36BCE04AEE6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5C668253-791E-463A-A494-BCEE1E42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35C31C5-9BF7-46BA-9164-5989BFEA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4D460-5E02-467E-8CBF-3296904C4D9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621254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907333D-1697-4D0D-85CA-C6389F72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15FAE-F27E-4DD8-B7FA-C3D7EE8EE8E5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CCD6DBCE-CF15-4C77-ACF7-A2D55769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57D40A93-BAEE-4DAD-B761-99A77E3B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355AB-732D-4CF3-812E-58FD2C0D447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116214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499BA97-D1B0-46BC-8DD0-1555849F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89DA-F1DF-4B1E-AE2B-A9DD0E9CC2DD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1AB7229-F4EE-4B3C-BBBD-E7F5A974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2C42B756-4EE6-4D6E-9042-3BCF4533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2E415-5F70-46A0-ACDC-9D799761BF4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518340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CE95109-B385-4D9F-94AD-B14886C6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088A-CD67-4B94-8D04-B34866CEC40A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07F9849-7DF9-4047-86A4-AE7C343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D0CD359-4E48-4D14-9B44-17206F0A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BD142-F0EF-4D19-9C4C-A5DBF3D8A87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8250374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21A114B-33AF-40F1-8084-BE6B9357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E6FB-5058-474A-9459-29239E8231B8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5235AA8-C366-4237-BBA8-61B76CC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FD783E9-0409-483B-96CA-561591FB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F2340-6D39-4724-802F-9D2238475EA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480039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DE3076B-602D-49B9-9B4E-B0715319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9E2D8-78D7-4172-91A4-65A39E081AC8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44B1D25-6A15-404C-9465-FA07C2C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8E86185-795D-4868-B117-93D93B5A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E82F4-0521-4F77-9D29-68BC14EE0C6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920659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743450" y="2422950"/>
            <a:ext cx="3312300" cy="16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4667250" y="1494075"/>
            <a:ext cx="3458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14"/>
          <p:cNvGrpSpPr/>
          <p:nvPr/>
        </p:nvGrpSpPr>
        <p:grpSpPr>
          <a:xfrm rot="-4131449">
            <a:off x="7535689" y="-979537"/>
            <a:ext cx="1789990" cy="2640135"/>
            <a:chOff x="2874425" y="502000"/>
            <a:chExt cx="614125" cy="905800"/>
          </a:xfrm>
        </p:grpSpPr>
        <p:sp>
          <p:nvSpPr>
            <p:cNvPr id="101" name="Google Shape;101;p1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4"/>
          <p:cNvSpPr/>
          <p:nvPr/>
        </p:nvSpPr>
        <p:spPr>
          <a:xfrm>
            <a:off x="371938" y="5974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772775" y="3108750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9" r:id="rId5"/>
    <p:sldLayoutId id="2147483660" r:id="rId6"/>
    <p:sldLayoutId id="2147483661" r:id="rId7"/>
    <p:sldLayoutId id="2147483672" r:id="rId8"/>
    <p:sldLayoutId id="2147483673" r:id="rId9"/>
    <p:sldLayoutId id="2147483674" r:id="rId10"/>
    <p:sldLayoutId id="2147483730" r:id="rId11"/>
    <p:sldLayoutId id="214748373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6F3F9D62-831F-4C1C-BFBF-D3E73A89F7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2C23F360-0B8C-41B8-8FE9-46B4BB854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A5F3FB1-BFD6-4B91-BAE4-B2AB4791C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7CC4D0-613D-4E31-98CF-5BB17E2ABAB7}" type="datetimeFigureOut">
              <a:rPr lang="es-ES"/>
              <a:pPr>
                <a:defRPr/>
              </a:pPr>
              <a:t>26/01/2026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08635FB-53CB-4B94-AE4E-2C3C06817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CC05F07-30A3-4883-910F-D5000EB18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FEA058F6-CDAB-4480-A0A6-3CD2CD5F3588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887CDF17-E268-419F-92A2-5459380296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1" y="2320529"/>
            <a:ext cx="681038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30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6.sv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slide" Target="slide21.xml"/><Relationship Id="rId4" Type="http://schemas.openxmlformats.org/officeDocument/2006/relationships/image" Target="../media/image36.sv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slide" Target="slide21.xml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slide" Target="slide21.xml"/><Relationship Id="rId10" Type="http://schemas.microsoft.com/office/2007/relationships/hdphoto" Target="../media/hdphoto5.wdp"/><Relationship Id="rId4" Type="http://schemas.openxmlformats.org/officeDocument/2006/relationships/image" Target="../media/image36.sv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1.xml"/><Relationship Id="rId11" Type="http://schemas.microsoft.com/office/2007/relationships/hdphoto" Target="../media/hdphoto5.wdp"/><Relationship Id="rId5" Type="http://schemas.openxmlformats.org/officeDocument/2006/relationships/image" Target="../media/image36.sv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slide" Target="slide21.xml"/><Relationship Id="rId4" Type="http://schemas.openxmlformats.org/officeDocument/2006/relationships/image" Target="../media/image36.sv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0433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17B5-9501-419D-A360-3B0394A1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68070-A7A5-4055-9979-C286AD0274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03B892A-621E-45C0-A62B-8CBA96426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785"/>
            <a:ext cx="9268595" cy="4226174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0E6DDBC4-31BA-4309-B899-730EB3E94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1904" y="468279"/>
            <a:ext cx="793137" cy="7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008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77EEE-6A8F-42E1-8229-873B28C77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12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32373-A2C0-450C-AB49-F469BB688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888" y="1446798"/>
            <a:ext cx="4318112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F9BFF75-488E-4D39-A668-38617C35B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9" end="29219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012" y="278831"/>
            <a:ext cx="905268" cy="905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5123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2B5E49A1-4D35-4AEA-9B43-FD42FE7995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7" end="21229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8831"/>
            <a:ext cx="998806" cy="998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8B1AE-BC39-4FC9-B0BC-1FBDDD32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7568" y="1439370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DA3D2-A395-46AF-B873-68A95AF77B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68319" y="1439371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0098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77EEE-6A8F-42E1-8229-873B28C77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414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F9BFF75-488E-4D39-A668-38617C35B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9" end="2921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473" y="278831"/>
            <a:ext cx="1041281" cy="1041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A2E7-9FC0-4ED7-BC80-4484253E5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54473" y="1469392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3784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2EBC8448-BF0C-43AA-AC3F-F3BEA5D75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4" end="25472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327" y="278831"/>
            <a:ext cx="1156074" cy="1156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FBA94-B9E3-42AE-B969-F58281CE3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46" y="1650598"/>
            <a:ext cx="3941062" cy="262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18B773-F662-4342-9729-A8DD93D41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446" y="1650598"/>
            <a:ext cx="3840981" cy="256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25383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C676E7A5-69C6-4090-B456-0952CB4DE0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" end="1699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8831"/>
            <a:ext cx="1169728" cy="1169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28D5F-DEB8-4A29-A0C6-A7907F77C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8" y="17120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4FB94-B854-4447-8E91-8B6698375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193" y="1712046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7137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50040-4C3D-4550-9C1B-7D6D0FEEAC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3633" y="1412375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41892A7-6DB5-4A9D-882C-DB58D7C1E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7" end="2122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79" y="222560"/>
            <a:ext cx="1071310" cy="1071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7E54D-7CA6-4FAF-BA1B-DA42D5536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907" y="15003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9682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C676E7A5-69C6-4090-B456-0952CB4DE0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" end="1699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08" y="278831"/>
            <a:ext cx="1189055" cy="1189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4FB94-B854-4447-8E91-8B6698375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17" y="1539697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50040-4C3D-4550-9C1B-7D6D0FEEAC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702564" y="1539697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8705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0BFE-D043-4088-B8F1-6BBC944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613" y="2196479"/>
            <a:ext cx="3975270" cy="1103399"/>
          </a:xfrm>
        </p:spPr>
        <p:txBody>
          <a:bodyPr/>
          <a:lstStyle/>
          <a:p>
            <a:pPr algn="l"/>
            <a:r>
              <a:rPr lang="en-US" sz="8000" dirty="0"/>
              <a:t>Let’s talk.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494BC-1451-4206-B1AF-925B4954424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20100" y="681600"/>
            <a:ext cx="1303800" cy="110340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8329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76A1B75-758C-48A7-AD51-21859916F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" t="1934" r="4131"/>
          <a:stretch/>
        </p:blipFill>
        <p:spPr>
          <a:xfrm>
            <a:off x="0" y="600655"/>
            <a:ext cx="9144000" cy="390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633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/>
          <p:nvPr/>
        </p:nvSpPr>
        <p:spPr>
          <a:xfrm>
            <a:off x="4233261" y="1253892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7087232" y="120029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4"/>
          <p:cNvSpPr/>
          <p:nvPr/>
        </p:nvSpPr>
        <p:spPr>
          <a:xfrm>
            <a:off x="2673496" y="302960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34"/>
          <p:cNvSpPr/>
          <p:nvPr/>
        </p:nvSpPr>
        <p:spPr>
          <a:xfrm>
            <a:off x="1344182" y="1275857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881583" y="1798640"/>
            <a:ext cx="190382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Warm-up and review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98518" y="1870946"/>
            <a:ext cx="2337585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ook, listen and repeat. 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6225291" y="1834202"/>
            <a:ext cx="2477400" cy="1081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isten, point and say.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2145903" y="366920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et’s talk.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title" idx="9"/>
          </p:nvPr>
        </p:nvSpPr>
        <p:spPr>
          <a:xfrm>
            <a:off x="1314828" y="1281573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42" name="Google Shape;442;p34"/>
          <p:cNvSpPr txBox="1">
            <a:spLocks noGrp="1"/>
          </p:cNvSpPr>
          <p:nvPr>
            <p:ph type="title" idx="13"/>
          </p:nvPr>
        </p:nvSpPr>
        <p:spPr>
          <a:xfrm>
            <a:off x="7025122" y="117077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443" name="Google Shape;443;p34"/>
          <p:cNvSpPr txBox="1">
            <a:spLocks noGrp="1"/>
          </p:cNvSpPr>
          <p:nvPr>
            <p:ph type="title" idx="14"/>
          </p:nvPr>
        </p:nvSpPr>
        <p:spPr>
          <a:xfrm>
            <a:off x="4171161" y="1255992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44" name="Google Shape;444;p34"/>
          <p:cNvSpPr txBox="1">
            <a:spLocks noGrp="1"/>
          </p:cNvSpPr>
          <p:nvPr>
            <p:ph type="title" idx="15"/>
          </p:nvPr>
        </p:nvSpPr>
        <p:spPr>
          <a:xfrm>
            <a:off x="2606218" y="301663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23" name="Google Shape;431;p34">
            <a:extLst>
              <a:ext uri="{FF2B5EF4-FFF2-40B4-BE49-F238E27FC236}">
                <a16:creationId xmlns:a16="http://schemas.microsoft.com/office/drawing/2014/main" id="{00964615-DE7B-44EB-BD3B-EB7E9A3DF01D}"/>
              </a:ext>
            </a:extLst>
          </p:cNvPr>
          <p:cNvSpPr/>
          <p:nvPr/>
        </p:nvSpPr>
        <p:spPr>
          <a:xfrm>
            <a:off x="5975605" y="3018490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41;p34">
            <a:extLst>
              <a:ext uri="{FF2B5EF4-FFF2-40B4-BE49-F238E27FC236}">
                <a16:creationId xmlns:a16="http://schemas.microsoft.com/office/drawing/2014/main" id="{CDFDD3AB-C99E-4709-A997-6971C22D4041}"/>
              </a:ext>
            </a:extLst>
          </p:cNvPr>
          <p:cNvSpPr txBox="1">
            <a:spLocks/>
          </p:cNvSpPr>
          <p:nvPr/>
        </p:nvSpPr>
        <p:spPr>
          <a:xfrm>
            <a:off x="5913505" y="3029606"/>
            <a:ext cx="7923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" dirty="0"/>
              <a:t>5</a:t>
            </a:r>
          </a:p>
        </p:txBody>
      </p:sp>
      <p:sp>
        <p:nvSpPr>
          <p:cNvPr id="25" name="Google Shape;439;p34">
            <a:extLst>
              <a:ext uri="{FF2B5EF4-FFF2-40B4-BE49-F238E27FC236}">
                <a16:creationId xmlns:a16="http://schemas.microsoft.com/office/drawing/2014/main" id="{1C1D35DD-45D6-4896-9694-613D28DE89DB}"/>
              </a:ext>
            </a:extLst>
          </p:cNvPr>
          <p:cNvSpPr txBox="1">
            <a:spLocks/>
          </p:cNvSpPr>
          <p:nvPr/>
        </p:nvSpPr>
        <p:spPr>
          <a:xfrm>
            <a:off x="4912544" y="3669206"/>
            <a:ext cx="2794223" cy="115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3200" dirty="0">
                <a:solidFill>
                  <a:schemeClr val="accent4"/>
                </a:solidFill>
              </a:rPr>
              <a:t>Fun corner and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>
            <a:extLst>
              <a:ext uri="{FF2B5EF4-FFF2-40B4-BE49-F238E27FC236}">
                <a16:creationId xmlns:a16="http://schemas.microsoft.com/office/drawing/2014/main" id="{63FEBBE2-A1BA-4064-B3A1-4D7A6B58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47" y="1960582"/>
            <a:ext cx="5156818" cy="572700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808013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>
            <a:extLst>
              <a:ext uri="{FF2B5EF4-FFF2-40B4-BE49-F238E27FC236}">
                <a16:creationId xmlns:a16="http://schemas.microsoft.com/office/drawing/2014/main" id="{FDC927FD-51BF-4F6B-9A62-56F28270D9C8}"/>
              </a:ext>
            </a:extLst>
          </p:cNvPr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14E952-369F-46DA-9D49-0C08E03AD5B4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CFB326-F5AF-4AE2-ACB0-08F390F81BA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4944AD-C90B-425E-9EFE-0872CD13465B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6D410C-77F3-4483-93B4-2FFECB6C8E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BF547F-CF8E-4E58-96B3-2C1E4F7182FF}"/>
                </a:ext>
              </a:extLst>
            </p:cNvPr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64DDD0-D961-41CD-8E3F-1CC69E75DE9D}"/>
                </a:ext>
              </a:extLst>
            </p:cNvPr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AD8548-8611-4AE2-A0E7-AE93F5D7C0D6}"/>
                </a:ext>
              </a:extLst>
            </p:cNvPr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953964-92C4-4D92-8446-193BA616CCE3}"/>
                </a:ext>
              </a:extLst>
            </p:cNvPr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018290-5A11-4659-A3BA-7FE48CFDA481}"/>
                </a:ext>
              </a:extLst>
            </p:cNvPr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F60ECD-AC57-46CB-BFDE-979E9E6937E8}"/>
                </a:ext>
              </a:extLst>
            </p:cNvPr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49B904-2BB7-4469-9312-03C964A8C191}"/>
                </a:ext>
              </a:extLst>
            </p:cNvPr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5162FA-E63F-4628-9DD7-4538751F08F2}"/>
                </a:ext>
              </a:extLst>
            </p:cNvPr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0031CF-20A3-4BDC-BF77-3CCD2AFF1296}"/>
                </a:ext>
              </a:extLst>
            </p:cNvPr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4764A6-4C5B-4D82-8BDE-DC1C872ACFA0}"/>
                </a:ext>
              </a:extLst>
            </p:cNvPr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F71AB2-BE6F-4FC3-9078-BBDA11737A7D}"/>
                </a:ext>
              </a:extLst>
            </p:cNvPr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8FA-6FC2-4C4F-9950-EFE5EDC856EE}"/>
                </a:ext>
              </a:extLst>
            </p:cNvPr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9A1341-4B87-4340-AD35-582AA965B390}"/>
                </a:ext>
              </a:extLst>
            </p:cNvPr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430B95-8C74-47CB-878C-FAE5D7BE5C60}"/>
                </a:ext>
              </a:extLst>
            </p:cNvPr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997438-B94F-4E91-9639-E89855776BAC}"/>
                </a:ext>
              </a:extLst>
            </p:cNvPr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6D68A1-2668-461A-ABF2-57662947C762}"/>
                </a:ext>
              </a:extLst>
            </p:cNvPr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6058222-6BD1-4DAB-8867-79B8C1498BF5}"/>
                </a:ext>
              </a:extLst>
            </p:cNvPr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C001FB-4DDC-4D0C-BAE2-E09AB31FCFA6}"/>
                </a:ext>
              </a:extLst>
            </p:cNvPr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31BF8D-439C-4FC0-96B2-954A612755C0}"/>
                </a:ext>
              </a:extLst>
            </p:cNvPr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7D6AB9-FBC4-4298-A9ED-B4C75ECAECAB}"/>
                </a:ext>
              </a:extLst>
            </p:cNvPr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952C68-549D-44B6-8B08-94FE3F5ED2AE}"/>
                </a:ext>
              </a:extLst>
            </p:cNvPr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E8B843-AB7E-4252-A685-D044FA4DF49F}"/>
                </a:ext>
              </a:extLst>
            </p:cNvPr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AEEF3A-34B5-48E1-A57B-590B5162D39D}"/>
                </a:ext>
              </a:extLst>
            </p:cNvPr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747F841-CF0E-4E82-9FBA-8303A3FC0B24}"/>
                </a:ext>
              </a:extLst>
            </p:cNvPr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75E0EFD-4E48-46FB-93CE-CFC409886026}"/>
                </a:ext>
              </a:extLst>
            </p:cNvPr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A51CCB-959C-43A4-BD6F-603A2BDEF8CE}"/>
                </a:ext>
              </a:extLst>
            </p:cNvPr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073FE6-AE20-4F90-AC97-DE3C39415614}"/>
                </a:ext>
              </a:extLst>
            </p:cNvPr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57988D-34CD-4C72-83A4-549692A19AB2}"/>
                </a:ext>
              </a:extLst>
            </p:cNvPr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B0275-0859-4741-BDBF-64510ED8F984}"/>
                </a:ext>
              </a:extLst>
            </p:cNvPr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9DAADA-359B-4279-BFCF-DF5185EA1824}"/>
                </a:ext>
              </a:extLst>
            </p:cNvPr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139C62-D6F0-45C8-83E6-13C0400B8F93}"/>
                </a:ext>
              </a:extLst>
            </p:cNvPr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B15CAF-3609-49A2-B6B2-10022F2E5C8A}"/>
                </a:ext>
              </a:extLst>
            </p:cNvPr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49FF5A6E-5158-4033-8ED0-2874F44F2CBD}"/>
              </a:ext>
            </a:extLst>
          </p:cNvPr>
          <p:cNvSpPr txBox="1"/>
          <p:nvPr/>
        </p:nvSpPr>
        <p:spPr>
          <a:xfrm>
            <a:off x="233655" y="38646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009" y="1060693"/>
            <a:ext cx="2656463" cy="283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6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9753E-6 L -5.55556E-7 0.22871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9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16FD54E1-FE5F-4836-83F0-C4257D5305A5}"/>
              </a:ext>
            </a:extLst>
          </p:cNvPr>
          <p:cNvSpPr txBox="1"/>
          <p:nvPr/>
        </p:nvSpPr>
        <p:spPr>
          <a:xfrm>
            <a:off x="60159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F7530322-C476-410F-BF1A-02FB5E2C8CC5}"/>
              </a:ext>
            </a:extLst>
          </p:cNvPr>
          <p:cNvSpPr txBox="1"/>
          <p:nvPr/>
        </p:nvSpPr>
        <p:spPr>
          <a:xfrm>
            <a:off x="155575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912" y="1386993"/>
            <a:ext cx="3485982" cy="241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31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7654E-7 L 3.05556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5679E-6 L -3.61111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00" b="99800" l="0" r="97400">
                          <a14:foregroundMark x1="68200" y1="65300" x2="92800" y2="88300"/>
                          <a14:foregroundMark x1="21400" y1="16300" x2="15600" y2="21700"/>
                          <a14:foregroundMark x1="30600" y1="12300" x2="5300" y2="32400"/>
                          <a14:foregroundMark x1="30600" y1="11500" x2="17200" y2="19400"/>
                          <a14:foregroundMark x1="37700" y1="8800" x2="35200" y2="15500"/>
                          <a14:foregroundMark x1="32700" y1="8400" x2="31600" y2="13800"/>
                          <a14:foregroundMark x1="11800" y1="26900" x2="7600" y2="43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2" y="934027"/>
              <a:ext cx="1703669" cy="170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Left Arrow 13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67C26FDE-B397-47C6-B4AF-05FD55CB58BF}"/>
              </a:ext>
            </a:extLst>
          </p:cNvPr>
          <p:cNvSpPr txBox="1"/>
          <p:nvPr/>
        </p:nvSpPr>
        <p:spPr>
          <a:xfrm>
            <a:off x="214684" y="385217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348" y="1094281"/>
            <a:ext cx="3571956" cy="268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80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6 L 2.77778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883">
            <a:off x="5795926" y="963542"/>
            <a:ext cx="1849402" cy="13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id="{01E5C57C-C2A0-469E-83DC-C5D5F44E2D9D}"/>
              </a:ext>
            </a:extLst>
          </p:cNvPr>
          <p:cNvSpPr txBox="1"/>
          <p:nvPr/>
        </p:nvSpPr>
        <p:spPr>
          <a:xfrm>
            <a:off x="262242" y="373661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ECE1B77C-AF6C-4729-86E4-9229A8312FF2}"/>
              </a:ext>
            </a:extLst>
          </p:cNvPr>
          <p:cNvSpPr txBox="1"/>
          <p:nvPr/>
        </p:nvSpPr>
        <p:spPr>
          <a:xfrm>
            <a:off x="262242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541" y="1039393"/>
            <a:ext cx="2281115" cy="300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4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7 L 4.44444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45679E-6 L 4.44444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67C26FDE-B397-47C6-B4AF-05FD55CB58BF}"/>
              </a:ext>
            </a:extLst>
          </p:cNvPr>
          <p:cNvSpPr txBox="1"/>
          <p:nvPr/>
        </p:nvSpPr>
        <p:spPr>
          <a:xfrm>
            <a:off x="239925" y="5041819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ACAB31-41D9-4B57-AD08-D3042AB999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0375" y="1338913"/>
            <a:ext cx="3568688" cy="237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DDA6D87-8A35-4916-9CCB-A10E6A4B0A72}"/>
              </a:ext>
            </a:extLst>
          </p:cNvPr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E0DB70C1-D9AB-45BE-BDC5-42E493C25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3137C9-FB90-469B-9BFD-F65A6FBD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037F866E-ECE4-4F1D-9DB5-45898B85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7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45679E-6 L 0.00035 -0.218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>
            <a:extLst>
              <a:ext uri="{FF2B5EF4-FFF2-40B4-BE49-F238E27FC236}">
                <a16:creationId xmlns:a16="http://schemas.microsoft.com/office/drawing/2014/main" id="{FDC927FD-51BF-4F6B-9A62-56F28270D9C8}"/>
              </a:ext>
            </a:extLst>
          </p:cNvPr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14E952-369F-46DA-9D49-0C08E03AD5B4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CFB326-F5AF-4AE2-ACB0-08F390F81BA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4944AD-C90B-425E-9EFE-0872CD13465B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6D410C-77F3-4483-93B4-2FFECB6C8E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BF547F-CF8E-4E58-96B3-2C1E4F7182FF}"/>
                </a:ext>
              </a:extLst>
            </p:cNvPr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64DDD0-D961-41CD-8E3F-1CC69E75DE9D}"/>
                </a:ext>
              </a:extLst>
            </p:cNvPr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AD8548-8611-4AE2-A0E7-AE93F5D7C0D6}"/>
                </a:ext>
              </a:extLst>
            </p:cNvPr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953964-92C4-4D92-8446-193BA616CCE3}"/>
                </a:ext>
              </a:extLst>
            </p:cNvPr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018290-5A11-4659-A3BA-7FE48CFDA481}"/>
                </a:ext>
              </a:extLst>
            </p:cNvPr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F60ECD-AC57-46CB-BFDE-979E9E6937E8}"/>
                </a:ext>
              </a:extLst>
            </p:cNvPr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49B904-2BB7-4469-9312-03C964A8C191}"/>
                </a:ext>
              </a:extLst>
            </p:cNvPr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5162FA-E63F-4628-9DD7-4538751F08F2}"/>
                </a:ext>
              </a:extLst>
            </p:cNvPr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0031CF-20A3-4BDC-BF77-3CCD2AFF1296}"/>
                </a:ext>
              </a:extLst>
            </p:cNvPr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4764A6-4C5B-4D82-8BDE-DC1C872ACFA0}"/>
                </a:ext>
              </a:extLst>
            </p:cNvPr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F71AB2-BE6F-4FC3-9078-BBDA11737A7D}"/>
                </a:ext>
              </a:extLst>
            </p:cNvPr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8FA-6FC2-4C4F-9950-EFE5EDC856EE}"/>
                </a:ext>
              </a:extLst>
            </p:cNvPr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9A1341-4B87-4340-AD35-582AA965B390}"/>
                </a:ext>
              </a:extLst>
            </p:cNvPr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430B95-8C74-47CB-878C-FAE5D7BE5C60}"/>
                </a:ext>
              </a:extLst>
            </p:cNvPr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997438-B94F-4E91-9639-E89855776BAC}"/>
                </a:ext>
              </a:extLst>
            </p:cNvPr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6D68A1-2668-461A-ABF2-57662947C762}"/>
                </a:ext>
              </a:extLst>
            </p:cNvPr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6058222-6BD1-4DAB-8867-79B8C1498BF5}"/>
                </a:ext>
              </a:extLst>
            </p:cNvPr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C001FB-4DDC-4D0C-BAE2-E09AB31FCFA6}"/>
                </a:ext>
              </a:extLst>
            </p:cNvPr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31BF8D-439C-4FC0-96B2-954A612755C0}"/>
                </a:ext>
              </a:extLst>
            </p:cNvPr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7D6AB9-FBC4-4298-A9ED-B4C75ECAECAB}"/>
                </a:ext>
              </a:extLst>
            </p:cNvPr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952C68-549D-44B6-8B08-94FE3F5ED2AE}"/>
                </a:ext>
              </a:extLst>
            </p:cNvPr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E8B843-AB7E-4252-A685-D044FA4DF49F}"/>
                </a:ext>
              </a:extLst>
            </p:cNvPr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AEEF3A-34B5-48E1-A57B-590B5162D39D}"/>
                </a:ext>
              </a:extLst>
            </p:cNvPr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747F841-CF0E-4E82-9FBA-8303A3FC0B24}"/>
                </a:ext>
              </a:extLst>
            </p:cNvPr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75E0EFD-4E48-46FB-93CE-CFC409886026}"/>
                </a:ext>
              </a:extLst>
            </p:cNvPr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A51CCB-959C-43A4-BD6F-603A2BDEF8CE}"/>
                </a:ext>
              </a:extLst>
            </p:cNvPr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073FE6-AE20-4F90-AC97-DE3C39415614}"/>
                </a:ext>
              </a:extLst>
            </p:cNvPr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57988D-34CD-4C72-83A4-549692A19AB2}"/>
                </a:ext>
              </a:extLst>
            </p:cNvPr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B0275-0859-4741-BDBF-64510ED8F984}"/>
                </a:ext>
              </a:extLst>
            </p:cNvPr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9DAADA-359B-4279-BFCF-DF5185EA1824}"/>
                </a:ext>
              </a:extLst>
            </p:cNvPr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139C62-D6F0-45C8-83E6-13C0400B8F93}"/>
                </a:ext>
              </a:extLst>
            </p:cNvPr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B15CAF-3609-49A2-B6B2-10022F2E5C8A}"/>
                </a:ext>
              </a:extLst>
            </p:cNvPr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49FF5A6E-5158-4033-8ED0-2874F44F2CBD}"/>
              </a:ext>
            </a:extLst>
          </p:cNvPr>
          <p:cNvSpPr txBox="1"/>
          <p:nvPr/>
        </p:nvSpPr>
        <p:spPr>
          <a:xfrm>
            <a:off x="171773" y="406275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81D101-90D4-44BD-81AB-14825069C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768" y="1321838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39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6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id="{01E5C57C-C2A0-469E-83DC-C5D5F44E2D9D}"/>
              </a:ext>
            </a:extLst>
          </p:cNvPr>
          <p:cNvSpPr txBox="1"/>
          <p:nvPr/>
        </p:nvSpPr>
        <p:spPr>
          <a:xfrm>
            <a:off x="210959" y="3541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ECE1B77C-AF6C-4729-86E4-9229A8312FF2}"/>
              </a:ext>
            </a:extLst>
          </p:cNvPr>
          <p:cNvSpPr txBox="1"/>
          <p:nvPr/>
        </p:nvSpPr>
        <p:spPr>
          <a:xfrm>
            <a:off x="239925" y="4131214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C3BE99-B880-4B92-AC32-B874855FE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1288750"/>
            <a:ext cx="3840981" cy="256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297231-8203-4360-BF49-87BCCA2D1359}"/>
              </a:ext>
            </a:extLst>
          </p:cNvPr>
          <p:cNvGrpSpPr/>
          <p:nvPr/>
        </p:nvGrpSpPr>
        <p:grpSpPr>
          <a:xfrm>
            <a:off x="5302766" y="934478"/>
            <a:ext cx="4139952" cy="2392798"/>
            <a:chOff x="5881134" y="1697262"/>
            <a:chExt cx="3129745" cy="1748975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2AF2EB55-DDEC-43FD-B19A-C61CC5407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E86254-65A5-43EA-A40C-771E0B14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4E1B6333-8462-4EED-A0B3-C8A2F590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1" y="2143168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0988E-6 L 0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05F31E-02B2-4E52-94E6-46D2BCB3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98" y="1237900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16FD54E1-FE5F-4836-83F0-C4257D5305A5}"/>
              </a:ext>
            </a:extLst>
          </p:cNvPr>
          <p:cNvSpPr txBox="1"/>
          <p:nvPr/>
        </p:nvSpPr>
        <p:spPr>
          <a:xfrm>
            <a:off x="155575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F7530322-C476-410F-BF1A-02FB5E2C8CC5}"/>
              </a:ext>
            </a:extLst>
          </p:cNvPr>
          <p:cNvSpPr txBox="1"/>
          <p:nvPr/>
        </p:nvSpPr>
        <p:spPr>
          <a:xfrm>
            <a:off x="209709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</p:spTree>
    <p:extLst>
      <p:ext uri="{BB962C8B-B14F-4D97-AF65-F5344CB8AC3E}">
        <p14:creationId xmlns:p14="http://schemas.microsoft.com/office/powerpoint/2010/main" val="34871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87654E-7 L -3.61111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2008-AA19-49AB-B470-7B71532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29" y="1594484"/>
            <a:ext cx="5046542" cy="2085975"/>
          </a:xfrm>
        </p:spPr>
        <p:txBody>
          <a:bodyPr/>
          <a:lstStyle/>
          <a:p>
            <a:r>
              <a:rPr lang="en-US" sz="8000" dirty="0"/>
              <a:t>Fun corner and wrap-up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6A952-CD68-4998-9AB2-32FF8086D4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0332" y="658813"/>
            <a:ext cx="1303337" cy="1103312"/>
          </a:xfrm>
        </p:spPr>
        <p:txBody>
          <a:bodyPr/>
          <a:lstStyle/>
          <a:p>
            <a:pPr algn="ctr"/>
            <a:r>
              <a:rPr lang="en-US" sz="85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301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459057" y="1958550"/>
            <a:ext cx="854426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Warm-up and review</a:t>
            </a:r>
            <a:endParaRPr sz="8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485F70F-95CF-48D1-99A3-0051E7B2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546" y="2822700"/>
            <a:ext cx="7551505" cy="713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0C080C"/>
                </a:solidFill>
              </a:rPr>
              <a:t>Game: Memory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178D7-7AE1-4003-B8A1-7DC79687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568" y="452607"/>
            <a:ext cx="5238937" cy="15111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Game time!!!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AE0277-0C2A-499B-BA6D-AA6CD6A5F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1350" y="2097272"/>
            <a:ext cx="3861300" cy="7134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0C080C"/>
                </a:solidFill>
              </a:rPr>
              <a:t>Matching </a:t>
            </a:r>
          </a:p>
        </p:txBody>
      </p:sp>
    </p:spTree>
    <p:extLst>
      <p:ext uri="{BB962C8B-B14F-4D97-AF65-F5344CB8AC3E}">
        <p14:creationId xmlns:p14="http://schemas.microsoft.com/office/powerpoint/2010/main" val="1503146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994" y="3374281"/>
            <a:ext cx="1836711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5662" y="3330085"/>
            <a:ext cx="1682189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02659" y="796051"/>
            <a:ext cx="1763735" cy="117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0307" y="746397"/>
            <a:ext cx="1836711" cy="1224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8759" y="3374281"/>
            <a:ext cx="1931537" cy="806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94332" y="3330084"/>
            <a:ext cx="1542056" cy="850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83492" y="803977"/>
            <a:ext cx="1763735" cy="117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44116" y="803977"/>
            <a:ext cx="1763735" cy="1175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15E298-6E66-4542-A5F8-06BF802306FF}"/>
              </a:ext>
            </a:extLst>
          </p:cNvPr>
          <p:cNvCxnSpPr>
            <a:cxnSpLocks/>
          </p:cNvCxnSpPr>
          <p:nvPr/>
        </p:nvCxnSpPr>
        <p:spPr>
          <a:xfrm>
            <a:off x="3465576" y="2025104"/>
            <a:ext cx="4205488" cy="12071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05DCA2-F941-4866-A90C-7630B674D25F}"/>
              </a:ext>
            </a:extLst>
          </p:cNvPr>
          <p:cNvCxnSpPr>
            <a:cxnSpLocks/>
          </p:cNvCxnSpPr>
          <p:nvPr/>
        </p:nvCxnSpPr>
        <p:spPr>
          <a:xfrm>
            <a:off x="1363783" y="2015068"/>
            <a:ext cx="2275863" cy="1273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90C319-E486-49B4-8F68-AA57AB17A01E}"/>
              </a:ext>
            </a:extLst>
          </p:cNvPr>
          <p:cNvCxnSpPr>
            <a:cxnSpLocks/>
          </p:cNvCxnSpPr>
          <p:nvPr/>
        </p:nvCxnSpPr>
        <p:spPr>
          <a:xfrm flipH="1">
            <a:off x="1472936" y="2048525"/>
            <a:ext cx="6811528" cy="12815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FF17F8-B1A3-4813-AF89-4E8C0B45F789}"/>
              </a:ext>
            </a:extLst>
          </p:cNvPr>
          <p:cNvCxnSpPr>
            <a:cxnSpLocks/>
          </p:cNvCxnSpPr>
          <p:nvPr/>
        </p:nvCxnSpPr>
        <p:spPr>
          <a:xfrm>
            <a:off x="5890163" y="2025104"/>
            <a:ext cx="0" cy="123625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03843" y="1423618"/>
            <a:ext cx="1019585" cy="111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1252725" y="1423618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CaixaDeTexto 2"/>
          <p:cNvSpPr txBox="1"/>
          <p:nvPr/>
        </p:nvSpPr>
        <p:spPr>
          <a:xfrm>
            <a:off x="2662707" y="1918777"/>
            <a:ext cx="1134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father</a:t>
            </a:r>
          </a:p>
        </p:txBody>
      </p:sp>
      <p:pic>
        <p:nvPicPr>
          <p:cNvPr id="11" name="Imagem 10"/>
          <p:cNvPicPr/>
          <p:nvPr/>
        </p:nvPicPr>
        <p:blipFill>
          <a:blip r:embed="rId3"/>
          <a:srcRect/>
          <a:stretch/>
        </p:blipFill>
        <p:spPr bwMode="auto">
          <a:xfrm>
            <a:off x="4009777" y="1423962"/>
            <a:ext cx="1163390" cy="1192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de cantos arredondados 11"/>
          <p:cNvSpPr/>
          <p:nvPr/>
        </p:nvSpPr>
        <p:spPr>
          <a:xfrm>
            <a:off x="2628387" y="1415497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025635" y="1452926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CaixaDeTexto 4"/>
          <p:cNvSpPr txBox="1"/>
          <p:nvPr/>
        </p:nvSpPr>
        <p:spPr>
          <a:xfrm>
            <a:off x="5409987" y="1758379"/>
            <a:ext cx="13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brother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5446783" y="1497183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CaixaDeTexto 14"/>
          <p:cNvSpPr txBox="1"/>
          <p:nvPr/>
        </p:nvSpPr>
        <p:spPr>
          <a:xfrm>
            <a:off x="1196611" y="3191810"/>
            <a:ext cx="117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grandpa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601379" y="2940887"/>
            <a:ext cx="1147719" cy="1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903844" y="3152334"/>
            <a:ext cx="135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mother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355432" y="3250426"/>
            <a:ext cx="127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grandma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1243187" y="2940887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596538" y="2965841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4054333" y="2976334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491092" y="2961775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4" name="Imagem 23"/>
          <p:cNvPicPr/>
          <p:nvPr/>
        </p:nvPicPr>
        <p:blipFill>
          <a:blip r:embed="rId5"/>
          <a:srcRect/>
          <a:stretch/>
        </p:blipFill>
        <p:spPr bwMode="auto">
          <a:xfrm>
            <a:off x="6913353" y="1470869"/>
            <a:ext cx="1109894" cy="11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tângulo de cantos arredondados 28"/>
          <p:cNvSpPr/>
          <p:nvPr/>
        </p:nvSpPr>
        <p:spPr>
          <a:xfrm>
            <a:off x="6908531" y="1452926"/>
            <a:ext cx="1188132" cy="1134126"/>
          </a:xfrm>
          <a:prstGeom prst="roundRect">
            <a:avLst/>
          </a:prstGeom>
          <a:solidFill>
            <a:schemeClr val="accent6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CaixaDeTexto 24"/>
          <p:cNvSpPr txBox="1"/>
          <p:nvPr/>
        </p:nvSpPr>
        <p:spPr>
          <a:xfrm>
            <a:off x="6923776" y="3079254"/>
            <a:ext cx="981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940150" y="2895778"/>
            <a:ext cx="1275105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 de cantos arredondados 39"/>
          <p:cNvSpPr/>
          <p:nvPr/>
        </p:nvSpPr>
        <p:spPr>
          <a:xfrm>
            <a:off x="6978059" y="2961775"/>
            <a:ext cx="1188132" cy="1134126"/>
          </a:xfrm>
          <a:prstGeom prst="round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1 Rectángulo redondeado">
            <a:extLst>
              <a:ext uri="{FF2B5EF4-FFF2-40B4-BE49-F238E27FC236}">
                <a16:creationId xmlns:a16="http://schemas.microsoft.com/office/drawing/2014/main" id="{933A211A-2615-4C6F-A161-5FE84E4D17A0}"/>
              </a:ext>
            </a:extLst>
          </p:cNvPr>
          <p:cNvSpPr/>
          <p:nvPr/>
        </p:nvSpPr>
        <p:spPr>
          <a:xfrm>
            <a:off x="1547665" y="357504"/>
            <a:ext cx="6024460" cy="43204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MEMORY GAME</a:t>
            </a:r>
            <a:endParaRPr lang="es-ES" sz="18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9" grpId="0" animBg="1"/>
      <p:bldP spid="2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715D54-8A64-4F5C-A886-7798BAF6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71" y="391687"/>
            <a:ext cx="1070174" cy="1084768"/>
          </a:xfrm>
          <a:prstGeom prst="roundRect">
            <a:avLst/>
          </a:prstGeom>
          <a:noFill/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6707AF5B-40EE-458F-904A-C6C988A2A860}"/>
              </a:ext>
            </a:extLst>
          </p:cNvPr>
          <p:cNvSpPr/>
          <p:nvPr/>
        </p:nvSpPr>
        <p:spPr>
          <a:xfrm>
            <a:off x="2343745" y="3337029"/>
            <a:ext cx="1098947" cy="10858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/>
              </a:rPr>
              <a:t>grandpa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F08F7B83-DFED-481B-A1BE-A761E10C8CD2}"/>
              </a:ext>
            </a:extLst>
          </p:cNvPr>
          <p:cNvSpPr/>
          <p:nvPr/>
        </p:nvSpPr>
        <p:spPr>
          <a:xfrm>
            <a:off x="7849034" y="3010546"/>
            <a:ext cx="1166856" cy="1084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/>
              </a:rPr>
              <a:t>grandma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24 Rectángulo redondeado">
            <a:extLst>
              <a:ext uri="{FF2B5EF4-FFF2-40B4-BE49-F238E27FC236}">
                <a16:creationId xmlns:a16="http://schemas.microsoft.com/office/drawing/2014/main" id="{5F797BBE-4D31-4F9D-9659-F0A9D9A49DA4}"/>
              </a:ext>
            </a:extLst>
          </p:cNvPr>
          <p:cNvSpPr/>
          <p:nvPr/>
        </p:nvSpPr>
        <p:spPr>
          <a:xfrm>
            <a:off x="2343745" y="1893847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/>
              </a:rPr>
              <a:t>brother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26 Rectángulo redondeado">
            <a:extLst>
              <a:ext uri="{FF2B5EF4-FFF2-40B4-BE49-F238E27FC236}">
                <a16:creationId xmlns:a16="http://schemas.microsoft.com/office/drawing/2014/main" id="{90613B52-8B62-478B-B477-1BEA4F0D3B5E}"/>
              </a:ext>
            </a:extLst>
          </p:cNvPr>
          <p:cNvSpPr/>
          <p:nvPr/>
        </p:nvSpPr>
        <p:spPr>
          <a:xfrm>
            <a:off x="7849034" y="1122209"/>
            <a:ext cx="1141365" cy="10060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/>
              </a:rPr>
              <a:t>father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61A497C-061E-4FBF-A5C6-9B45EE73F5C9}"/>
              </a:ext>
            </a:extLst>
          </p:cNvPr>
          <p:cNvSpPr/>
          <p:nvPr/>
        </p:nvSpPr>
        <p:spPr>
          <a:xfrm>
            <a:off x="2343745" y="450665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prstClr val="black"/>
                </a:solidFill>
                <a:latin typeface="Calibri"/>
              </a:rPr>
              <a:t>mother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2917B7C-B83C-46C5-AB8B-ECFB5ADD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1094726"/>
            <a:ext cx="1039769" cy="106851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925A5047-9CC6-477E-A4C1-EF915A58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55" y="3280887"/>
            <a:ext cx="1152281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483E43B-83BE-4952-A16E-EA3AC48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48" y="1819093"/>
            <a:ext cx="1126697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8BF6305-6469-4BF1-8756-07DE4D61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2961085"/>
            <a:ext cx="1108461" cy="113412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91FEDE5-BD6F-4E54-BF2F-693CB285F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t="13326" b="13326"/>
          <a:stretch/>
        </p:blipFill>
        <p:spPr bwMode="auto">
          <a:xfrm>
            <a:off x="3604079" y="1539023"/>
            <a:ext cx="2514600" cy="1869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Botón de acción: Personalizar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916E6F07-6E93-4607-B23A-3EB0E8F06996}"/>
              </a:ext>
            </a:extLst>
          </p:cNvPr>
          <p:cNvSpPr/>
          <p:nvPr/>
        </p:nvSpPr>
        <p:spPr>
          <a:xfrm>
            <a:off x="8218743" y="36474"/>
            <a:ext cx="864096" cy="432048"/>
          </a:xfrm>
          <a:prstGeom prst="actionButtonBlank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EXIT</a:t>
            </a:r>
            <a:endParaRPr lang="es-ES" sz="18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3CE6DF-BBFD-417F-ADC2-0EA493F2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084" y="1867454"/>
            <a:ext cx="4775835" cy="1980645"/>
          </a:xfrm>
        </p:spPr>
        <p:txBody>
          <a:bodyPr/>
          <a:lstStyle/>
          <a:p>
            <a:pPr algn="l"/>
            <a:r>
              <a:rPr lang="en-US" sz="8000" dirty="0"/>
              <a:t>Look, listen and repeat. 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B97E65C-6E74-47AB-BA39-8C0248C10095}"/>
              </a:ext>
            </a:extLst>
          </p:cNvPr>
          <p:cNvSpPr txBox="1">
            <a:spLocks/>
          </p:cNvSpPr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9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85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651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34D2502-702D-4461-B29F-0686EAAD7B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4B413-1100-4ACC-9A7C-94211777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3166"/>
          <a:stretch/>
        </p:blipFill>
        <p:spPr>
          <a:xfrm>
            <a:off x="0" y="942535"/>
            <a:ext cx="4529797" cy="3226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250" y="568709"/>
            <a:ext cx="4432759" cy="3600452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085FBF18-C0F9-4413-99A7-EB0B4F666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083" y="0"/>
            <a:ext cx="756582" cy="7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28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3166"/>
          <a:stretch/>
        </p:blipFill>
        <p:spPr>
          <a:xfrm>
            <a:off x="86474" y="1065605"/>
            <a:ext cx="4529797" cy="32266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6271" y="691779"/>
            <a:ext cx="4432759" cy="3600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EBD88-DE42-48F0-862B-D6587AE7546A}"/>
              </a:ext>
            </a:extLst>
          </p:cNvPr>
          <p:cNvSpPr/>
          <p:nvPr/>
        </p:nvSpPr>
        <p:spPr>
          <a:xfrm>
            <a:off x="1907239" y="1201860"/>
            <a:ext cx="1891037" cy="29221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6D01A4-1ECE-4012-9A93-479E0D3A3411}"/>
              </a:ext>
            </a:extLst>
          </p:cNvPr>
          <p:cNvSpPr/>
          <p:nvPr/>
        </p:nvSpPr>
        <p:spPr>
          <a:xfrm>
            <a:off x="468195" y="3421171"/>
            <a:ext cx="1543485" cy="236429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C76DB8-B715-409E-8846-86BA6DB7C84C}"/>
              </a:ext>
            </a:extLst>
          </p:cNvPr>
          <p:cNvSpPr/>
          <p:nvPr/>
        </p:nvSpPr>
        <p:spPr>
          <a:xfrm>
            <a:off x="2589646" y="3820510"/>
            <a:ext cx="1518120" cy="21012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4E62-48A2-4E60-9D73-409C55113F8D}"/>
              </a:ext>
            </a:extLst>
          </p:cNvPr>
          <p:cNvSpPr/>
          <p:nvPr/>
        </p:nvSpPr>
        <p:spPr>
          <a:xfrm>
            <a:off x="6534879" y="755777"/>
            <a:ext cx="1656022" cy="204343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E2026-5F5C-4A5F-823B-BED053742734}"/>
              </a:ext>
            </a:extLst>
          </p:cNvPr>
          <p:cNvSpPr/>
          <p:nvPr/>
        </p:nvSpPr>
        <p:spPr>
          <a:xfrm>
            <a:off x="4867423" y="1494075"/>
            <a:ext cx="1481288" cy="25394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EE7D6-D2AF-42EA-9760-AFCEBE20715E}"/>
              </a:ext>
            </a:extLst>
          </p:cNvPr>
          <p:cNvSpPr/>
          <p:nvPr/>
        </p:nvSpPr>
        <p:spPr>
          <a:xfrm>
            <a:off x="6224605" y="3820510"/>
            <a:ext cx="1434614" cy="22825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7D7918-3EB4-4A02-B445-CB9253758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960" y="1781625"/>
            <a:ext cx="4965660" cy="2667900"/>
          </a:xfrm>
        </p:spPr>
        <p:txBody>
          <a:bodyPr/>
          <a:lstStyle/>
          <a:p>
            <a:pPr algn="ctr"/>
            <a:r>
              <a:rPr lang="en-US" dirty="0"/>
              <a:t>Listen, point and say. 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9397750-AD29-4C1A-87C5-60EEF905D110}"/>
              </a:ext>
            </a:extLst>
          </p:cNvPr>
          <p:cNvSpPr txBox="1">
            <a:spLocks/>
          </p:cNvSpPr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9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l"/>
            <a:r>
              <a:rPr lang="en-US" sz="85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2589399"/>
      </p:ext>
    </p:extLst>
  </p:cSld>
  <p:clrMapOvr>
    <a:masterClrMapping/>
  </p:clrMapOvr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338</Words>
  <Application>Microsoft Office PowerPoint</Application>
  <PresentationFormat>Trình chiếu Trên màn hình (16:9)</PresentationFormat>
  <Paragraphs>75</Paragraphs>
  <Slides>31</Slides>
  <Notes>14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31</vt:i4>
      </vt:variant>
    </vt:vector>
  </HeadingPairs>
  <TitlesOfParts>
    <vt:vector size="42" baseType="lpstr">
      <vt:lpstr>Comfortaa Medium</vt:lpstr>
      <vt:lpstr>Calibri</vt:lpstr>
      <vt:lpstr>Sport Day</vt:lpstr>
      <vt:lpstr>Passion One</vt:lpstr>
      <vt:lpstr>Times New Roman</vt:lpstr>
      <vt:lpstr>Arial</vt:lpstr>
      <vt:lpstr>Arial Black</vt:lpstr>
      <vt:lpstr>Comic Sans MS</vt:lpstr>
      <vt:lpstr>Darker Grotesque SemiBold</vt:lpstr>
      <vt:lpstr>Adventure Seeker Workshop by Slidesgo</vt:lpstr>
      <vt:lpstr>1_Tema de Office</vt:lpstr>
      <vt:lpstr>Bản trình bày PowerPoint</vt:lpstr>
      <vt:lpstr>Contents </vt:lpstr>
      <vt:lpstr>Warm-up and review</vt:lpstr>
      <vt:lpstr>Bản trình bày PowerPoint</vt:lpstr>
      <vt:lpstr>Bản trình bày PowerPoint</vt:lpstr>
      <vt:lpstr>Look, listen and repeat. </vt:lpstr>
      <vt:lpstr>Bản trình bày PowerPoint</vt:lpstr>
      <vt:lpstr>Bản trình bày PowerPoint</vt:lpstr>
      <vt:lpstr>Listen, point and say.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Let’s talk.</vt:lpstr>
      <vt:lpstr>Bản trình bày PowerPoint</vt:lpstr>
      <vt:lpstr>Look and say.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Fun corner and wrap-up</vt:lpstr>
      <vt:lpstr>Game time!!!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Hi</cp:lastModifiedBy>
  <cp:revision>48</cp:revision>
  <dcterms:modified xsi:type="dcterms:W3CDTF">2026-01-26T07:57:36Z</dcterms:modified>
</cp:coreProperties>
</file>