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9"/>
  </p:notesMasterIdLst>
  <p:sldIdLst>
    <p:sldId id="387" r:id="rId2"/>
    <p:sldId id="355" r:id="rId3"/>
    <p:sldId id="301" r:id="rId4"/>
    <p:sldId id="367" r:id="rId5"/>
    <p:sldId id="371" r:id="rId6"/>
    <p:sldId id="271" r:id="rId7"/>
    <p:sldId id="358" r:id="rId8"/>
  </p:sldIdLst>
  <p:sldSz cx="9144000" cy="5143500" type="screen16x9"/>
  <p:notesSz cx="6858000" cy="9144000"/>
  <p:embeddedFontLst>
    <p:embeddedFont>
      <p:font typeface="Comfortaa Medium" panose="020B0604020202020204" charset="0"/>
      <p:regular r:id="rId10"/>
      <p:bold r:id="rId11"/>
    </p:embeddedFon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Passion One" panose="020B0604020202020204" charset="0"/>
      <p:regular r:id="rId16"/>
      <p:bold r:id="rId17"/>
    </p:embeddedFont>
    <p:embeddedFont>
      <p:font typeface="Sport Day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507"/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828A6A-9E7F-4331-A763-A981901CD901}">
  <a:tblStyle styleId="{12828A6A-9E7F-4331-A763-A981901CD9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87007" autoAdjust="0"/>
  </p:normalViewPr>
  <p:slideViewPr>
    <p:cSldViewPr snapToGrid="0">
      <p:cViewPr varScale="1">
        <p:scale>
          <a:sx n="74" d="100"/>
          <a:sy n="74" d="100"/>
        </p:scale>
        <p:origin x="1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8227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10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58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2 pupils from each team to go to the board, choose one question and practice speaking “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 he/ she ________? – Yes, he/she is – No, he/ she isn’t.”.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practice speaking English.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30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7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2" r:id="rId3"/>
    <p:sldLayoutId id="2147483673" r:id="rId4"/>
    <p:sldLayoutId id="214748370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control" Target="../activeX/activeX1.xml"/><Relationship Id="rId21" Type="http://schemas.microsoft.com/office/2007/relationships/hdphoto" Target="../media/hdphoto7.wdp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3.mp3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microsoft.com/office/2007/relationships/hdphoto" Target="../media/hdphoto11.wdp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28.png"/><Relationship Id="rId32" Type="http://schemas.openxmlformats.org/officeDocument/2006/relationships/image" Target="../media/image32.wmf"/><Relationship Id="rId5" Type="http://schemas.openxmlformats.org/officeDocument/2006/relationships/slideLayout" Target="../slideLayouts/slideLayout5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30.png"/><Relationship Id="rId10" Type="http://schemas.openxmlformats.org/officeDocument/2006/relationships/image" Target="../media/image19.gif"/><Relationship Id="rId19" Type="http://schemas.microsoft.com/office/2007/relationships/hdphoto" Target="../media/hdphoto6.wdp"/><Relationship Id="rId31" Type="http://schemas.openxmlformats.org/officeDocument/2006/relationships/image" Target="../media/image31.wmf"/><Relationship Id="rId4" Type="http://schemas.openxmlformats.org/officeDocument/2006/relationships/control" Target="../activeX/activeX2.xml"/><Relationship Id="rId9" Type="http://schemas.openxmlformats.org/officeDocument/2006/relationships/image" Target="../media/image18.gif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microsoft.com/office/2007/relationships/hdphoto" Target="../media/hdphoto10.wdp"/><Relationship Id="rId30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2 – Period 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6746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517" y="1608819"/>
            <a:ext cx="4615470" cy="3017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6" y="1608819"/>
            <a:ext cx="4554853" cy="29009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CF29B-1E26-4112-BD53-1438142AC72A}"/>
              </a:ext>
            </a:extLst>
          </p:cNvPr>
          <p:cNvSpPr/>
          <p:nvPr/>
        </p:nvSpPr>
        <p:spPr>
          <a:xfrm flipV="1">
            <a:off x="1230581" y="1807223"/>
            <a:ext cx="1524000" cy="202652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0B9088-7E8A-4689-9183-0D3140EB1EA3}"/>
              </a:ext>
            </a:extLst>
          </p:cNvPr>
          <p:cNvSpPr/>
          <p:nvPr/>
        </p:nvSpPr>
        <p:spPr>
          <a:xfrm>
            <a:off x="3178655" y="1908549"/>
            <a:ext cx="1041793" cy="228255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DE2123-2268-466E-A2CA-F25B6FE0630E}"/>
              </a:ext>
            </a:extLst>
          </p:cNvPr>
          <p:cNvSpPr/>
          <p:nvPr/>
        </p:nvSpPr>
        <p:spPr>
          <a:xfrm>
            <a:off x="5213655" y="1916865"/>
            <a:ext cx="1494258" cy="228255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F55FC4-AA87-4769-9CD7-86D90B6FA6E0}"/>
              </a:ext>
            </a:extLst>
          </p:cNvPr>
          <p:cNvSpPr/>
          <p:nvPr/>
        </p:nvSpPr>
        <p:spPr>
          <a:xfrm>
            <a:off x="5828746" y="4339988"/>
            <a:ext cx="2510036" cy="257189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7">
            <a:hlinkClick r:id="" action="ppaction://media"/>
            <a:extLst>
              <a:ext uri="{FF2B5EF4-FFF2-40B4-BE49-F238E27FC236}">
                <a16:creationId xmlns:a16="http://schemas.microsoft.com/office/drawing/2014/main" id="{AFC83A2A-091F-4AF6-9CB8-FC79016C9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41" y="360065"/>
            <a:ext cx="934883" cy="934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31" y="1460310"/>
            <a:ext cx="2418347" cy="2925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689" y="540008"/>
            <a:ext cx="6098872" cy="4126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89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17">
            <a:hlinkClick r:id="" action="ppaction://media"/>
            <a:extLst>
              <a:ext uri="{FF2B5EF4-FFF2-40B4-BE49-F238E27FC236}">
                <a16:creationId xmlns:a16="http://schemas.microsoft.com/office/drawing/2014/main" id="{CE7CA1A2-2658-44A1-BC17-4A9402FB8E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75" end="8469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9273" y="519214"/>
            <a:ext cx="406400" cy="40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129B261-A10F-435A-9B15-B33D0B8F472A}"/>
              </a:ext>
            </a:extLst>
          </p:cNvPr>
          <p:cNvSpPr/>
          <p:nvPr/>
        </p:nvSpPr>
        <p:spPr>
          <a:xfrm>
            <a:off x="615639" y="3764420"/>
            <a:ext cx="32624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Yes, she is.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F43C37-DDB3-405B-8F44-3337D4982685}"/>
              </a:ext>
            </a:extLst>
          </p:cNvPr>
          <p:cNvSpPr/>
          <p:nvPr/>
        </p:nvSpPr>
        <p:spPr>
          <a:xfrm>
            <a:off x="4754709" y="3764419"/>
            <a:ext cx="36984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she isn’t.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97D737-8517-492E-B3B3-E6CFEF20A8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5948" y="519214"/>
            <a:ext cx="4572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7A61DD-EB9B-42F9-A6E2-62CFC30567CC}"/>
              </a:ext>
            </a:extLst>
          </p:cNvPr>
          <p:cNvSpPr/>
          <p:nvPr/>
        </p:nvSpPr>
        <p:spPr>
          <a:xfrm>
            <a:off x="615639" y="3764420"/>
            <a:ext cx="32624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Yes, she is.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037B5-F153-4DC7-A8ED-E98D758D7859}"/>
              </a:ext>
            </a:extLst>
          </p:cNvPr>
          <p:cNvSpPr/>
          <p:nvPr/>
        </p:nvSpPr>
        <p:spPr>
          <a:xfrm>
            <a:off x="4754709" y="3764419"/>
            <a:ext cx="36984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she isn’t.</a:t>
            </a:r>
          </a:p>
        </p:txBody>
      </p:sp>
      <p:pic>
        <p:nvPicPr>
          <p:cNvPr id="7" name="Track 18">
            <a:hlinkClick r:id="" action="ppaction://media"/>
            <a:extLst>
              <a:ext uri="{FF2B5EF4-FFF2-40B4-BE49-F238E27FC236}">
                <a16:creationId xmlns:a16="http://schemas.microsoft.com/office/drawing/2014/main" id="{A24124A4-3329-4D3D-BA12-E6C64D9A11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96" end="38356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6580" y="363333"/>
            <a:ext cx="590934" cy="590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171111-36A4-4DFC-9541-14C1B04EE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026" y="464591"/>
            <a:ext cx="4713948" cy="31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B85910-C75F-4E4E-8D42-958F1816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92"/>
            <a:ext cx="9144000" cy="5124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F54C5-6D9E-4F89-A0CB-022BD1DB7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85" y="2069489"/>
            <a:ext cx="3828316" cy="25475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A3D35C-7FFA-4529-8457-E7C0BC80BE2D}"/>
              </a:ext>
            </a:extLst>
          </p:cNvPr>
          <p:cNvSpPr/>
          <p:nvPr/>
        </p:nvSpPr>
        <p:spPr>
          <a:xfrm>
            <a:off x="600265" y="1206324"/>
            <a:ext cx="4062652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go fishing!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BDA559-B159-49AD-A585-CF86E9D50C4B}"/>
              </a:ext>
            </a:extLst>
          </p:cNvPr>
          <p:cNvSpPr/>
          <p:nvPr/>
        </p:nvSpPr>
        <p:spPr>
          <a:xfrm>
            <a:off x="1509416" y="459966"/>
            <a:ext cx="1832874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Game:</a:t>
            </a:r>
          </a:p>
        </p:txBody>
      </p:sp>
    </p:spTree>
    <p:extLst>
      <p:ext uri="{BB962C8B-B14F-4D97-AF65-F5344CB8AC3E}">
        <p14:creationId xmlns:p14="http://schemas.microsoft.com/office/powerpoint/2010/main" val="1369355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500">
              <a:srgbClr val="00B0F0"/>
            </a:gs>
            <a:gs pos="37000">
              <a:srgbClr val="69D8FF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69D8FF"/>
            </a:gs>
            <a:gs pos="83000">
              <a:srgbClr val="69D8FF"/>
            </a:gs>
            <a:gs pos="100000">
              <a:srgbClr val="69D8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F5E73D3-BA55-45A7-BFB2-9DA0EED69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9144000" cy="51244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E8649A-3EDA-4D1B-968A-84143E9CB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5710" y="1199285"/>
            <a:ext cx="3828316" cy="2547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FBBE03-6C75-4AB1-8667-2DA99AFBCD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05" y="3918932"/>
            <a:ext cx="1862193" cy="139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1C819-B33D-48DA-B0C3-D377DDA4E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5975" y="3787396"/>
            <a:ext cx="252413" cy="426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B6287-2F5E-41F8-B8C0-2A7802F9DB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06" y="4812455"/>
            <a:ext cx="557010" cy="258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F4B9D-B78C-4873-A073-B17FCAEB3A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660" y="4769167"/>
            <a:ext cx="306689" cy="306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1A161A-8AB2-41ED-98AF-4678EEE504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62" y="4728213"/>
            <a:ext cx="343054" cy="343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F11D4-07BF-43CC-B3E8-06E289CFDE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46" y="3757157"/>
            <a:ext cx="258790" cy="437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4387EE-A4BB-4B25-9765-B4D1329A04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93" y="4764982"/>
            <a:ext cx="254401" cy="2544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6D354B-2C68-4034-9940-952E259CB7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63" y="4812455"/>
            <a:ext cx="557010" cy="2588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CE62D1-FDBF-49F7-AE3F-3C99F670D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802" y="4841319"/>
            <a:ext cx="557010" cy="258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EBAEA2-1CE1-4C7F-8E19-8CE6C1C3B1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9" y="4597639"/>
            <a:ext cx="343054" cy="343054"/>
          </a:xfrm>
          <a:prstGeom prst="rect">
            <a:avLst/>
          </a:prstGeom>
        </p:spPr>
      </p:pic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6ACD7550-69A2-45B2-AEB2-DB0098C485DC}"/>
              </a:ext>
            </a:extLst>
          </p:cNvPr>
          <p:cNvSpPr/>
          <p:nvPr/>
        </p:nvSpPr>
        <p:spPr>
          <a:xfrm>
            <a:off x="1915930" y="257604"/>
            <a:ext cx="2086285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</a:p>
        </p:txBody>
      </p:sp>
      <p:sp>
        <p:nvSpPr>
          <p:cNvPr id="17" name="Rounded Rectangle 47">
            <a:extLst>
              <a:ext uri="{FF2B5EF4-FFF2-40B4-BE49-F238E27FC236}">
                <a16:creationId xmlns:a16="http://schemas.microsoft.com/office/drawing/2014/main" id="{5B198DBE-7939-4F68-B6D0-306BC39E4ED0}"/>
              </a:ext>
            </a:extLst>
          </p:cNvPr>
          <p:cNvSpPr/>
          <p:nvPr/>
        </p:nvSpPr>
        <p:spPr>
          <a:xfrm>
            <a:off x="5332305" y="199422"/>
            <a:ext cx="2086285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</a:t>
            </a:r>
          </a:p>
        </p:txBody>
      </p:sp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4EC94B9E-154A-4E89-97DF-4B0AB7BDF4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85" b="95385" l="9220" r="90426">
                        <a14:foregroundMark x1="24468" y1="55000" x2="23404" y2="48462"/>
                        <a14:foregroundMark x1="40780" y1="57692" x2="38298" y2="48462"/>
                        <a14:foregroundMark x1="34397" y1="46923" x2="35816" y2="65769"/>
                        <a14:foregroundMark x1="26950" y1="48462" x2="25887" y2="44231"/>
                        <a14:foregroundMark x1="39362" y1="43077" x2="44326" y2="55000"/>
                        <a14:foregroundMark x1="23404" y1="53846" x2="25887" y2="61923"/>
                        <a14:foregroundMark x1="26950" y1="13462" x2="26950" y2="13462"/>
                        <a14:foregroundMark x1="25887" y1="8077" x2="25887" y2="8077"/>
                        <a14:foregroundMark x1="25887" y1="8077" x2="24468" y2="18846"/>
                        <a14:foregroundMark x1="23404" y1="5385" x2="28369" y2="22692"/>
                        <a14:foregroundMark x1="29433" y1="20000" x2="28369" y2="6538"/>
                        <a14:foregroundMark x1="23404" y1="53846" x2="23404" y2="49615"/>
                        <a14:foregroundMark x1="23404" y1="43077" x2="20922" y2="59231"/>
                        <a14:foregroundMark x1="18440" y1="24231" x2="18440" y2="24231"/>
                        <a14:foregroundMark x1="15957" y1="24231" x2="15957" y2="24231"/>
                        <a14:foregroundMark x1="12057" y1="40385" x2="12057" y2="40385"/>
                        <a14:foregroundMark x1="56738" y1="17308" x2="63121" y2="33462"/>
                        <a14:foregroundMark x1="54255" y1="13462" x2="55674" y2="16154"/>
                        <a14:foregroundMark x1="48227" y1="9231" x2="75532" y2="45000"/>
                        <a14:foregroundMark x1="75532" y1="45000" x2="75532" y2="53846"/>
                        <a14:foregroundMark x1="44326" y1="6538" x2="73759" y2="38462"/>
                        <a14:foregroundMark x1="73759" y1="38462" x2="75532" y2="48462"/>
                        <a14:foregroundMark x1="45745" y1="10769" x2="48227" y2="29615"/>
                        <a14:foregroundMark x1="84043" y1="65769" x2="82979" y2="65769"/>
                        <a14:foregroundMark x1="82979" y1="69615" x2="84043" y2="75000"/>
                        <a14:foregroundMark x1="84043" y1="66923" x2="90426" y2="52308"/>
                        <a14:foregroundMark x1="65603" y1="92692" x2="74113" y2="88462"/>
                        <a14:foregroundMark x1="35816" y1="46923" x2="34397" y2="61923"/>
                        <a14:foregroundMark x1="34397" y1="48462" x2="36879" y2="41538"/>
                        <a14:foregroundMark x1="43262" y1="92692" x2="43262" y2="92692"/>
                        <a14:foregroundMark x1="63121" y1="87308" x2="63121" y2="87308"/>
                        <a14:foregroundMark x1="39362" y1="95385" x2="41844" y2="91154"/>
                        <a14:foregroundMark x1="46809" y1="95385" x2="38298" y2="8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99" y="2952569"/>
            <a:ext cx="1170335" cy="1081188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  <a:extLst>
              <a:ext uri="{FF2B5EF4-FFF2-40B4-BE49-F238E27FC236}">
                <a16:creationId xmlns:a16="http://schemas.microsoft.com/office/drawing/2014/main" id="{70CAA73F-50E6-48E0-8E78-29235919FE4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48" b="89773" l="8081" r="89899">
                        <a14:foregroundMark x1="46801" y1="43561" x2="50505" y2="46212"/>
                        <a14:foregroundMark x1="19865" y1="54167" x2="18519" y2="67424"/>
                        <a14:foregroundMark x1="13805" y1="55682" x2="13805" y2="70076"/>
                        <a14:foregroundMark x1="13805" y1="70076" x2="19865" y2="46212"/>
                        <a14:foregroundMark x1="20875" y1="50379" x2="18519" y2="74242"/>
                        <a14:foregroundMark x1="45791" y1="46212" x2="51515" y2="46212"/>
                        <a14:foregroundMark x1="18519" y1="68939" x2="13805" y2="71591"/>
                        <a14:foregroundMark x1="9091" y1="76894" x2="8081" y2="83333"/>
                        <a14:foregroundMark x1="11448" y1="21212" x2="22222" y2="27652"/>
                        <a14:foregroundMark x1="15152" y1="13258" x2="19865" y2="14394"/>
                        <a14:foregroundMark x1="19865" y1="15909" x2="16162" y2="23864"/>
                        <a14:foregroundMark x1="17508" y1="11742" x2="23232" y2="25000"/>
                        <a14:foregroundMark x1="18519" y1="11742" x2="22222" y2="15909"/>
                        <a14:foregroundMark x1="17508" y1="11742" x2="13805" y2="17045"/>
                        <a14:foregroundMark x1="19865" y1="15909" x2="20875" y2="22348"/>
                        <a14:foregroundMark x1="13805" y1="27652" x2="18519" y2="27652"/>
                        <a14:foregroundMark x1="11448" y1="51515" x2="9091" y2="68939"/>
                        <a14:foregroundMark x1="63300" y1="34470" x2="63300" y2="45076"/>
                        <a14:foregroundMark x1="37374" y1="42424" x2="44444" y2="42424"/>
                        <a14:foregroundMark x1="49158" y1="42424" x2="41077" y2="43561"/>
                        <a14:foregroundMark x1="32660" y1="46212" x2="49158" y2="54167"/>
                        <a14:foregroundMark x1="39731" y1="54167" x2="55219" y2="56818"/>
                        <a14:foregroundMark x1="46801" y1="62121" x2="35017" y2="54167"/>
                        <a14:foregroundMark x1="77441" y1="42424" x2="83165" y2="42424"/>
                        <a14:foregroundMark x1="83165" y1="26515" x2="83165" y2="26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65" y="2940616"/>
            <a:ext cx="1234383" cy="1096255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/>
            <a:extLst>
              <a:ext uri="{FF2B5EF4-FFF2-40B4-BE49-F238E27FC236}">
                <a16:creationId xmlns:a16="http://schemas.microsoft.com/office/drawing/2014/main" id="{46738EB0-1966-4D8A-9ACE-042E88D0F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86" b="96813" l="9453" r="94030">
                        <a14:foregroundMark x1="50746" y1="9163" x2="44279" y2="6773"/>
                        <a14:foregroundMark x1="65672" y1="10359" x2="47761" y2="4382"/>
                        <a14:foregroundMark x1="44279" y1="21116" x2="44279" y2="16335"/>
                        <a14:foregroundMark x1="23383" y1="17530" x2="21891" y2="23904"/>
                        <a14:foregroundMark x1="79602" y1="40637" x2="88557" y2="40637"/>
                        <a14:foregroundMark x1="94527" y1="51793" x2="88557" y2="41833"/>
                        <a14:foregroundMark x1="44279" y1="47012" x2="52239" y2="52988"/>
                        <a14:foregroundMark x1="12438" y1="92032" x2="12438" y2="92032"/>
                        <a14:foregroundMark x1="10945" y1="96813" x2="10945" y2="96813"/>
                        <a14:foregroundMark x1="47761" y1="16335" x2="47761" y2="16335"/>
                        <a14:foregroundMark x1="39801" y1="19920" x2="39801" y2="19920"/>
                        <a14:foregroundMark x1="39801" y1="25100" x2="39801" y2="25100"/>
                        <a14:foregroundMark x1="23383" y1="21116" x2="23383" y2="21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60" y="2696128"/>
            <a:ext cx="955204" cy="1192817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/>
            <a:extLst>
              <a:ext uri="{FF2B5EF4-FFF2-40B4-BE49-F238E27FC236}">
                <a16:creationId xmlns:a16="http://schemas.microsoft.com/office/drawing/2014/main" id="{52B8A25C-E4F1-49DE-9363-46C5616399D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420" b="97531" l="2889" r="94667">
                        <a14:foregroundMark x1="32444" y1="90617" x2="20889" y2="76543"/>
                        <a14:foregroundMark x1="8222" y1="89383" x2="18889" y2="81235"/>
                        <a14:foregroundMark x1="20889" y1="83704" x2="25111" y2="83704"/>
                        <a14:foregroundMark x1="24000" y1="89383" x2="26222" y2="77778"/>
                        <a14:foregroundMark x1="3111" y1="94074" x2="13556" y2="85926"/>
                        <a14:foregroundMark x1="14667" y1="26420" x2="23111" y2="21728"/>
                        <a14:foregroundMark x1="14667" y1="20494" x2="19778" y2="12346"/>
                        <a14:foregroundMark x1="19778" y1="29877" x2="18889" y2="13333"/>
                        <a14:foregroundMark x1="12444" y1="25185" x2="18889" y2="12346"/>
                        <a14:foregroundMark x1="19778" y1="13333" x2="20889" y2="25185"/>
                        <a14:foregroundMark x1="19778" y1="18025" x2="18889" y2="26420"/>
                        <a14:foregroundMark x1="38889" y1="6420" x2="49333" y2="12346"/>
                        <a14:foregroundMark x1="71333" y1="48395" x2="74667" y2="40247"/>
                        <a14:foregroundMark x1="91333" y1="59012" x2="94667" y2="60247"/>
                        <a14:foregroundMark x1="65111" y1="69630" x2="87111" y2="73086"/>
                        <a14:foregroundMark x1="83111" y1="69630" x2="29333" y2="67160"/>
                        <a14:foregroundMark x1="82000" y1="66173" x2="57778" y2="63704"/>
                        <a14:foregroundMark x1="28222" y1="83704" x2="35556" y2="94074"/>
                        <a14:foregroundMark x1="33556" y1="95309" x2="37778" y2="97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147" y="2951122"/>
            <a:ext cx="1379441" cy="1241497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  <a:extLst>
              <a:ext uri="{FF2B5EF4-FFF2-40B4-BE49-F238E27FC236}">
                <a16:creationId xmlns:a16="http://schemas.microsoft.com/office/drawing/2014/main" id="{170BEF67-BA68-4ED2-B1D2-F540AB84CA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896" b="88745" l="3653" r="94521">
                        <a14:foregroundMark x1="21918" y1="24242" x2="23744" y2="61039"/>
                        <a14:foregroundMark x1="23744" y1="13420" x2="9132" y2="22944"/>
                        <a14:foregroundMark x1="19178" y1="47186" x2="20548" y2="55411"/>
                        <a14:foregroundMark x1="16438" y1="54113" x2="17808" y2="47186"/>
                        <a14:foregroundMark x1="13699" y1="25541" x2="3653" y2="22944"/>
                        <a14:foregroundMark x1="30594" y1="13420" x2="79452" y2="24242"/>
                        <a14:foregroundMark x1="79452" y1="24242" x2="94977" y2="35065"/>
                        <a14:foregroundMark x1="79452" y1="16017" x2="35160" y2="8225"/>
                        <a14:foregroundMark x1="43379" y1="3896" x2="54795" y2="5195"/>
                        <a14:foregroundMark x1="73516" y1="73160" x2="79452" y2="73160"/>
                        <a14:foregroundMark x1="56621" y1="17749" x2="56621" y2="17749"/>
                        <a14:foregroundMark x1="45205" y1="35065" x2="40639" y2="3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87" y="3938149"/>
            <a:ext cx="1015883" cy="1071548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id="{1D50EAF2-97E2-410D-9A2E-B8109AEDB2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55" b="95023" l="9211" r="94298">
                        <a14:foregroundMark x1="34649" y1="44344" x2="34649" y2="65158"/>
                        <a14:foregroundMark x1="30702" y1="45701" x2="32018" y2="70588"/>
                        <a14:foregroundMark x1="24123" y1="52036" x2="33333" y2="67873"/>
                        <a14:foregroundMark x1="25439" y1="34842" x2="33333" y2="34842"/>
                        <a14:foregroundMark x1="11404" y1="27149" x2="11404" y2="27149"/>
                        <a14:foregroundMark x1="9211" y1="19457" x2="9211" y2="19457"/>
                        <a14:foregroundMark x1="9211" y1="21719" x2="9211" y2="21719"/>
                        <a14:foregroundMark x1="44737" y1="87330" x2="50877" y2="76923"/>
                        <a14:foregroundMark x1="50877" y1="91403" x2="42105" y2="87330"/>
                        <a14:foregroundMark x1="85526" y1="70588" x2="77632" y2="88688"/>
                        <a14:foregroundMark x1="89035" y1="78281" x2="90351" y2="95475"/>
                        <a14:foregroundMark x1="92982" y1="44344" x2="94298" y2="44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57" y="3918932"/>
            <a:ext cx="1141933" cy="1106874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8EF6BC98-A507-4F21-B571-CF7BC176F7A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523" b="93909" l="2344" r="95313">
                        <a14:foregroundMark x1="17969" y1="26904" x2="23438" y2="25381"/>
                        <a14:foregroundMark x1="30859" y1="28426" x2="42578" y2="33503"/>
                        <a14:foregroundMark x1="6641" y1="6091" x2="6641" y2="6091"/>
                        <a14:foregroundMark x1="2344" y1="25381" x2="2344" y2="25381"/>
                        <a14:foregroundMark x1="14844" y1="63959" x2="14844" y2="63959"/>
                        <a14:foregroundMark x1="17969" y1="59898" x2="17969" y2="59898"/>
                        <a14:foregroundMark x1="14063" y1="52792" x2="17969" y2="62437"/>
                        <a14:foregroundMark x1="19141" y1="28426" x2="14063" y2="33503"/>
                        <a14:foregroundMark x1="26563" y1="39086" x2="42578" y2="52792"/>
                        <a14:foregroundMark x1="50781" y1="39086" x2="59375" y2="38071"/>
                        <a14:foregroundMark x1="83594" y1="40609" x2="77344" y2="68020"/>
                        <a14:foregroundMark x1="89844" y1="28426" x2="85547" y2="78680"/>
                        <a14:foregroundMark x1="85547" y1="78680" x2="74219" y2="70558"/>
                        <a14:foregroundMark x1="81641" y1="39086" x2="92188" y2="51777"/>
                        <a14:foregroundMark x1="68750" y1="17259" x2="50781" y2="11675"/>
                        <a14:foregroundMark x1="22266" y1="21320" x2="12891" y2="36548"/>
                        <a14:foregroundMark x1="5469" y1="5076" x2="3516" y2="2030"/>
                        <a14:foregroundMark x1="4297" y1="19797" x2="6641" y2="19797"/>
                        <a14:foregroundMark x1="53906" y1="11675" x2="71094" y2="22843"/>
                        <a14:foregroundMark x1="92188" y1="28426" x2="92188" y2="47208"/>
                        <a14:foregroundMark x1="89063" y1="28426" x2="95313" y2="46193"/>
                        <a14:foregroundMark x1="32813" y1="28426" x2="40234" y2="25381"/>
                        <a14:foregroundMark x1="32031" y1="22843" x2="32031" y2="48731"/>
                        <a14:foregroundMark x1="21484" y1="23858" x2="25391" y2="29442"/>
                        <a14:foregroundMark x1="17969" y1="21320" x2="12891" y2="28426"/>
                        <a14:foregroundMark x1="17188" y1="35025" x2="24609" y2="40609"/>
                        <a14:foregroundMark x1="35156" y1="39086" x2="39063" y2="42132"/>
                        <a14:foregroundMark x1="43359" y1="91371" x2="46484" y2="83249"/>
                        <a14:foregroundMark x1="46484" y1="87310" x2="47656" y2="85787"/>
                        <a14:foregroundMark x1="43359" y1="81726" x2="44531" y2="91371"/>
                        <a14:foregroundMark x1="47656" y1="93909" x2="47656" y2="83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59" y="4060012"/>
            <a:ext cx="1135785" cy="874022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88922493-36ED-42B0-BC69-8ED089FDBA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970" b="99010" l="2000" r="95200">
                        <a14:foregroundMark x1="2000" y1="35149" x2="15200" y2="30693"/>
                        <a14:foregroundMark x1="16400" y1="11881" x2="41200" y2="8911"/>
                        <a14:foregroundMark x1="43600" y1="8911" x2="40000" y2="5941"/>
                        <a14:foregroundMark x1="16400" y1="42574" x2="27200" y2="35149"/>
                        <a14:foregroundMark x1="55600" y1="84158" x2="62800" y2="99010"/>
                        <a14:foregroundMark x1="89200" y1="36634" x2="88000" y2="67822"/>
                        <a14:foregroundMark x1="95200" y1="38119" x2="92800" y2="61881"/>
                        <a14:foregroundMark x1="22400" y1="2970" x2="22400" y2="2970"/>
                        <a14:foregroundMark x1="9200" y1="35149" x2="9200" y2="35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56" y="4117277"/>
            <a:ext cx="1216404" cy="982855"/>
          </a:xfrm>
          <a:prstGeom prst="rect">
            <a:avLst/>
          </a:prstGeom>
        </p:spPr>
      </p:pic>
      <p:pic>
        <p:nvPicPr>
          <p:cNvPr id="29" name="The Little Mermaid Under the Sea">
            <a:hlinkClick r:id="" action="ppaction://media"/>
            <a:extLst>
              <a:ext uri="{FF2B5EF4-FFF2-40B4-BE49-F238E27FC236}">
                <a16:creationId xmlns:a16="http://schemas.microsoft.com/office/drawing/2014/main" id="{9D153F13-AC30-4CD6-BF73-67D7B7F7EE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702" end="10908.187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981730" y="-1398606"/>
            <a:ext cx="609600" cy="609600"/>
          </a:xfrm>
          <a:prstGeom prst="rect">
            <a:avLst/>
          </a:prstGeom>
        </p:spPr>
      </p:pic>
      <p:sp>
        <p:nvSpPr>
          <p:cNvPr id="30" name="Arrow: Pentagon 29">
            <a:hlinkClick r:id="" action="ppaction://noaction"/>
            <a:extLst>
              <a:ext uri="{FF2B5EF4-FFF2-40B4-BE49-F238E27FC236}">
                <a16:creationId xmlns:a16="http://schemas.microsoft.com/office/drawing/2014/main" id="{C10038CB-84F7-448D-B721-95FEFBCC803F}"/>
              </a:ext>
            </a:extLst>
          </p:cNvPr>
          <p:cNvSpPr/>
          <p:nvPr/>
        </p:nvSpPr>
        <p:spPr>
          <a:xfrm>
            <a:off x="97316" y="4606137"/>
            <a:ext cx="1000658" cy="46652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3" imgW="1114560" imgH="380880"/>
        </mc:Choice>
        <mc:Fallback>
          <p:control r:id="rId3" imgW="1114560" imgH="380880">
            <p:pic>
              <p:nvPicPr>
                <p:cNvPr id="31" name="ComboBox1">
                  <a:extLst>
                    <a:ext uri="{FF2B5EF4-FFF2-40B4-BE49-F238E27FC236}">
                      <a16:creationId xmlns:a16="http://schemas.microsoft.com/office/drawing/2014/main" id="{4A4F6C02-F421-4661-B9F6-032011CFD53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400671" y="671073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4" imgW="1114560" imgH="380880"/>
        </mc:Choice>
        <mc:Fallback>
          <p:control r:id="rId4" imgW="1114560" imgH="380880">
            <p:pic>
              <p:nvPicPr>
                <p:cNvPr id="32" name="ComboBox2">
                  <a:extLst>
                    <a:ext uri="{FF2B5EF4-FFF2-40B4-BE49-F238E27FC236}">
                      <a16:creationId xmlns:a16="http://schemas.microsoft.com/office/drawing/2014/main" id="{C2F8AFC8-477C-4B43-9AAA-B2A112413A2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817046" y="587442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4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1025 2.22222E-6 L 0.01025 0.33024 L -3.33333E-6 0.33024 L -3.33333E-6 2.2222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8.64198E-7 L 0.53924 -8.64198E-7 L 0.53924 0.0179 L -4.72222E-6 0.0179 L -4.72222E-6 -8.64198E-7 Z " pathEditMode="relative" rAng="0" ptsTypes="AAAAA">
                                      <p:cBhvr>
                                        <p:cTn id="10" dur="4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93827E-7 L 0.01025 4.93827E-7 L 0.01025 0.33025 L -4.44444E-6 0.33025 L -4.44444E-6 4.93827E-7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numSld="1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107</Words>
  <Application>Microsoft Office PowerPoint</Application>
  <PresentationFormat>Trình chiếu Trên màn hình (16:9)</PresentationFormat>
  <Paragraphs>15</Paragraphs>
  <Slides>7</Slides>
  <Notes>3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4" baseType="lpstr">
      <vt:lpstr>Comic Sans MS</vt:lpstr>
      <vt:lpstr>Sport Day</vt:lpstr>
      <vt:lpstr>Passion One</vt:lpstr>
      <vt:lpstr>Times New Roman</vt:lpstr>
      <vt:lpstr>Arial</vt:lpstr>
      <vt:lpstr>Comfortaa Medium</vt:lpstr>
      <vt:lpstr>Adventure Seeker Workshop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 Seeker Workshop</dc:title>
  <cp:lastModifiedBy>Hi</cp:lastModifiedBy>
  <cp:revision>40</cp:revision>
  <dcterms:modified xsi:type="dcterms:W3CDTF">2026-01-27T01:08:03Z</dcterms:modified>
</cp:coreProperties>
</file>