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61" r:id="rId3"/>
    <p:sldId id="313" r:id="rId4"/>
    <p:sldId id="330" r:id="rId5"/>
    <p:sldId id="314" r:id="rId6"/>
    <p:sldId id="271" r:id="rId7"/>
    <p:sldId id="331" r:id="rId8"/>
    <p:sldId id="308" r:id="rId9"/>
    <p:sldId id="328" r:id="rId10"/>
    <p:sldId id="329" r:id="rId11"/>
    <p:sldId id="333" r:id="rId12"/>
    <p:sldId id="334" r:id="rId13"/>
    <p:sldId id="335" r:id="rId14"/>
    <p:sldId id="3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/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330"/>
          </p14:sldIdLst>
        </p14:section>
        <p14:section name="Listen and tick" id="{58FEADAA-2791-46DD-8C65-45F39A928C83}">
          <p14:sldIdLst>
            <p14:sldId id="314"/>
            <p14:sldId id="271"/>
            <p14:sldId id="33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  <p14:sldId id="328"/>
            <p14:sldId id="329"/>
          </p14:sldIdLst>
        </p14:section>
        <p14:section name="Wrap up" id="{7699F4D7-882D-441C-8DFE-54C512F945A8}">
          <p14:sldIdLst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1" autoAdjust="0"/>
    <p:restoredTop sz="59690" autoAdjust="0"/>
  </p:normalViewPr>
  <p:slideViewPr>
    <p:cSldViewPr snapToGrid="0">
      <p:cViewPr varScale="1">
        <p:scale>
          <a:sx n="38" d="100"/>
          <a:sy n="38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each group a set of words (teacher can use words of recent lessons).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Find words with letter 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Pupils will find words having letter L then stick on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fastest is the 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Have pupils say all the correct words found.</a:t>
            </a:r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chorus.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groups.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  <a:r>
              <a:rPr lang="en-US" dirty="0"/>
              <a:t>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slap the slide and say the words. For example: L, L, Lucy.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chorus.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1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2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3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4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1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69259" y="461962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4811" y="1825200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30" y="1261760"/>
            <a:ext cx="4096322" cy="433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vant" panose="020B7200000000000000" pitchFamily="34" charset="0"/>
              </a:rPr>
              <a:t>Chant!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ook at the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emons.</a:t>
            </a: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1463" y="529937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1026458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tick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1072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B6A2D-4B57-FD4B-B517-457A74F0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16" y="1825625"/>
            <a:ext cx="965316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75" y="3325090"/>
            <a:ext cx="342901" cy="342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584" y="5524499"/>
            <a:ext cx="325871" cy="325871"/>
          </a:xfrm>
          <a:prstGeom prst="rect">
            <a:avLst/>
          </a:prstGeom>
        </p:spPr>
      </p:pic>
      <p:pic>
        <p:nvPicPr>
          <p:cNvPr id="3" name="Track 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855" y="922048"/>
            <a:ext cx="211715" cy="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419579"/>
            <a:ext cx="1681838" cy="1691182"/>
          </a:xfrm>
        </p:spPr>
      </p:pic>
      <p:grpSp>
        <p:nvGrpSpPr>
          <p:cNvPr id="9" name="Group 8"/>
          <p:cNvGrpSpPr/>
          <p:nvPr/>
        </p:nvGrpSpPr>
        <p:grpSpPr>
          <a:xfrm>
            <a:off x="3393910" y="2389680"/>
            <a:ext cx="3476375" cy="1691182"/>
            <a:chOff x="3657600" y="2301070"/>
            <a:chExt cx="5219047" cy="2479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20468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20258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0CAD-1DB7-4740-87AF-1D517A9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28AE67-4637-9F4A-B8C0-384FB4C2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31294"/>
            <a:ext cx="2540000" cy="2540000"/>
          </a:xfrm>
        </p:spPr>
      </p:pic>
    </p:spTree>
    <p:extLst>
      <p:ext uri="{BB962C8B-B14F-4D97-AF65-F5344CB8AC3E}">
        <p14:creationId xmlns:p14="http://schemas.microsoft.com/office/powerpoint/2010/main" val="398553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55" y="346194"/>
            <a:ext cx="2678974" cy="235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503660"/>
            <a:ext cx="3267552" cy="2867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52" y="631989"/>
            <a:ext cx="2209800" cy="2250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7" y="3634593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85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475</Words>
  <Application>Microsoft Office PowerPoint</Application>
  <PresentationFormat>Màn hình rộng</PresentationFormat>
  <Paragraphs>107</Paragraphs>
  <Slides>13</Slides>
  <Notes>11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Office Theme</vt:lpstr>
      <vt:lpstr>2_Office Theme</vt:lpstr>
      <vt:lpstr>Warm-up</vt:lpstr>
      <vt:lpstr>Bản trình bày PowerPoint</vt:lpstr>
      <vt:lpstr>Bản trình bày PowerPoint</vt:lpstr>
      <vt:lpstr>Bản trình bày PowerPoint</vt:lpstr>
      <vt:lpstr>Listen and tick</vt:lpstr>
      <vt:lpstr>Bản trình bày PowerPoint</vt:lpstr>
      <vt:lpstr>Game</vt:lpstr>
      <vt:lpstr>Bản trình bày PowerPoint</vt:lpstr>
      <vt:lpstr>Bản trình bày PowerPoint</vt:lpstr>
      <vt:lpstr>Goodbye</vt:lpstr>
      <vt:lpstr>Goodbye</vt:lpstr>
      <vt:lpstr>Goodbye</vt:lpstr>
      <vt:lpstr>Goodbye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</cp:lastModifiedBy>
  <cp:revision>43</cp:revision>
  <dcterms:created xsi:type="dcterms:W3CDTF">2020-02-24T11:56:43Z</dcterms:created>
  <dcterms:modified xsi:type="dcterms:W3CDTF">2026-02-23T07:19:17Z</dcterms:modified>
</cp:coreProperties>
</file>