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8" r:id="rId2"/>
    <p:sldId id="346" r:id="rId3"/>
    <p:sldId id="297" r:id="rId4"/>
    <p:sldId id="343" r:id="rId5"/>
    <p:sldId id="344" r:id="rId6"/>
    <p:sldId id="347" r:id="rId7"/>
    <p:sldId id="271" r:id="rId8"/>
    <p:sldId id="324" r:id="rId9"/>
    <p:sldId id="309" r:id="rId10"/>
    <p:sldId id="308" r:id="rId11"/>
    <p:sldId id="34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8"/>
          </p14:sldIdLst>
        </p14:section>
        <p14:section name="Warm up" id="{D1495900-0294-4E4B-B222-42C1C4111C3B}">
          <p14:sldIdLst/>
        </p14:section>
        <p14:section name="Listen and Repeat" id="{A19BAC87-BCFB-4574-8660-01CA430C80FC}">
          <p14:sldIdLst>
            <p14:sldId id="346"/>
            <p14:sldId id="297"/>
            <p14:sldId id="343"/>
            <p14:sldId id="344"/>
          </p14:sldIdLst>
        </p14:section>
        <p14:section name="Let's talk" id="{2BDD28A9-A492-4992-95B6-C3F323141136}">
          <p14:sldIdLst>
            <p14:sldId id="347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45"/>
          </p14:sldIdLst>
        </p14:section>
        <p14:section name="Wrap up" id="{6D2004DD-EBF3-44B0-A348-5731FAB548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98" autoAdjust="0"/>
    <p:restoredTop sz="75194" autoAdjust="0"/>
  </p:normalViewPr>
  <p:slideViewPr>
    <p:cSldViewPr snapToGrid="0">
      <p:cViewPr varScale="1">
        <p:scale>
          <a:sx n="48" d="100"/>
          <a:sy n="48" d="100"/>
        </p:scale>
        <p:origin x="4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lesson, pupils will be able to:</a:t>
            </a:r>
          </a:p>
          <a:p>
            <a:r>
              <a:rPr lang="en-US" dirty="0"/>
              <a:t>- introduce a thing with the structure </a:t>
            </a:r>
            <a:r>
              <a:rPr lang="en-US" i="1" dirty="0"/>
              <a:t>“That’s a/my____”</a:t>
            </a:r>
            <a:r>
              <a:rPr lang="en-US" dirty="0"/>
              <a:t> . </a:t>
            </a:r>
          </a:p>
          <a:p>
            <a:r>
              <a:rPr lang="en-US" dirty="0"/>
              <a:t>- sing along 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5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</a:t>
            </a:r>
            <a:r>
              <a:rPr lang="en-US" dirty="0"/>
              <a:t> is divided in to 2 steps.</a:t>
            </a:r>
          </a:p>
          <a:p>
            <a:r>
              <a:rPr lang="en-SG" b="1" dirty="0"/>
              <a:t>Step 1</a:t>
            </a:r>
          </a:p>
          <a:p>
            <a:r>
              <a:rPr lang="en-SG" b="1" dirty="0"/>
              <a:t>Goal: </a:t>
            </a:r>
            <a:r>
              <a:rPr lang="en-SG" b="0" dirty="0"/>
              <a:t>Pupils will be able to understand the meaning of the imperative: </a:t>
            </a:r>
            <a:r>
              <a:rPr lang="en-SG" b="0" i="1" dirty="0"/>
              <a:t>Look at…</a:t>
            </a:r>
          </a:p>
          <a:p>
            <a:r>
              <a:rPr lang="en-SG" b="1" i="0" dirty="0"/>
              <a:t>Time</a:t>
            </a:r>
            <a:r>
              <a:rPr lang="en-SG" b="1" i="0"/>
              <a:t>:</a:t>
            </a:r>
            <a:r>
              <a:rPr lang="en-SG" b="0" i="0"/>
              <a:t> 5 </a:t>
            </a:r>
            <a:r>
              <a:rPr lang="en-SG" b="0" i="0" dirty="0" err="1"/>
              <a:t>mins</a:t>
            </a:r>
            <a:endParaRPr lang="en-SG" b="0" i="0" dirty="0"/>
          </a:p>
          <a:p>
            <a:endParaRPr lang="en-SG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/>
              <a:t>Point to the picture of mango and say </a:t>
            </a:r>
            <a:r>
              <a:rPr lang="en-SG" b="0" i="1" dirty="0"/>
              <a:t>Look at the mango.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/>
              <a:t>Repeat 3 times and have pupils repeat</a:t>
            </a:r>
            <a:r>
              <a:rPr lang="en-SG" b="0" i="0" baseline="0" dirty="0"/>
              <a:t> the sentence.</a:t>
            </a:r>
            <a:endParaRPr lang="en-SG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/>
              <a:t>Do the same with the picture of leaf.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/>
              <a:t>Explain the meaning of the structure if needed.</a:t>
            </a:r>
          </a:p>
          <a:p>
            <a:endParaRPr lang="en-US" dirty="0"/>
          </a:p>
          <a:p>
            <a:r>
              <a:rPr lang="en-US" b="1" dirty="0"/>
              <a:t>Step 2</a:t>
            </a:r>
          </a:p>
          <a:p>
            <a:r>
              <a:rPr lang="en-US" b="1" dirty="0"/>
              <a:t>Goal:  </a:t>
            </a:r>
            <a:r>
              <a:rPr lang="en-US" b="0" dirty="0"/>
              <a:t>Pupils will be able to practice </a:t>
            </a:r>
            <a:r>
              <a:rPr lang="en-US" b="1" dirty="0"/>
              <a:t>listen and repeat</a:t>
            </a:r>
            <a:r>
              <a:rPr lang="en-US" b="0" dirty="0"/>
              <a:t> task in textbook.</a:t>
            </a:r>
          </a:p>
          <a:p>
            <a:r>
              <a:rPr lang="en-US" b="0" dirty="0"/>
              <a:t>Time 2 </a:t>
            </a:r>
            <a:r>
              <a:rPr lang="en-US" b="0" dirty="0" err="1"/>
              <a:t>mins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Have pupil open the book and practice listen and repeat in chorus, in groups then individuals.</a:t>
            </a:r>
          </a:p>
          <a:p>
            <a:endParaRPr lang="en-US" b="0" dirty="0"/>
          </a:p>
          <a:p>
            <a:r>
              <a:rPr lang="en-US" b="1" dirty="0"/>
              <a:t>Step 3</a:t>
            </a:r>
          </a:p>
          <a:p>
            <a:r>
              <a:rPr lang="en-US" b="1" dirty="0"/>
              <a:t>Goal: </a:t>
            </a:r>
            <a:r>
              <a:rPr lang="en-US" b="0" dirty="0"/>
              <a:t>People will be able to practice more the new structure.</a:t>
            </a:r>
          </a:p>
          <a:p>
            <a:r>
              <a:rPr lang="en-US" b="0" dirty="0"/>
              <a:t>Time: 2 </a:t>
            </a:r>
            <a:r>
              <a:rPr lang="en-US" b="0" dirty="0" err="1"/>
              <a:t>mins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Stick around the class wall with some flashcards.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Say </a:t>
            </a:r>
            <a:r>
              <a:rPr lang="en-US" b="0" i="1" dirty="0"/>
              <a:t>Look at… </a:t>
            </a:r>
            <a:r>
              <a:rPr lang="en-US" b="0" i="0" dirty="0"/>
              <a:t>and pupils will look at the picture that teacher mentioned.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Next turn, 1 pupil says and the others do.</a:t>
            </a:r>
            <a:endParaRPr lang="en-US" b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1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i="0" dirty="0"/>
          </a:p>
          <a:p>
            <a:endParaRPr lang="en-SG" b="0" i="0" dirty="0"/>
          </a:p>
          <a:p>
            <a:r>
              <a:rPr lang="en-SG" b="0" i="0" dirty="0"/>
              <a:t> </a:t>
            </a:r>
            <a:endParaRPr lang="en-SG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speaking the structure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at…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text book, task 7.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picture of Lucy and say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Lucy.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point and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picture of lemon and say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lemon.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people point and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pair, point and say, using the structure and picture of task 7.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structure “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_____” in real life.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choose one flashcard/thing and say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structure “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that, ask the whole class if it is Yes or 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whole class repeat that sentence in chorus. </a:t>
            </a:r>
          </a:p>
          <a:p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3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File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groups.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song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sing along the song in chorus then in groups.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groups create their own TPR for the song then present.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Musical Chair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unit 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has 1 presentative.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one flashcard in each chair.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1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have to find the flashcard and sit on the chair that has this flashcard. Then hold the flashcard and say </a:t>
            </a:r>
            <a:r>
              <a:rPr lang="en-US" i="1" dirty="0"/>
              <a:t>Look at____.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group has 1 point if their presentative is the fastest and says the correct sentence.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lake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B899-B0AA-6D4B-BB90-B7BAE1B2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Musical chair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39" y="1517048"/>
            <a:ext cx="6267454" cy="47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5543325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58" y="1357959"/>
            <a:ext cx="1990974" cy="1987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3543869"/>
            <a:ext cx="1864817" cy="1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8871" y="267462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Look 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4145" y="4038600"/>
            <a:ext cx="5101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the lemons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5" y="1241084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1320" y="40386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the leaf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871" y="2674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Look 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86" y="1911668"/>
            <a:ext cx="2678974" cy="23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1320" y="40386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the lake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871" y="2674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Look 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0" y="1372016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3" y="1170195"/>
            <a:ext cx="2807693" cy="280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02" y="3556461"/>
            <a:ext cx="8954477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300" dirty="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20112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40C5C-59CF-944F-8B87-12AC4512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7668"/>
            <a:ext cx="10515600" cy="4027251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0" y="3662377"/>
            <a:ext cx="2211388" cy="2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07" y="1493508"/>
            <a:ext cx="11235630" cy="4749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407" y="3868167"/>
            <a:ext cx="86885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ucy.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ucy. She’s running round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ake. </a:t>
            </a:r>
          </a:p>
          <a:p>
            <a:endParaRPr lang="en-US" sz="3200" dirty="0">
              <a:latin typeface=".VnAvant" panose="020B7200000000000000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 It’s fa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ll</a:t>
            </a:r>
            <a:r>
              <a:rPr lang="en-US" sz="3200" dirty="0">
                <a:latin typeface=".VnAvant" panose="020B7200000000000000" pitchFamily="34" charset="0"/>
              </a:rPr>
              <a:t>ing to the ground.</a:t>
            </a:r>
          </a:p>
        </p:txBody>
      </p:sp>
      <p:pic>
        <p:nvPicPr>
          <p:cNvPr id="6" name="Track 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897" y="714392"/>
            <a:ext cx="259364" cy="2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635</Words>
  <Application>Microsoft Office PowerPoint</Application>
  <PresentationFormat>Màn hình rộng</PresentationFormat>
  <Paragraphs>113</Paragraphs>
  <Slides>11</Slides>
  <Notes>10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Office Theme</vt:lpstr>
      <vt:lpstr>Unit 12  At the lake  Lesson 3</vt:lpstr>
      <vt:lpstr>Listen and repeat</vt:lpstr>
      <vt:lpstr>Look at</vt:lpstr>
      <vt:lpstr>Bản trình bày PowerPoint</vt:lpstr>
      <vt:lpstr>Bản trình bày PowerPoint</vt:lpstr>
      <vt:lpstr>Let’s talk</vt:lpstr>
      <vt:lpstr>Let’s talk. </vt:lpstr>
      <vt:lpstr>Let’s sing</vt:lpstr>
      <vt:lpstr>Let’s sing!</vt:lpstr>
      <vt:lpstr>Game</vt:lpstr>
      <vt:lpstr>Musical chair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Hi</cp:lastModifiedBy>
  <cp:revision>143</cp:revision>
  <dcterms:created xsi:type="dcterms:W3CDTF">2020-02-18T08:21:18Z</dcterms:created>
  <dcterms:modified xsi:type="dcterms:W3CDTF">2026-02-23T07:20:06Z</dcterms:modified>
</cp:coreProperties>
</file>